
<file path=[Content_Types].xml><?xml version="1.0" encoding="utf-8"?>
<Types xmlns="http://schemas.openxmlformats.org/package/2006/content-types">
  <Default Extension="jpeg" ContentType="image/jpeg"/>
  <Default Extension="tiff" ContentType="image/tiff"/>
  <Default Extension="png" ContentType="image/png"/>
  <Default Extension="wma" ContentType="audio/x-ms-wma"/>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handoutMasterIdLst>
    <p:handoutMasterId r:id="rId28"/>
  </p:handoutMasterIdLst>
  <p:sldIdLst>
    <p:sldId id="466" r:id="rId3"/>
    <p:sldId id="439" r:id="rId5"/>
    <p:sldId id="468" r:id="rId6"/>
    <p:sldId id="454" r:id="rId7"/>
    <p:sldId id="689" r:id="rId8"/>
    <p:sldId id="690" r:id="rId9"/>
    <p:sldId id="809" r:id="rId10"/>
    <p:sldId id="469" r:id="rId11"/>
    <p:sldId id="394" r:id="rId12"/>
    <p:sldId id="432" r:id="rId13"/>
    <p:sldId id="368" r:id="rId14"/>
    <p:sldId id="564" r:id="rId15"/>
    <p:sldId id="481" r:id="rId16"/>
    <p:sldId id="645" r:id="rId17"/>
    <p:sldId id="646" r:id="rId18"/>
    <p:sldId id="471" r:id="rId19"/>
    <p:sldId id="565" r:id="rId20"/>
    <p:sldId id="732" r:id="rId21"/>
    <p:sldId id="566" r:id="rId22"/>
    <p:sldId id="769" r:id="rId23"/>
    <p:sldId id="568" r:id="rId24"/>
    <p:sldId id="470" r:id="rId25"/>
    <p:sldId id="808" r:id="rId26"/>
    <p:sldId id="489" r:id="rId27"/>
  </p:sldIdLst>
  <p:sldSz cx="9721850" cy="5400675" type="screen4x3"/>
  <p:notesSz cx="6858000" cy="9144000"/>
  <p:defaultTextStyle>
    <a:defPPr>
      <a:defRPr lang="zh-CN"/>
    </a:defPPr>
    <a:lvl1pPr algn="l" defTabSz="967105" rtl="0" fontAlgn="base">
      <a:spcBef>
        <a:spcPct val="0"/>
      </a:spcBef>
      <a:spcAft>
        <a:spcPct val="0"/>
      </a:spcAft>
      <a:defRPr sz="1900" kern="1200">
        <a:solidFill>
          <a:schemeClr val="tx1"/>
        </a:solidFill>
        <a:latin typeface="Arial" charset="0"/>
        <a:ea typeface="宋体" charset="-122"/>
        <a:cs typeface="+mn-cs"/>
      </a:defRPr>
    </a:lvl1pPr>
    <a:lvl2pPr marL="482600" indent="-25400" algn="l" defTabSz="967105" rtl="0" fontAlgn="base">
      <a:spcBef>
        <a:spcPct val="0"/>
      </a:spcBef>
      <a:spcAft>
        <a:spcPct val="0"/>
      </a:spcAft>
      <a:defRPr sz="1900" kern="1200">
        <a:solidFill>
          <a:schemeClr val="tx1"/>
        </a:solidFill>
        <a:latin typeface="Arial" charset="0"/>
        <a:ea typeface="宋体" charset="-122"/>
        <a:cs typeface="+mn-cs"/>
      </a:defRPr>
    </a:lvl2pPr>
    <a:lvl3pPr marL="967105" indent="-52705" algn="l" defTabSz="967105" rtl="0" fontAlgn="base">
      <a:spcBef>
        <a:spcPct val="0"/>
      </a:spcBef>
      <a:spcAft>
        <a:spcPct val="0"/>
      </a:spcAft>
      <a:defRPr sz="1900" kern="1200">
        <a:solidFill>
          <a:schemeClr val="tx1"/>
        </a:solidFill>
        <a:latin typeface="Arial" charset="0"/>
        <a:ea typeface="宋体" charset="-122"/>
        <a:cs typeface="+mn-cs"/>
      </a:defRPr>
    </a:lvl3pPr>
    <a:lvl4pPr marL="1450975" indent="-79375" algn="l" defTabSz="967105" rtl="0" fontAlgn="base">
      <a:spcBef>
        <a:spcPct val="0"/>
      </a:spcBef>
      <a:spcAft>
        <a:spcPct val="0"/>
      </a:spcAft>
      <a:defRPr sz="1900" kern="1200">
        <a:solidFill>
          <a:schemeClr val="tx1"/>
        </a:solidFill>
        <a:latin typeface="Arial" charset="0"/>
        <a:ea typeface="宋体" charset="-122"/>
        <a:cs typeface="+mn-cs"/>
      </a:defRPr>
    </a:lvl4pPr>
    <a:lvl5pPr marL="1935480" indent="-106680" algn="l" defTabSz="967105" rtl="0" fontAlgn="base">
      <a:spcBef>
        <a:spcPct val="0"/>
      </a:spcBef>
      <a:spcAft>
        <a:spcPct val="0"/>
      </a:spcAft>
      <a:defRPr sz="1900" kern="1200">
        <a:solidFill>
          <a:schemeClr val="tx1"/>
        </a:solidFill>
        <a:latin typeface="Arial" charset="0"/>
        <a:ea typeface="宋体" charset="-122"/>
        <a:cs typeface="+mn-cs"/>
      </a:defRPr>
    </a:lvl5pPr>
    <a:lvl6pPr marL="2286000" algn="l" defTabSz="914400" rtl="0" eaLnBrk="1" latinLnBrk="0" hangingPunct="1">
      <a:defRPr sz="1900" kern="1200">
        <a:solidFill>
          <a:schemeClr val="tx1"/>
        </a:solidFill>
        <a:latin typeface="Arial" charset="0"/>
        <a:ea typeface="宋体" charset="-122"/>
        <a:cs typeface="+mn-cs"/>
      </a:defRPr>
    </a:lvl6pPr>
    <a:lvl7pPr marL="2743200" algn="l" defTabSz="914400" rtl="0" eaLnBrk="1" latinLnBrk="0" hangingPunct="1">
      <a:defRPr sz="1900" kern="1200">
        <a:solidFill>
          <a:schemeClr val="tx1"/>
        </a:solidFill>
        <a:latin typeface="Arial" charset="0"/>
        <a:ea typeface="宋体" charset="-122"/>
        <a:cs typeface="+mn-cs"/>
      </a:defRPr>
    </a:lvl7pPr>
    <a:lvl8pPr marL="3200400" algn="l" defTabSz="914400" rtl="0" eaLnBrk="1" latinLnBrk="0" hangingPunct="1">
      <a:defRPr sz="1900" kern="1200">
        <a:solidFill>
          <a:schemeClr val="tx1"/>
        </a:solidFill>
        <a:latin typeface="Arial" charset="0"/>
        <a:ea typeface="宋体" charset="-122"/>
        <a:cs typeface="+mn-cs"/>
      </a:defRPr>
    </a:lvl8pPr>
    <a:lvl9pPr marL="3657600" algn="l" defTabSz="914400" rtl="0" eaLnBrk="1" latinLnBrk="0" hangingPunct="1">
      <a:defRPr sz="1900" kern="1200">
        <a:solidFill>
          <a:schemeClr val="tx1"/>
        </a:solidFill>
        <a:latin typeface="Arial" charset="0"/>
        <a:ea typeface="宋体"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000"/>
    <a:srgbClr val="FF0000"/>
    <a:srgbClr val="00B0F0"/>
    <a:srgbClr val="FFFFFF"/>
    <a:srgbClr val="006DF0"/>
    <a:srgbClr val="9751CB"/>
    <a:srgbClr val="CC3300"/>
    <a:srgbClr val="FFFF00"/>
    <a:srgbClr val="FF9201"/>
    <a:srgbClr val="D6009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197" autoAdjust="0"/>
    <p:restoredTop sz="94660"/>
  </p:normalViewPr>
  <p:slideViewPr>
    <p:cSldViewPr>
      <p:cViewPr varScale="1">
        <p:scale>
          <a:sx n="98" d="100"/>
          <a:sy n="98" d="100"/>
        </p:scale>
        <p:origin x="294" y="78"/>
      </p:cViewPr>
      <p:guideLst>
        <p:guide orient="horz" pos="1740"/>
        <p:guide pos="3158"/>
      </p:guideLst>
    </p:cSldViewPr>
  </p:slideViewPr>
  <p:notesTextViewPr>
    <p:cViewPr>
      <p:scale>
        <a:sx n="100" d="100"/>
        <a:sy n="100" d="100"/>
      </p:scale>
      <p:origin x="0" y="0"/>
    </p:cViewPr>
  </p:notesTextViewPr>
  <p:sorterViewPr>
    <p:cViewPr>
      <p:scale>
        <a:sx n="100" d="100"/>
        <a:sy n="100" d="100"/>
      </p:scale>
      <p:origin x="0" y="0"/>
    </p:cViewPr>
  </p:sorterViewPr>
  <p:notesViewPr>
    <p:cSldViewPr>
      <p:cViewPr varScale="1">
        <p:scale>
          <a:sx n="68" d="100"/>
          <a:sy n="68" d="100"/>
        </p:scale>
        <p:origin x="-3336" y="-90"/>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1" Type="http://schemas.openxmlformats.org/officeDocument/2006/relationships/tableStyles" Target="tableStyles.xml"/><Relationship Id="rId30" Type="http://schemas.openxmlformats.org/officeDocument/2006/relationships/viewProps" Target="viewProps.xml"/><Relationship Id="rId3" Type="http://schemas.openxmlformats.org/officeDocument/2006/relationships/slide" Target="slides/slide1.xml"/><Relationship Id="rId29" Type="http://schemas.openxmlformats.org/officeDocument/2006/relationships/presProps" Target="presProps.xml"/><Relationship Id="rId28" Type="http://schemas.openxmlformats.org/officeDocument/2006/relationships/handoutMaster" Target="handoutMasters/handoutMaster1.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defTabSz="967740" fontAlgn="auto">
              <a:spcBef>
                <a:spcPts val="0"/>
              </a:spcBef>
              <a:spcAft>
                <a:spcPts val="0"/>
              </a:spcAft>
              <a:defRPr sz="1200">
                <a:latin typeface="+mn-lt"/>
                <a:ea typeface="+mn-ea"/>
              </a:defRPr>
            </a:lvl1pPr>
          </a:lstStyle>
          <a:p>
            <a:pPr>
              <a:defRPr/>
            </a:pPr>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defTabSz="967740" fontAlgn="auto">
              <a:spcBef>
                <a:spcPts val="0"/>
              </a:spcBef>
              <a:spcAft>
                <a:spcPts val="0"/>
              </a:spcAft>
              <a:defRPr sz="1200" smtClean="0">
                <a:latin typeface="+mn-lt"/>
                <a:ea typeface="+mn-ea"/>
              </a:defRPr>
            </a:lvl1pPr>
          </a:lstStyle>
          <a:p>
            <a:pPr>
              <a:defRPr/>
            </a:pPr>
            <a:fld id="{CCBFAF72-1563-47D6-B7E6-34529404EE30}" type="datetimeFigureOut">
              <a:rPr lang="zh-CN" altLang="en-US"/>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defTabSz="967740" fontAlgn="auto">
              <a:spcBef>
                <a:spcPts val="0"/>
              </a:spcBef>
              <a:spcAft>
                <a:spcPts val="0"/>
              </a:spcAft>
              <a:defRPr sz="1200">
                <a:latin typeface="+mn-lt"/>
                <a:ea typeface="+mn-ea"/>
              </a:defRPr>
            </a:lvl1pPr>
          </a:lstStyle>
          <a:p>
            <a:pPr>
              <a:defRPr/>
            </a:pPr>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defTabSz="967740" fontAlgn="auto">
              <a:spcBef>
                <a:spcPts val="0"/>
              </a:spcBef>
              <a:spcAft>
                <a:spcPts val="0"/>
              </a:spcAft>
              <a:defRPr sz="1200" smtClean="0">
                <a:latin typeface="+mn-lt"/>
                <a:ea typeface="+mn-ea"/>
              </a:defRPr>
            </a:lvl1pPr>
          </a:lstStyle>
          <a:p>
            <a:pPr>
              <a:defRPr/>
            </a:pPr>
            <a:fld id="{3219187B-8851-4471-879F-35BFB0C031CE}" type="slidenum">
              <a:rPr lang="zh-CN" altLang="en-US"/>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defTabSz="967740" fontAlgn="auto">
              <a:spcBef>
                <a:spcPts val="0"/>
              </a:spcBef>
              <a:spcAft>
                <a:spcPts val="0"/>
              </a:spcAft>
              <a:defRPr sz="1200">
                <a:latin typeface="+mn-lt"/>
                <a:ea typeface="+mn-ea"/>
              </a:defRPr>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defTabSz="967740" fontAlgn="auto">
              <a:spcBef>
                <a:spcPts val="0"/>
              </a:spcBef>
              <a:spcAft>
                <a:spcPts val="0"/>
              </a:spcAft>
              <a:defRPr sz="1200" smtClean="0">
                <a:latin typeface="+mn-lt"/>
                <a:ea typeface="+mn-ea"/>
              </a:defRPr>
            </a:lvl1pPr>
          </a:lstStyle>
          <a:p>
            <a:pPr>
              <a:defRPr/>
            </a:pPr>
            <a:fld id="{001866E4-F001-4660-AF58-DE5DC3ECCFA6}" type="datetimeFigureOut">
              <a:rPr lang="zh-CN" altLang="en-US"/>
            </a:fld>
            <a:endParaRPr lang="zh-CN" altLang="en-US"/>
          </a:p>
        </p:txBody>
      </p:sp>
      <p:sp>
        <p:nvSpPr>
          <p:cNvPr id="4" name="幻灯片图像占位符 3"/>
          <p:cNvSpPr>
            <a:spLocks noGrp="1" noRot="1" noChangeAspect="1"/>
          </p:cNvSpPr>
          <p:nvPr>
            <p:ph type="sldImg" idx="2"/>
          </p:nvPr>
        </p:nvSpPr>
        <p:spPr>
          <a:xfrm>
            <a:off x="342900" y="685800"/>
            <a:ext cx="6172200" cy="34290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noProof="0"/>
              <a:t>单击此处编辑母版文本样式</a:t>
            </a:r>
            <a:endParaRPr lang="zh-CN" altLang="en-US" noProof="0"/>
          </a:p>
          <a:p>
            <a:pPr lvl="1"/>
            <a:r>
              <a:rPr lang="zh-CN" altLang="en-US" noProof="0"/>
              <a:t>第二级</a:t>
            </a:r>
            <a:endParaRPr lang="zh-CN" altLang="en-US" noProof="0"/>
          </a:p>
          <a:p>
            <a:pPr lvl="2"/>
            <a:r>
              <a:rPr lang="zh-CN" altLang="en-US" noProof="0"/>
              <a:t>第三级</a:t>
            </a:r>
            <a:endParaRPr lang="zh-CN" altLang="en-US" noProof="0"/>
          </a:p>
          <a:p>
            <a:pPr lvl="3"/>
            <a:r>
              <a:rPr lang="zh-CN" altLang="en-US" noProof="0"/>
              <a:t>第四级</a:t>
            </a:r>
            <a:endParaRPr lang="zh-CN" altLang="en-US" noProof="0"/>
          </a:p>
          <a:p>
            <a:pPr lvl="4"/>
            <a:r>
              <a:rPr lang="zh-CN" altLang="en-US" noProof="0"/>
              <a:t>第五级</a:t>
            </a:r>
            <a:endParaRPr lang="zh-CN" altLang="en-US" noProof="0"/>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defTabSz="967740" fontAlgn="auto">
              <a:spcBef>
                <a:spcPts val="0"/>
              </a:spcBef>
              <a:spcAft>
                <a:spcPts val="0"/>
              </a:spcAft>
              <a:defRPr sz="1200">
                <a:latin typeface="+mn-lt"/>
                <a:ea typeface="+mn-ea"/>
              </a:defRPr>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defTabSz="967740" fontAlgn="auto">
              <a:spcBef>
                <a:spcPts val="0"/>
              </a:spcBef>
              <a:spcAft>
                <a:spcPts val="0"/>
              </a:spcAft>
              <a:defRPr sz="1200" smtClean="0">
                <a:latin typeface="+mn-lt"/>
                <a:ea typeface="+mn-ea"/>
              </a:defRPr>
            </a:lvl1pPr>
          </a:lstStyle>
          <a:p>
            <a:pPr>
              <a:defRPr/>
            </a:pPr>
            <a:fld id="{47079287-648C-4B3D-8FE1-F0E0722F132F}" type="slidenum">
              <a:rPr lang="zh-CN" altLang="en-US"/>
            </a:fld>
            <a:endParaRPr lang="zh-CN" altLang="en-US"/>
          </a:p>
        </p:txBody>
      </p:sp>
    </p:spTree>
  </p:cSld>
  <p:clrMap bg1="lt1" tx1="dk1" bg2="lt2" tx2="dk2" accent1="accent1" accent2="accent2" accent3="accent3" accent4="accent4" accent5="accent5" accent6="accent6" hlink="hlink" folHlink="folHlink"/>
  <p:notesStyle>
    <a:lvl1pPr algn="l" defTabSz="967105" rtl="0" fontAlgn="base">
      <a:spcBef>
        <a:spcPct val="30000"/>
      </a:spcBef>
      <a:spcAft>
        <a:spcPct val="0"/>
      </a:spcAft>
      <a:defRPr sz="1300" kern="1200">
        <a:solidFill>
          <a:schemeClr val="tx1"/>
        </a:solidFill>
        <a:latin typeface="+mn-lt"/>
        <a:ea typeface="+mn-ea"/>
        <a:cs typeface="+mn-cs"/>
      </a:defRPr>
    </a:lvl1pPr>
    <a:lvl2pPr marL="482600" algn="l" defTabSz="967105" rtl="0" fontAlgn="base">
      <a:spcBef>
        <a:spcPct val="30000"/>
      </a:spcBef>
      <a:spcAft>
        <a:spcPct val="0"/>
      </a:spcAft>
      <a:defRPr sz="1300" kern="1200">
        <a:solidFill>
          <a:schemeClr val="tx1"/>
        </a:solidFill>
        <a:latin typeface="+mn-lt"/>
        <a:ea typeface="+mn-ea"/>
        <a:cs typeface="+mn-cs"/>
      </a:defRPr>
    </a:lvl2pPr>
    <a:lvl3pPr marL="967105" algn="l" defTabSz="967105" rtl="0" fontAlgn="base">
      <a:spcBef>
        <a:spcPct val="30000"/>
      </a:spcBef>
      <a:spcAft>
        <a:spcPct val="0"/>
      </a:spcAft>
      <a:defRPr sz="1300" kern="1200">
        <a:solidFill>
          <a:schemeClr val="tx1"/>
        </a:solidFill>
        <a:latin typeface="+mn-lt"/>
        <a:ea typeface="+mn-ea"/>
        <a:cs typeface="+mn-cs"/>
      </a:defRPr>
    </a:lvl3pPr>
    <a:lvl4pPr marL="1450975" algn="l" defTabSz="967105" rtl="0" fontAlgn="base">
      <a:spcBef>
        <a:spcPct val="30000"/>
      </a:spcBef>
      <a:spcAft>
        <a:spcPct val="0"/>
      </a:spcAft>
      <a:defRPr sz="1300" kern="1200">
        <a:solidFill>
          <a:schemeClr val="tx1"/>
        </a:solidFill>
        <a:latin typeface="+mn-lt"/>
        <a:ea typeface="+mn-ea"/>
        <a:cs typeface="+mn-cs"/>
      </a:defRPr>
    </a:lvl4pPr>
    <a:lvl5pPr marL="1935480" algn="l" defTabSz="967105" rtl="0" fontAlgn="base">
      <a:spcBef>
        <a:spcPct val="30000"/>
      </a:spcBef>
      <a:spcAft>
        <a:spcPct val="0"/>
      </a:spcAft>
      <a:defRPr sz="1300" kern="1200">
        <a:solidFill>
          <a:schemeClr val="tx1"/>
        </a:solidFill>
        <a:latin typeface="+mn-lt"/>
        <a:ea typeface="+mn-ea"/>
        <a:cs typeface="+mn-cs"/>
      </a:defRPr>
    </a:lvl5pPr>
    <a:lvl6pPr marL="2419350" algn="l" defTabSz="967740" rtl="0" eaLnBrk="1" latinLnBrk="0" hangingPunct="1">
      <a:defRPr sz="1300" kern="1200">
        <a:solidFill>
          <a:schemeClr val="tx1"/>
        </a:solidFill>
        <a:latin typeface="+mn-lt"/>
        <a:ea typeface="+mn-ea"/>
        <a:cs typeface="+mn-cs"/>
      </a:defRPr>
    </a:lvl6pPr>
    <a:lvl7pPr marL="2903220" algn="l" defTabSz="967740" rtl="0" eaLnBrk="1" latinLnBrk="0" hangingPunct="1">
      <a:defRPr sz="1300" kern="1200">
        <a:solidFill>
          <a:schemeClr val="tx1"/>
        </a:solidFill>
        <a:latin typeface="+mn-lt"/>
        <a:ea typeface="+mn-ea"/>
        <a:cs typeface="+mn-cs"/>
      </a:defRPr>
    </a:lvl7pPr>
    <a:lvl8pPr marL="3387090" algn="l" defTabSz="967740" rtl="0" eaLnBrk="1" latinLnBrk="0" hangingPunct="1">
      <a:defRPr sz="1300" kern="1200">
        <a:solidFill>
          <a:schemeClr val="tx1"/>
        </a:solidFill>
        <a:latin typeface="+mn-lt"/>
        <a:ea typeface="+mn-ea"/>
        <a:cs typeface="+mn-cs"/>
      </a:defRPr>
    </a:lvl8pPr>
    <a:lvl9pPr marL="3870960" algn="l" defTabSz="967740" rtl="0" eaLnBrk="1" latinLnBrk="0" hangingPunct="1">
      <a:defRPr sz="13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3993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a:p>
        </p:txBody>
      </p:sp>
      <p:sp>
        <p:nvSpPr>
          <p:cNvPr id="3994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sz="1900">
                <a:solidFill>
                  <a:schemeClr val="tx1"/>
                </a:solidFill>
                <a:latin typeface="Arial" charset="0"/>
                <a:ea typeface="微软雅黑" pitchFamily="34" charset="-122"/>
              </a:defRPr>
            </a:lvl1pPr>
            <a:lvl2pPr marL="742950" indent="-285750">
              <a:defRPr sz="1900">
                <a:solidFill>
                  <a:schemeClr val="tx1"/>
                </a:solidFill>
                <a:latin typeface="Arial" charset="0"/>
                <a:ea typeface="微软雅黑" pitchFamily="34" charset="-122"/>
              </a:defRPr>
            </a:lvl2pPr>
            <a:lvl3pPr marL="1143000" indent="-228600">
              <a:defRPr sz="1900">
                <a:solidFill>
                  <a:schemeClr val="tx1"/>
                </a:solidFill>
                <a:latin typeface="Arial" charset="0"/>
                <a:ea typeface="微软雅黑" pitchFamily="34" charset="-122"/>
              </a:defRPr>
            </a:lvl3pPr>
            <a:lvl4pPr marL="1600200" indent="-228600">
              <a:defRPr sz="1900">
                <a:solidFill>
                  <a:schemeClr val="tx1"/>
                </a:solidFill>
                <a:latin typeface="Arial" charset="0"/>
                <a:ea typeface="微软雅黑" pitchFamily="34" charset="-122"/>
              </a:defRPr>
            </a:lvl4pPr>
            <a:lvl5pPr marL="2057400" indent="-228600">
              <a:defRPr sz="1900">
                <a:solidFill>
                  <a:schemeClr val="tx1"/>
                </a:solidFill>
                <a:latin typeface="Arial" charset="0"/>
                <a:ea typeface="微软雅黑" pitchFamily="34" charset="-122"/>
              </a:defRPr>
            </a:lvl5pPr>
            <a:lvl6pPr marL="2514600" indent="-228600" defTabSz="967105" fontAlgn="base">
              <a:spcBef>
                <a:spcPct val="0"/>
              </a:spcBef>
              <a:spcAft>
                <a:spcPct val="0"/>
              </a:spcAft>
              <a:defRPr sz="1900">
                <a:solidFill>
                  <a:schemeClr val="tx1"/>
                </a:solidFill>
                <a:latin typeface="Arial" charset="0"/>
                <a:ea typeface="微软雅黑" pitchFamily="34" charset="-122"/>
              </a:defRPr>
            </a:lvl6pPr>
            <a:lvl7pPr marL="2971800" indent="-228600" defTabSz="967105" fontAlgn="base">
              <a:spcBef>
                <a:spcPct val="0"/>
              </a:spcBef>
              <a:spcAft>
                <a:spcPct val="0"/>
              </a:spcAft>
              <a:defRPr sz="1900">
                <a:solidFill>
                  <a:schemeClr val="tx1"/>
                </a:solidFill>
                <a:latin typeface="Arial" charset="0"/>
                <a:ea typeface="微软雅黑" pitchFamily="34" charset="-122"/>
              </a:defRPr>
            </a:lvl7pPr>
            <a:lvl8pPr marL="3429000" indent="-228600" defTabSz="967105" fontAlgn="base">
              <a:spcBef>
                <a:spcPct val="0"/>
              </a:spcBef>
              <a:spcAft>
                <a:spcPct val="0"/>
              </a:spcAft>
              <a:defRPr sz="1900">
                <a:solidFill>
                  <a:schemeClr val="tx1"/>
                </a:solidFill>
                <a:latin typeface="Arial" charset="0"/>
                <a:ea typeface="微软雅黑" pitchFamily="34" charset="-122"/>
              </a:defRPr>
            </a:lvl8pPr>
            <a:lvl9pPr marL="3886200" indent="-228600" defTabSz="967105" fontAlgn="base">
              <a:spcBef>
                <a:spcPct val="0"/>
              </a:spcBef>
              <a:spcAft>
                <a:spcPct val="0"/>
              </a:spcAft>
              <a:defRPr sz="1900">
                <a:solidFill>
                  <a:schemeClr val="tx1"/>
                </a:solidFill>
                <a:latin typeface="Arial" charset="0"/>
                <a:ea typeface="微软雅黑" pitchFamily="34" charset="-122"/>
              </a:defRPr>
            </a:lvl9pPr>
          </a:lstStyle>
          <a:p>
            <a:pPr defTabSz="967105" fontAlgn="base">
              <a:spcBef>
                <a:spcPct val="0"/>
              </a:spcBef>
              <a:spcAft>
                <a:spcPct val="0"/>
              </a:spcAft>
            </a:pPr>
            <a:fld id="{96C9ECDE-F88C-48CF-9D13-2DBE889E7255}" type="slidenum">
              <a:rPr lang="zh-CN" altLang="en-US" sz="1200">
                <a:latin typeface="Calibri" pitchFamily="34" charset="0"/>
                <a:ea typeface="宋体" charset="-122"/>
              </a:rPr>
            </a:fld>
            <a:endParaRPr lang="zh-CN" altLang="en-US" sz="1200">
              <a:latin typeface="Calibri" pitchFamily="34" charset="0"/>
              <a:ea typeface="宋体" charset="-122"/>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301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a:p>
        </p:txBody>
      </p:sp>
      <p:sp>
        <p:nvSpPr>
          <p:cNvPr id="4301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sz="1900">
                <a:solidFill>
                  <a:schemeClr val="tx1"/>
                </a:solidFill>
                <a:latin typeface="Arial" charset="0"/>
                <a:ea typeface="微软雅黑" pitchFamily="34" charset="-122"/>
              </a:defRPr>
            </a:lvl1pPr>
            <a:lvl2pPr marL="742950" indent="-285750">
              <a:defRPr sz="1900">
                <a:solidFill>
                  <a:schemeClr val="tx1"/>
                </a:solidFill>
                <a:latin typeface="Arial" charset="0"/>
                <a:ea typeface="微软雅黑" pitchFamily="34" charset="-122"/>
              </a:defRPr>
            </a:lvl2pPr>
            <a:lvl3pPr marL="1143000" indent="-228600">
              <a:defRPr sz="1900">
                <a:solidFill>
                  <a:schemeClr val="tx1"/>
                </a:solidFill>
                <a:latin typeface="Arial" charset="0"/>
                <a:ea typeface="微软雅黑" pitchFamily="34" charset="-122"/>
              </a:defRPr>
            </a:lvl3pPr>
            <a:lvl4pPr marL="1600200" indent="-228600">
              <a:defRPr sz="1900">
                <a:solidFill>
                  <a:schemeClr val="tx1"/>
                </a:solidFill>
                <a:latin typeface="Arial" charset="0"/>
                <a:ea typeface="微软雅黑" pitchFamily="34" charset="-122"/>
              </a:defRPr>
            </a:lvl4pPr>
            <a:lvl5pPr marL="2057400" indent="-228600">
              <a:defRPr sz="1900">
                <a:solidFill>
                  <a:schemeClr val="tx1"/>
                </a:solidFill>
                <a:latin typeface="Arial" charset="0"/>
                <a:ea typeface="微软雅黑" pitchFamily="34" charset="-122"/>
              </a:defRPr>
            </a:lvl5pPr>
            <a:lvl6pPr marL="2514600" indent="-228600" defTabSz="967105" fontAlgn="base">
              <a:spcBef>
                <a:spcPct val="0"/>
              </a:spcBef>
              <a:spcAft>
                <a:spcPct val="0"/>
              </a:spcAft>
              <a:defRPr sz="1900">
                <a:solidFill>
                  <a:schemeClr val="tx1"/>
                </a:solidFill>
                <a:latin typeface="Arial" charset="0"/>
                <a:ea typeface="微软雅黑" pitchFamily="34" charset="-122"/>
              </a:defRPr>
            </a:lvl6pPr>
            <a:lvl7pPr marL="2971800" indent="-228600" defTabSz="967105" fontAlgn="base">
              <a:spcBef>
                <a:spcPct val="0"/>
              </a:spcBef>
              <a:spcAft>
                <a:spcPct val="0"/>
              </a:spcAft>
              <a:defRPr sz="1900">
                <a:solidFill>
                  <a:schemeClr val="tx1"/>
                </a:solidFill>
                <a:latin typeface="Arial" charset="0"/>
                <a:ea typeface="微软雅黑" pitchFamily="34" charset="-122"/>
              </a:defRPr>
            </a:lvl7pPr>
            <a:lvl8pPr marL="3429000" indent="-228600" defTabSz="967105" fontAlgn="base">
              <a:spcBef>
                <a:spcPct val="0"/>
              </a:spcBef>
              <a:spcAft>
                <a:spcPct val="0"/>
              </a:spcAft>
              <a:defRPr sz="1900">
                <a:solidFill>
                  <a:schemeClr val="tx1"/>
                </a:solidFill>
                <a:latin typeface="Arial" charset="0"/>
                <a:ea typeface="微软雅黑" pitchFamily="34" charset="-122"/>
              </a:defRPr>
            </a:lvl8pPr>
            <a:lvl9pPr marL="3886200" indent="-228600" defTabSz="967105" fontAlgn="base">
              <a:spcBef>
                <a:spcPct val="0"/>
              </a:spcBef>
              <a:spcAft>
                <a:spcPct val="0"/>
              </a:spcAft>
              <a:defRPr sz="1900">
                <a:solidFill>
                  <a:schemeClr val="tx1"/>
                </a:solidFill>
                <a:latin typeface="Arial" charset="0"/>
                <a:ea typeface="微软雅黑" pitchFamily="34" charset="-122"/>
              </a:defRPr>
            </a:lvl9pPr>
          </a:lstStyle>
          <a:p>
            <a:pPr defTabSz="967105" fontAlgn="base">
              <a:spcBef>
                <a:spcPct val="0"/>
              </a:spcBef>
              <a:spcAft>
                <a:spcPct val="0"/>
              </a:spcAft>
            </a:pPr>
            <a:fld id="{DD85BDDC-0652-496A-BB8E-28D704772BDB}" type="slidenum">
              <a:rPr lang="zh-CN" altLang="en-US" sz="1200">
                <a:latin typeface="Calibri" pitchFamily="34" charset="0"/>
                <a:ea typeface="宋体" charset="-122"/>
              </a:rPr>
            </a:fld>
            <a:endParaRPr lang="zh-CN" altLang="en-US" sz="1200">
              <a:latin typeface="Calibri" pitchFamily="34" charset="0"/>
              <a:ea typeface="宋体" charset="-122"/>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5222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a:p>
        </p:txBody>
      </p:sp>
      <p:sp>
        <p:nvSpPr>
          <p:cNvPr id="5222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sz="1900">
                <a:solidFill>
                  <a:schemeClr val="tx1"/>
                </a:solidFill>
                <a:latin typeface="Arial" charset="0"/>
                <a:ea typeface="微软雅黑" pitchFamily="34" charset="-122"/>
              </a:defRPr>
            </a:lvl1pPr>
            <a:lvl2pPr marL="742950" indent="-285750">
              <a:defRPr sz="1900">
                <a:solidFill>
                  <a:schemeClr val="tx1"/>
                </a:solidFill>
                <a:latin typeface="Arial" charset="0"/>
                <a:ea typeface="微软雅黑" pitchFamily="34" charset="-122"/>
              </a:defRPr>
            </a:lvl2pPr>
            <a:lvl3pPr marL="1143000" indent="-228600">
              <a:defRPr sz="1900">
                <a:solidFill>
                  <a:schemeClr val="tx1"/>
                </a:solidFill>
                <a:latin typeface="Arial" charset="0"/>
                <a:ea typeface="微软雅黑" pitchFamily="34" charset="-122"/>
              </a:defRPr>
            </a:lvl3pPr>
            <a:lvl4pPr marL="1600200" indent="-228600">
              <a:defRPr sz="1900">
                <a:solidFill>
                  <a:schemeClr val="tx1"/>
                </a:solidFill>
                <a:latin typeface="Arial" charset="0"/>
                <a:ea typeface="微软雅黑" pitchFamily="34" charset="-122"/>
              </a:defRPr>
            </a:lvl4pPr>
            <a:lvl5pPr marL="2057400" indent="-228600">
              <a:defRPr sz="1900">
                <a:solidFill>
                  <a:schemeClr val="tx1"/>
                </a:solidFill>
                <a:latin typeface="Arial" charset="0"/>
                <a:ea typeface="微软雅黑" pitchFamily="34" charset="-122"/>
              </a:defRPr>
            </a:lvl5pPr>
            <a:lvl6pPr marL="2514600" indent="-228600" defTabSz="967105" fontAlgn="base">
              <a:spcBef>
                <a:spcPct val="0"/>
              </a:spcBef>
              <a:spcAft>
                <a:spcPct val="0"/>
              </a:spcAft>
              <a:defRPr sz="1900">
                <a:solidFill>
                  <a:schemeClr val="tx1"/>
                </a:solidFill>
                <a:latin typeface="Arial" charset="0"/>
                <a:ea typeface="微软雅黑" pitchFamily="34" charset="-122"/>
              </a:defRPr>
            </a:lvl6pPr>
            <a:lvl7pPr marL="2971800" indent="-228600" defTabSz="967105" fontAlgn="base">
              <a:spcBef>
                <a:spcPct val="0"/>
              </a:spcBef>
              <a:spcAft>
                <a:spcPct val="0"/>
              </a:spcAft>
              <a:defRPr sz="1900">
                <a:solidFill>
                  <a:schemeClr val="tx1"/>
                </a:solidFill>
                <a:latin typeface="Arial" charset="0"/>
                <a:ea typeface="微软雅黑" pitchFamily="34" charset="-122"/>
              </a:defRPr>
            </a:lvl7pPr>
            <a:lvl8pPr marL="3429000" indent="-228600" defTabSz="967105" fontAlgn="base">
              <a:spcBef>
                <a:spcPct val="0"/>
              </a:spcBef>
              <a:spcAft>
                <a:spcPct val="0"/>
              </a:spcAft>
              <a:defRPr sz="1900">
                <a:solidFill>
                  <a:schemeClr val="tx1"/>
                </a:solidFill>
                <a:latin typeface="Arial" charset="0"/>
                <a:ea typeface="微软雅黑" pitchFamily="34" charset="-122"/>
              </a:defRPr>
            </a:lvl8pPr>
            <a:lvl9pPr marL="3886200" indent="-228600" defTabSz="967105" fontAlgn="base">
              <a:spcBef>
                <a:spcPct val="0"/>
              </a:spcBef>
              <a:spcAft>
                <a:spcPct val="0"/>
              </a:spcAft>
              <a:defRPr sz="1900">
                <a:solidFill>
                  <a:schemeClr val="tx1"/>
                </a:solidFill>
                <a:latin typeface="Arial" charset="0"/>
                <a:ea typeface="微软雅黑" pitchFamily="34" charset="-122"/>
              </a:defRPr>
            </a:lvl9pPr>
          </a:lstStyle>
          <a:p>
            <a:pPr defTabSz="967105" fontAlgn="base">
              <a:spcBef>
                <a:spcPct val="0"/>
              </a:spcBef>
              <a:spcAft>
                <a:spcPct val="0"/>
              </a:spcAft>
            </a:pPr>
            <a:fld id="{CC336808-C6CB-44B4-BF21-3C39EB82FE4B}" type="slidenum">
              <a:rPr lang="zh-CN" altLang="en-US" sz="1200">
                <a:latin typeface="Calibri" pitchFamily="34" charset="0"/>
                <a:ea typeface="宋体" charset="-122"/>
              </a:rPr>
            </a:fld>
            <a:endParaRPr lang="zh-CN" altLang="en-US" sz="1200">
              <a:latin typeface="Calibri" pitchFamily="34" charset="0"/>
              <a:ea typeface="宋体" charset="-122"/>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5837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a:p>
        </p:txBody>
      </p:sp>
      <p:sp>
        <p:nvSpPr>
          <p:cNvPr id="5837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sz="1900">
                <a:solidFill>
                  <a:schemeClr val="tx1"/>
                </a:solidFill>
                <a:latin typeface="Arial" charset="0"/>
                <a:ea typeface="微软雅黑" pitchFamily="34" charset="-122"/>
              </a:defRPr>
            </a:lvl1pPr>
            <a:lvl2pPr marL="742950" indent="-285750">
              <a:defRPr sz="1900">
                <a:solidFill>
                  <a:schemeClr val="tx1"/>
                </a:solidFill>
                <a:latin typeface="Arial" charset="0"/>
                <a:ea typeface="微软雅黑" pitchFamily="34" charset="-122"/>
              </a:defRPr>
            </a:lvl2pPr>
            <a:lvl3pPr marL="1143000" indent="-228600">
              <a:defRPr sz="1900">
                <a:solidFill>
                  <a:schemeClr val="tx1"/>
                </a:solidFill>
                <a:latin typeface="Arial" charset="0"/>
                <a:ea typeface="微软雅黑" pitchFamily="34" charset="-122"/>
              </a:defRPr>
            </a:lvl3pPr>
            <a:lvl4pPr marL="1600200" indent="-228600">
              <a:defRPr sz="1900">
                <a:solidFill>
                  <a:schemeClr val="tx1"/>
                </a:solidFill>
                <a:latin typeface="Arial" charset="0"/>
                <a:ea typeface="微软雅黑" pitchFamily="34" charset="-122"/>
              </a:defRPr>
            </a:lvl4pPr>
            <a:lvl5pPr marL="2057400" indent="-228600">
              <a:defRPr sz="1900">
                <a:solidFill>
                  <a:schemeClr val="tx1"/>
                </a:solidFill>
                <a:latin typeface="Arial" charset="0"/>
                <a:ea typeface="微软雅黑" pitchFamily="34" charset="-122"/>
              </a:defRPr>
            </a:lvl5pPr>
            <a:lvl6pPr marL="2514600" indent="-228600" defTabSz="967105" fontAlgn="base">
              <a:spcBef>
                <a:spcPct val="0"/>
              </a:spcBef>
              <a:spcAft>
                <a:spcPct val="0"/>
              </a:spcAft>
              <a:defRPr sz="1900">
                <a:solidFill>
                  <a:schemeClr val="tx1"/>
                </a:solidFill>
                <a:latin typeface="Arial" charset="0"/>
                <a:ea typeface="微软雅黑" pitchFamily="34" charset="-122"/>
              </a:defRPr>
            </a:lvl6pPr>
            <a:lvl7pPr marL="2971800" indent="-228600" defTabSz="967105" fontAlgn="base">
              <a:spcBef>
                <a:spcPct val="0"/>
              </a:spcBef>
              <a:spcAft>
                <a:spcPct val="0"/>
              </a:spcAft>
              <a:defRPr sz="1900">
                <a:solidFill>
                  <a:schemeClr val="tx1"/>
                </a:solidFill>
                <a:latin typeface="Arial" charset="0"/>
                <a:ea typeface="微软雅黑" pitchFamily="34" charset="-122"/>
              </a:defRPr>
            </a:lvl7pPr>
            <a:lvl8pPr marL="3429000" indent="-228600" defTabSz="967105" fontAlgn="base">
              <a:spcBef>
                <a:spcPct val="0"/>
              </a:spcBef>
              <a:spcAft>
                <a:spcPct val="0"/>
              </a:spcAft>
              <a:defRPr sz="1900">
                <a:solidFill>
                  <a:schemeClr val="tx1"/>
                </a:solidFill>
                <a:latin typeface="Arial" charset="0"/>
                <a:ea typeface="微软雅黑" pitchFamily="34" charset="-122"/>
              </a:defRPr>
            </a:lvl8pPr>
            <a:lvl9pPr marL="3886200" indent="-228600" defTabSz="967105" fontAlgn="base">
              <a:spcBef>
                <a:spcPct val="0"/>
              </a:spcBef>
              <a:spcAft>
                <a:spcPct val="0"/>
              </a:spcAft>
              <a:defRPr sz="1900">
                <a:solidFill>
                  <a:schemeClr val="tx1"/>
                </a:solidFill>
                <a:latin typeface="Arial" charset="0"/>
                <a:ea typeface="微软雅黑" pitchFamily="34" charset="-122"/>
              </a:defRPr>
            </a:lvl9pPr>
          </a:lstStyle>
          <a:p>
            <a:pPr defTabSz="967105" fontAlgn="base">
              <a:spcBef>
                <a:spcPct val="0"/>
              </a:spcBef>
              <a:spcAft>
                <a:spcPct val="0"/>
              </a:spcAft>
            </a:pPr>
            <a:fld id="{F5BB81E4-0A06-4620-BC78-D7BDAEFF8EF9}" type="slidenum">
              <a:rPr lang="zh-CN" altLang="en-US" sz="1200">
                <a:latin typeface="Calibri" pitchFamily="34" charset="0"/>
                <a:ea typeface="宋体" charset="-122"/>
              </a:rPr>
            </a:fld>
            <a:endParaRPr lang="zh-CN" altLang="en-US" sz="1200">
              <a:latin typeface="Calibri" pitchFamily="34" charset="0"/>
              <a:ea typeface="宋体" charset="-122"/>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5837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a:p>
        </p:txBody>
      </p:sp>
      <p:sp>
        <p:nvSpPr>
          <p:cNvPr id="5837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sz="1900">
                <a:solidFill>
                  <a:schemeClr val="tx1"/>
                </a:solidFill>
                <a:latin typeface="Arial" charset="0"/>
                <a:ea typeface="微软雅黑" pitchFamily="34" charset="-122"/>
              </a:defRPr>
            </a:lvl1pPr>
            <a:lvl2pPr marL="742950" indent="-285750">
              <a:defRPr sz="1900">
                <a:solidFill>
                  <a:schemeClr val="tx1"/>
                </a:solidFill>
                <a:latin typeface="Arial" charset="0"/>
                <a:ea typeface="微软雅黑" pitchFamily="34" charset="-122"/>
              </a:defRPr>
            </a:lvl2pPr>
            <a:lvl3pPr marL="1143000" indent="-228600">
              <a:defRPr sz="1900">
                <a:solidFill>
                  <a:schemeClr val="tx1"/>
                </a:solidFill>
                <a:latin typeface="Arial" charset="0"/>
                <a:ea typeface="微软雅黑" pitchFamily="34" charset="-122"/>
              </a:defRPr>
            </a:lvl3pPr>
            <a:lvl4pPr marL="1600200" indent="-228600">
              <a:defRPr sz="1900">
                <a:solidFill>
                  <a:schemeClr val="tx1"/>
                </a:solidFill>
                <a:latin typeface="Arial" charset="0"/>
                <a:ea typeface="微软雅黑" pitchFamily="34" charset="-122"/>
              </a:defRPr>
            </a:lvl4pPr>
            <a:lvl5pPr marL="2057400" indent="-228600">
              <a:defRPr sz="1900">
                <a:solidFill>
                  <a:schemeClr val="tx1"/>
                </a:solidFill>
                <a:latin typeface="Arial" charset="0"/>
                <a:ea typeface="微软雅黑" pitchFamily="34" charset="-122"/>
              </a:defRPr>
            </a:lvl5pPr>
            <a:lvl6pPr marL="2514600" indent="-228600" defTabSz="967105" fontAlgn="base">
              <a:spcBef>
                <a:spcPct val="0"/>
              </a:spcBef>
              <a:spcAft>
                <a:spcPct val="0"/>
              </a:spcAft>
              <a:defRPr sz="1900">
                <a:solidFill>
                  <a:schemeClr val="tx1"/>
                </a:solidFill>
                <a:latin typeface="Arial" charset="0"/>
                <a:ea typeface="微软雅黑" pitchFamily="34" charset="-122"/>
              </a:defRPr>
            </a:lvl6pPr>
            <a:lvl7pPr marL="2971800" indent="-228600" defTabSz="967105" fontAlgn="base">
              <a:spcBef>
                <a:spcPct val="0"/>
              </a:spcBef>
              <a:spcAft>
                <a:spcPct val="0"/>
              </a:spcAft>
              <a:defRPr sz="1900">
                <a:solidFill>
                  <a:schemeClr val="tx1"/>
                </a:solidFill>
                <a:latin typeface="Arial" charset="0"/>
                <a:ea typeface="微软雅黑" pitchFamily="34" charset="-122"/>
              </a:defRPr>
            </a:lvl7pPr>
            <a:lvl8pPr marL="3429000" indent="-228600" defTabSz="967105" fontAlgn="base">
              <a:spcBef>
                <a:spcPct val="0"/>
              </a:spcBef>
              <a:spcAft>
                <a:spcPct val="0"/>
              </a:spcAft>
              <a:defRPr sz="1900">
                <a:solidFill>
                  <a:schemeClr val="tx1"/>
                </a:solidFill>
                <a:latin typeface="Arial" charset="0"/>
                <a:ea typeface="微软雅黑" pitchFamily="34" charset="-122"/>
              </a:defRPr>
            </a:lvl8pPr>
            <a:lvl9pPr marL="3886200" indent="-228600" defTabSz="967105" fontAlgn="base">
              <a:spcBef>
                <a:spcPct val="0"/>
              </a:spcBef>
              <a:spcAft>
                <a:spcPct val="0"/>
              </a:spcAft>
              <a:defRPr sz="1900">
                <a:solidFill>
                  <a:schemeClr val="tx1"/>
                </a:solidFill>
                <a:latin typeface="Arial" charset="0"/>
                <a:ea typeface="微软雅黑" pitchFamily="34" charset="-122"/>
              </a:defRPr>
            </a:lvl9pPr>
          </a:lstStyle>
          <a:p>
            <a:pPr defTabSz="967105" fontAlgn="base">
              <a:spcBef>
                <a:spcPct val="0"/>
              </a:spcBef>
              <a:spcAft>
                <a:spcPct val="0"/>
              </a:spcAft>
            </a:pPr>
            <a:fld id="{F5BB81E4-0A06-4620-BC78-D7BDAEFF8EF9}" type="slidenum">
              <a:rPr lang="zh-CN" altLang="en-US" sz="1200">
                <a:latin typeface="Calibri" pitchFamily="34" charset="0"/>
                <a:ea typeface="宋体" charset="-122"/>
              </a:rPr>
            </a:fld>
            <a:endParaRPr lang="zh-CN" altLang="en-US" sz="1200">
              <a:latin typeface="Calibri" pitchFamily="34" charset="0"/>
              <a:ea typeface="宋体" charset="-122"/>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5837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a:p>
        </p:txBody>
      </p:sp>
      <p:sp>
        <p:nvSpPr>
          <p:cNvPr id="5837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sz="1900">
                <a:solidFill>
                  <a:schemeClr val="tx1"/>
                </a:solidFill>
                <a:latin typeface="Arial" charset="0"/>
                <a:ea typeface="微软雅黑" pitchFamily="34" charset="-122"/>
              </a:defRPr>
            </a:lvl1pPr>
            <a:lvl2pPr marL="742950" indent="-285750">
              <a:defRPr sz="1900">
                <a:solidFill>
                  <a:schemeClr val="tx1"/>
                </a:solidFill>
                <a:latin typeface="Arial" charset="0"/>
                <a:ea typeface="微软雅黑" pitchFamily="34" charset="-122"/>
              </a:defRPr>
            </a:lvl2pPr>
            <a:lvl3pPr marL="1143000" indent="-228600">
              <a:defRPr sz="1900">
                <a:solidFill>
                  <a:schemeClr val="tx1"/>
                </a:solidFill>
                <a:latin typeface="Arial" charset="0"/>
                <a:ea typeface="微软雅黑" pitchFamily="34" charset="-122"/>
              </a:defRPr>
            </a:lvl3pPr>
            <a:lvl4pPr marL="1600200" indent="-228600">
              <a:defRPr sz="1900">
                <a:solidFill>
                  <a:schemeClr val="tx1"/>
                </a:solidFill>
                <a:latin typeface="Arial" charset="0"/>
                <a:ea typeface="微软雅黑" pitchFamily="34" charset="-122"/>
              </a:defRPr>
            </a:lvl4pPr>
            <a:lvl5pPr marL="2057400" indent="-228600">
              <a:defRPr sz="1900">
                <a:solidFill>
                  <a:schemeClr val="tx1"/>
                </a:solidFill>
                <a:latin typeface="Arial" charset="0"/>
                <a:ea typeface="微软雅黑" pitchFamily="34" charset="-122"/>
              </a:defRPr>
            </a:lvl5pPr>
            <a:lvl6pPr marL="2514600" indent="-228600" defTabSz="967105" fontAlgn="base">
              <a:spcBef>
                <a:spcPct val="0"/>
              </a:spcBef>
              <a:spcAft>
                <a:spcPct val="0"/>
              </a:spcAft>
              <a:defRPr sz="1900">
                <a:solidFill>
                  <a:schemeClr val="tx1"/>
                </a:solidFill>
                <a:latin typeface="Arial" charset="0"/>
                <a:ea typeface="微软雅黑" pitchFamily="34" charset="-122"/>
              </a:defRPr>
            </a:lvl6pPr>
            <a:lvl7pPr marL="2971800" indent="-228600" defTabSz="967105" fontAlgn="base">
              <a:spcBef>
                <a:spcPct val="0"/>
              </a:spcBef>
              <a:spcAft>
                <a:spcPct val="0"/>
              </a:spcAft>
              <a:defRPr sz="1900">
                <a:solidFill>
                  <a:schemeClr val="tx1"/>
                </a:solidFill>
                <a:latin typeface="Arial" charset="0"/>
                <a:ea typeface="微软雅黑" pitchFamily="34" charset="-122"/>
              </a:defRPr>
            </a:lvl7pPr>
            <a:lvl8pPr marL="3429000" indent="-228600" defTabSz="967105" fontAlgn="base">
              <a:spcBef>
                <a:spcPct val="0"/>
              </a:spcBef>
              <a:spcAft>
                <a:spcPct val="0"/>
              </a:spcAft>
              <a:defRPr sz="1900">
                <a:solidFill>
                  <a:schemeClr val="tx1"/>
                </a:solidFill>
                <a:latin typeface="Arial" charset="0"/>
                <a:ea typeface="微软雅黑" pitchFamily="34" charset="-122"/>
              </a:defRPr>
            </a:lvl8pPr>
            <a:lvl9pPr marL="3886200" indent="-228600" defTabSz="967105" fontAlgn="base">
              <a:spcBef>
                <a:spcPct val="0"/>
              </a:spcBef>
              <a:spcAft>
                <a:spcPct val="0"/>
              </a:spcAft>
              <a:defRPr sz="1900">
                <a:solidFill>
                  <a:schemeClr val="tx1"/>
                </a:solidFill>
                <a:latin typeface="Arial" charset="0"/>
                <a:ea typeface="微软雅黑" pitchFamily="34" charset="-122"/>
              </a:defRPr>
            </a:lvl9pPr>
          </a:lstStyle>
          <a:p>
            <a:pPr defTabSz="967105" fontAlgn="base">
              <a:spcBef>
                <a:spcPct val="0"/>
              </a:spcBef>
              <a:spcAft>
                <a:spcPct val="0"/>
              </a:spcAft>
            </a:pPr>
            <a:fld id="{F5BB81E4-0A06-4620-BC78-D7BDAEFF8EF9}" type="slidenum">
              <a:rPr lang="zh-CN" altLang="en-US" sz="1200">
                <a:latin typeface="Calibri" pitchFamily="34" charset="0"/>
                <a:ea typeface="宋体" charset="-122"/>
              </a:rPr>
            </a:fld>
            <a:endParaRPr lang="zh-CN" altLang="en-US" sz="1200">
              <a:latin typeface="Calibri" pitchFamily="34" charset="0"/>
              <a:ea typeface="宋体" charset="-122"/>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5837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a:p>
        </p:txBody>
      </p:sp>
      <p:sp>
        <p:nvSpPr>
          <p:cNvPr id="5837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sz="1900">
                <a:solidFill>
                  <a:schemeClr val="tx1"/>
                </a:solidFill>
                <a:latin typeface="Arial" charset="0"/>
                <a:ea typeface="微软雅黑" pitchFamily="34" charset="-122"/>
              </a:defRPr>
            </a:lvl1pPr>
            <a:lvl2pPr marL="742950" indent="-285750">
              <a:defRPr sz="1900">
                <a:solidFill>
                  <a:schemeClr val="tx1"/>
                </a:solidFill>
                <a:latin typeface="Arial" charset="0"/>
                <a:ea typeface="微软雅黑" pitchFamily="34" charset="-122"/>
              </a:defRPr>
            </a:lvl2pPr>
            <a:lvl3pPr marL="1143000" indent="-228600">
              <a:defRPr sz="1900">
                <a:solidFill>
                  <a:schemeClr val="tx1"/>
                </a:solidFill>
                <a:latin typeface="Arial" charset="0"/>
                <a:ea typeface="微软雅黑" pitchFamily="34" charset="-122"/>
              </a:defRPr>
            </a:lvl3pPr>
            <a:lvl4pPr marL="1600200" indent="-228600">
              <a:defRPr sz="1900">
                <a:solidFill>
                  <a:schemeClr val="tx1"/>
                </a:solidFill>
                <a:latin typeface="Arial" charset="0"/>
                <a:ea typeface="微软雅黑" pitchFamily="34" charset="-122"/>
              </a:defRPr>
            </a:lvl4pPr>
            <a:lvl5pPr marL="2057400" indent="-228600">
              <a:defRPr sz="1900">
                <a:solidFill>
                  <a:schemeClr val="tx1"/>
                </a:solidFill>
                <a:latin typeface="Arial" charset="0"/>
                <a:ea typeface="微软雅黑" pitchFamily="34" charset="-122"/>
              </a:defRPr>
            </a:lvl5pPr>
            <a:lvl6pPr marL="2514600" indent="-228600" defTabSz="967105" fontAlgn="base">
              <a:spcBef>
                <a:spcPct val="0"/>
              </a:spcBef>
              <a:spcAft>
                <a:spcPct val="0"/>
              </a:spcAft>
              <a:defRPr sz="1900">
                <a:solidFill>
                  <a:schemeClr val="tx1"/>
                </a:solidFill>
                <a:latin typeface="Arial" charset="0"/>
                <a:ea typeface="微软雅黑" pitchFamily="34" charset="-122"/>
              </a:defRPr>
            </a:lvl6pPr>
            <a:lvl7pPr marL="2971800" indent="-228600" defTabSz="967105" fontAlgn="base">
              <a:spcBef>
                <a:spcPct val="0"/>
              </a:spcBef>
              <a:spcAft>
                <a:spcPct val="0"/>
              </a:spcAft>
              <a:defRPr sz="1900">
                <a:solidFill>
                  <a:schemeClr val="tx1"/>
                </a:solidFill>
                <a:latin typeface="Arial" charset="0"/>
                <a:ea typeface="微软雅黑" pitchFamily="34" charset="-122"/>
              </a:defRPr>
            </a:lvl7pPr>
            <a:lvl8pPr marL="3429000" indent="-228600" defTabSz="967105" fontAlgn="base">
              <a:spcBef>
                <a:spcPct val="0"/>
              </a:spcBef>
              <a:spcAft>
                <a:spcPct val="0"/>
              </a:spcAft>
              <a:defRPr sz="1900">
                <a:solidFill>
                  <a:schemeClr val="tx1"/>
                </a:solidFill>
                <a:latin typeface="Arial" charset="0"/>
                <a:ea typeface="微软雅黑" pitchFamily="34" charset="-122"/>
              </a:defRPr>
            </a:lvl8pPr>
            <a:lvl9pPr marL="3886200" indent="-228600" defTabSz="967105" fontAlgn="base">
              <a:spcBef>
                <a:spcPct val="0"/>
              </a:spcBef>
              <a:spcAft>
                <a:spcPct val="0"/>
              </a:spcAft>
              <a:defRPr sz="1900">
                <a:solidFill>
                  <a:schemeClr val="tx1"/>
                </a:solidFill>
                <a:latin typeface="Arial" charset="0"/>
                <a:ea typeface="微软雅黑" pitchFamily="34" charset="-122"/>
              </a:defRPr>
            </a:lvl9pPr>
          </a:lstStyle>
          <a:p>
            <a:pPr defTabSz="967105" fontAlgn="base">
              <a:spcBef>
                <a:spcPct val="0"/>
              </a:spcBef>
              <a:spcAft>
                <a:spcPct val="0"/>
              </a:spcAft>
            </a:pPr>
            <a:fld id="{F5BB81E4-0A06-4620-BC78-D7BDAEFF8EF9}" type="slidenum">
              <a:rPr lang="zh-CN" altLang="en-US" sz="1200">
                <a:latin typeface="Calibri" pitchFamily="34" charset="0"/>
                <a:ea typeface="宋体" charset="-122"/>
              </a:rPr>
            </a:fld>
            <a:endParaRPr lang="zh-CN" altLang="en-US" sz="1200">
              <a:latin typeface="Calibri" pitchFamily="34" charset="0"/>
              <a:ea typeface="宋体" charset="-122"/>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47079287-648C-4B3D-8FE1-F0E0722F132F}"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6041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a:p>
        </p:txBody>
      </p:sp>
      <p:sp>
        <p:nvSpPr>
          <p:cNvPr id="6042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sz="1900">
                <a:solidFill>
                  <a:schemeClr val="tx1"/>
                </a:solidFill>
                <a:latin typeface="Arial" charset="0"/>
                <a:ea typeface="微软雅黑" pitchFamily="34" charset="-122"/>
              </a:defRPr>
            </a:lvl1pPr>
            <a:lvl2pPr marL="742950" indent="-285750">
              <a:defRPr sz="1900">
                <a:solidFill>
                  <a:schemeClr val="tx1"/>
                </a:solidFill>
                <a:latin typeface="Arial" charset="0"/>
                <a:ea typeface="微软雅黑" pitchFamily="34" charset="-122"/>
              </a:defRPr>
            </a:lvl2pPr>
            <a:lvl3pPr marL="1143000" indent="-228600">
              <a:defRPr sz="1900">
                <a:solidFill>
                  <a:schemeClr val="tx1"/>
                </a:solidFill>
                <a:latin typeface="Arial" charset="0"/>
                <a:ea typeface="微软雅黑" pitchFamily="34" charset="-122"/>
              </a:defRPr>
            </a:lvl3pPr>
            <a:lvl4pPr marL="1600200" indent="-228600">
              <a:defRPr sz="1900">
                <a:solidFill>
                  <a:schemeClr val="tx1"/>
                </a:solidFill>
                <a:latin typeface="Arial" charset="0"/>
                <a:ea typeface="微软雅黑" pitchFamily="34" charset="-122"/>
              </a:defRPr>
            </a:lvl4pPr>
            <a:lvl5pPr marL="2057400" indent="-228600">
              <a:defRPr sz="1900">
                <a:solidFill>
                  <a:schemeClr val="tx1"/>
                </a:solidFill>
                <a:latin typeface="Arial" charset="0"/>
                <a:ea typeface="微软雅黑" pitchFamily="34" charset="-122"/>
              </a:defRPr>
            </a:lvl5pPr>
            <a:lvl6pPr marL="2514600" indent="-228600" defTabSz="967105" fontAlgn="base">
              <a:spcBef>
                <a:spcPct val="0"/>
              </a:spcBef>
              <a:spcAft>
                <a:spcPct val="0"/>
              </a:spcAft>
              <a:defRPr sz="1900">
                <a:solidFill>
                  <a:schemeClr val="tx1"/>
                </a:solidFill>
                <a:latin typeface="Arial" charset="0"/>
                <a:ea typeface="微软雅黑" pitchFamily="34" charset="-122"/>
              </a:defRPr>
            </a:lvl6pPr>
            <a:lvl7pPr marL="2971800" indent="-228600" defTabSz="967105" fontAlgn="base">
              <a:spcBef>
                <a:spcPct val="0"/>
              </a:spcBef>
              <a:spcAft>
                <a:spcPct val="0"/>
              </a:spcAft>
              <a:defRPr sz="1900">
                <a:solidFill>
                  <a:schemeClr val="tx1"/>
                </a:solidFill>
                <a:latin typeface="Arial" charset="0"/>
                <a:ea typeface="微软雅黑" pitchFamily="34" charset="-122"/>
              </a:defRPr>
            </a:lvl7pPr>
            <a:lvl8pPr marL="3429000" indent="-228600" defTabSz="967105" fontAlgn="base">
              <a:spcBef>
                <a:spcPct val="0"/>
              </a:spcBef>
              <a:spcAft>
                <a:spcPct val="0"/>
              </a:spcAft>
              <a:defRPr sz="1900">
                <a:solidFill>
                  <a:schemeClr val="tx1"/>
                </a:solidFill>
                <a:latin typeface="Arial" charset="0"/>
                <a:ea typeface="微软雅黑" pitchFamily="34" charset="-122"/>
              </a:defRPr>
            </a:lvl8pPr>
            <a:lvl9pPr marL="3886200" indent="-228600" defTabSz="967105" fontAlgn="base">
              <a:spcBef>
                <a:spcPct val="0"/>
              </a:spcBef>
              <a:spcAft>
                <a:spcPct val="0"/>
              </a:spcAft>
              <a:defRPr sz="1900">
                <a:solidFill>
                  <a:schemeClr val="tx1"/>
                </a:solidFill>
                <a:latin typeface="Arial" charset="0"/>
                <a:ea typeface="微软雅黑" pitchFamily="34" charset="-122"/>
              </a:defRPr>
            </a:lvl9pPr>
          </a:lstStyle>
          <a:p>
            <a:pPr defTabSz="967105" fontAlgn="base">
              <a:spcBef>
                <a:spcPct val="0"/>
              </a:spcBef>
              <a:spcAft>
                <a:spcPct val="0"/>
              </a:spcAft>
            </a:pPr>
            <a:fld id="{D753798A-EA77-46EB-A121-A9C0E2741236}" type="slidenum">
              <a:rPr lang="zh-CN" altLang="en-US" sz="1200">
                <a:latin typeface="Calibri" pitchFamily="34" charset="0"/>
                <a:ea typeface="宋体" charset="-122"/>
              </a:rPr>
            </a:fld>
            <a:endParaRPr lang="zh-CN" altLang="en-US" sz="1200">
              <a:latin typeface="Calibri" pitchFamily="34" charset="0"/>
              <a:ea typeface="宋体" charset="-122"/>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6758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a:p>
        </p:txBody>
      </p:sp>
      <p:sp>
        <p:nvSpPr>
          <p:cNvPr id="6758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sz="1900">
                <a:solidFill>
                  <a:schemeClr val="tx1"/>
                </a:solidFill>
                <a:latin typeface="Arial" charset="0"/>
                <a:ea typeface="微软雅黑" pitchFamily="34" charset="-122"/>
              </a:defRPr>
            </a:lvl1pPr>
            <a:lvl2pPr marL="742950" indent="-285750">
              <a:defRPr sz="1900">
                <a:solidFill>
                  <a:schemeClr val="tx1"/>
                </a:solidFill>
                <a:latin typeface="Arial" charset="0"/>
                <a:ea typeface="微软雅黑" pitchFamily="34" charset="-122"/>
              </a:defRPr>
            </a:lvl2pPr>
            <a:lvl3pPr marL="1143000" indent="-228600">
              <a:defRPr sz="1900">
                <a:solidFill>
                  <a:schemeClr val="tx1"/>
                </a:solidFill>
                <a:latin typeface="Arial" charset="0"/>
                <a:ea typeface="微软雅黑" pitchFamily="34" charset="-122"/>
              </a:defRPr>
            </a:lvl3pPr>
            <a:lvl4pPr marL="1600200" indent="-228600">
              <a:defRPr sz="1900">
                <a:solidFill>
                  <a:schemeClr val="tx1"/>
                </a:solidFill>
                <a:latin typeface="Arial" charset="0"/>
                <a:ea typeface="微软雅黑" pitchFamily="34" charset="-122"/>
              </a:defRPr>
            </a:lvl4pPr>
            <a:lvl5pPr marL="2057400" indent="-228600">
              <a:defRPr sz="1900">
                <a:solidFill>
                  <a:schemeClr val="tx1"/>
                </a:solidFill>
                <a:latin typeface="Arial" charset="0"/>
                <a:ea typeface="微软雅黑" pitchFamily="34" charset="-122"/>
              </a:defRPr>
            </a:lvl5pPr>
            <a:lvl6pPr marL="2514600" indent="-228600" defTabSz="967105" fontAlgn="base">
              <a:spcBef>
                <a:spcPct val="0"/>
              </a:spcBef>
              <a:spcAft>
                <a:spcPct val="0"/>
              </a:spcAft>
              <a:defRPr sz="1900">
                <a:solidFill>
                  <a:schemeClr val="tx1"/>
                </a:solidFill>
                <a:latin typeface="Arial" charset="0"/>
                <a:ea typeface="微软雅黑" pitchFamily="34" charset="-122"/>
              </a:defRPr>
            </a:lvl6pPr>
            <a:lvl7pPr marL="2971800" indent="-228600" defTabSz="967105" fontAlgn="base">
              <a:spcBef>
                <a:spcPct val="0"/>
              </a:spcBef>
              <a:spcAft>
                <a:spcPct val="0"/>
              </a:spcAft>
              <a:defRPr sz="1900">
                <a:solidFill>
                  <a:schemeClr val="tx1"/>
                </a:solidFill>
                <a:latin typeface="Arial" charset="0"/>
                <a:ea typeface="微软雅黑" pitchFamily="34" charset="-122"/>
              </a:defRPr>
            </a:lvl7pPr>
            <a:lvl8pPr marL="3429000" indent="-228600" defTabSz="967105" fontAlgn="base">
              <a:spcBef>
                <a:spcPct val="0"/>
              </a:spcBef>
              <a:spcAft>
                <a:spcPct val="0"/>
              </a:spcAft>
              <a:defRPr sz="1900">
                <a:solidFill>
                  <a:schemeClr val="tx1"/>
                </a:solidFill>
                <a:latin typeface="Arial" charset="0"/>
                <a:ea typeface="微软雅黑" pitchFamily="34" charset="-122"/>
              </a:defRPr>
            </a:lvl8pPr>
            <a:lvl9pPr marL="3886200" indent="-228600" defTabSz="967105" fontAlgn="base">
              <a:spcBef>
                <a:spcPct val="0"/>
              </a:spcBef>
              <a:spcAft>
                <a:spcPct val="0"/>
              </a:spcAft>
              <a:defRPr sz="1900">
                <a:solidFill>
                  <a:schemeClr val="tx1"/>
                </a:solidFill>
                <a:latin typeface="Arial" charset="0"/>
                <a:ea typeface="微软雅黑" pitchFamily="34" charset="-122"/>
              </a:defRPr>
            </a:lvl9pPr>
          </a:lstStyle>
          <a:p>
            <a:pPr defTabSz="967105" fontAlgn="base">
              <a:spcBef>
                <a:spcPct val="0"/>
              </a:spcBef>
              <a:spcAft>
                <a:spcPct val="0"/>
              </a:spcAft>
            </a:pPr>
            <a:fld id="{32743BDE-53BB-490A-9323-FFE6A02950B1}" type="slidenum">
              <a:rPr lang="zh-CN" altLang="en-US" sz="1200">
                <a:latin typeface="Calibri" pitchFamily="34" charset="0"/>
                <a:ea typeface="宋体" charset="-122"/>
              </a:rPr>
            </a:fld>
            <a:endParaRPr lang="zh-CN" altLang="en-US" sz="1200">
              <a:latin typeface="Calibri" pitchFamily="34" charset="0"/>
              <a:ea typeface="宋体" charset="-122"/>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5837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a:p>
        </p:txBody>
      </p:sp>
      <p:sp>
        <p:nvSpPr>
          <p:cNvPr id="5837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sz="1900">
                <a:solidFill>
                  <a:schemeClr val="tx1"/>
                </a:solidFill>
                <a:latin typeface="Arial" charset="0"/>
                <a:ea typeface="微软雅黑" pitchFamily="34" charset="-122"/>
              </a:defRPr>
            </a:lvl1pPr>
            <a:lvl2pPr marL="742950" indent="-285750">
              <a:defRPr sz="1900">
                <a:solidFill>
                  <a:schemeClr val="tx1"/>
                </a:solidFill>
                <a:latin typeface="Arial" charset="0"/>
                <a:ea typeface="微软雅黑" pitchFamily="34" charset="-122"/>
              </a:defRPr>
            </a:lvl2pPr>
            <a:lvl3pPr marL="1143000" indent="-228600">
              <a:defRPr sz="1900">
                <a:solidFill>
                  <a:schemeClr val="tx1"/>
                </a:solidFill>
                <a:latin typeface="Arial" charset="0"/>
                <a:ea typeface="微软雅黑" pitchFamily="34" charset="-122"/>
              </a:defRPr>
            </a:lvl3pPr>
            <a:lvl4pPr marL="1600200" indent="-228600">
              <a:defRPr sz="1900">
                <a:solidFill>
                  <a:schemeClr val="tx1"/>
                </a:solidFill>
                <a:latin typeface="Arial" charset="0"/>
                <a:ea typeface="微软雅黑" pitchFamily="34" charset="-122"/>
              </a:defRPr>
            </a:lvl4pPr>
            <a:lvl5pPr marL="2057400" indent="-228600">
              <a:defRPr sz="1900">
                <a:solidFill>
                  <a:schemeClr val="tx1"/>
                </a:solidFill>
                <a:latin typeface="Arial" charset="0"/>
                <a:ea typeface="微软雅黑" pitchFamily="34" charset="-122"/>
              </a:defRPr>
            </a:lvl5pPr>
            <a:lvl6pPr marL="2514600" indent="-228600" defTabSz="967105" fontAlgn="base">
              <a:spcBef>
                <a:spcPct val="0"/>
              </a:spcBef>
              <a:spcAft>
                <a:spcPct val="0"/>
              </a:spcAft>
              <a:defRPr sz="1900">
                <a:solidFill>
                  <a:schemeClr val="tx1"/>
                </a:solidFill>
                <a:latin typeface="Arial" charset="0"/>
                <a:ea typeface="微软雅黑" pitchFamily="34" charset="-122"/>
              </a:defRPr>
            </a:lvl6pPr>
            <a:lvl7pPr marL="2971800" indent="-228600" defTabSz="967105" fontAlgn="base">
              <a:spcBef>
                <a:spcPct val="0"/>
              </a:spcBef>
              <a:spcAft>
                <a:spcPct val="0"/>
              </a:spcAft>
              <a:defRPr sz="1900">
                <a:solidFill>
                  <a:schemeClr val="tx1"/>
                </a:solidFill>
                <a:latin typeface="Arial" charset="0"/>
                <a:ea typeface="微软雅黑" pitchFamily="34" charset="-122"/>
              </a:defRPr>
            </a:lvl7pPr>
            <a:lvl8pPr marL="3429000" indent="-228600" defTabSz="967105" fontAlgn="base">
              <a:spcBef>
                <a:spcPct val="0"/>
              </a:spcBef>
              <a:spcAft>
                <a:spcPct val="0"/>
              </a:spcAft>
              <a:defRPr sz="1900">
                <a:solidFill>
                  <a:schemeClr val="tx1"/>
                </a:solidFill>
                <a:latin typeface="Arial" charset="0"/>
                <a:ea typeface="微软雅黑" pitchFamily="34" charset="-122"/>
              </a:defRPr>
            </a:lvl8pPr>
            <a:lvl9pPr marL="3886200" indent="-228600" defTabSz="967105" fontAlgn="base">
              <a:spcBef>
                <a:spcPct val="0"/>
              </a:spcBef>
              <a:spcAft>
                <a:spcPct val="0"/>
              </a:spcAft>
              <a:defRPr sz="1900">
                <a:solidFill>
                  <a:schemeClr val="tx1"/>
                </a:solidFill>
                <a:latin typeface="Arial" charset="0"/>
                <a:ea typeface="微软雅黑" pitchFamily="34" charset="-122"/>
              </a:defRPr>
            </a:lvl9pPr>
          </a:lstStyle>
          <a:p>
            <a:pPr defTabSz="967105" fontAlgn="base">
              <a:spcBef>
                <a:spcPct val="0"/>
              </a:spcBef>
              <a:spcAft>
                <a:spcPct val="0"/>
              </a:spcAft>
            </a:pPr>
            <a:fld id="{F5BB81E4-0A06-4620-BC78-D7BDAEFF8EF9}" type="slidenum">
              <a:rPr lang="zh-CN" altLang="en-US" sz="1200">
                <a:latin typeface="Calibri" pitchFamily="34" charset="0"/>
                <a:ea typeface="宋体" charset="-122"/>
              </a:rPr>
            </a:fld>
            <a:endParaRPr lang="zh-CN" altLang="en-US" sz="1200">
              <a:latin typeface="Calibri" pitchFamily="34" charset="0"/>
              <a:ea typeface="宋体" charset="-122"/>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6553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a:p>
        </p:txBody>
      </p:sp>
      <p:sp>
        <p:nvSpPr>
          <p:cNvPr id="6554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sz="1900">
                <a:solidFill>
                  <a:schemeClr val="tx1"/>
                </a:solidFill>
                <a:latin typeface="Arial" charset="0"/>
                <a:ea typeface="微软雅黑" pitchFamily="34" charset="-122"/>
              </a:defRPr>
            </a:lvl1pPr>
            <a:lvl2pPr marL="742950" indent="-285750">
              <a:defRPr sz="1900">
                <a:solidFill>
                  <a:schemeClr val="tx1"/>
                </a:solidFill>
                <a:latin typeface="Arial" charset="0"/>
                <a:ea typeface="微软雅黑" pitchFamily="34" charset="-122"/>
              </a:defRPr>
            </a:lvl2pPr>
            <a:lvl3pPr marL="1143000" indent="-228600">
              <a:defRPr sz="1900">
                <a:solidFill>
                  <a:schemeClr val="tx1"/>
                </a:solidFill>
                <a:latin typeface="Arial" charset="0"/>
                <a:ea typeface="微软雅黑" pitchFamily="34" charset="-122"/>
              </a:defRPr>
            </a:lvl3pPr>
            <a:lvl4pPr marL="1600200" indent="-228600">
              <a:defRPr sz="1900">
                <a:solidFill>
                  <a:schemeClr val="tx1"/>
                </a:solidFill>
                <a:latin typeface="Arial" charset="0"/>
                <a:ea typeface="微软雅黑" pitchFamily="34" charset="-122"/>
              </a:defRPr>
            </a:lvl4pPr>
            <a:lvl5pPr marL="2057400" indent="-228600">
              <a:defRPr sz="1900">
                <a:solidFill>
                  <a:schemeClr val="tx1"/>
                </a:solidFill>
                <a:latin typeface="Arial" charset="0"/>
                <a:ea typeface="微软雅黑" pitchFamily="34" charset="-122"/>
              </a:defRPr>
            </a:lvl5pPr>
            <a:lvl6pPr marL="2514600" indent="-228600" defTabSz="967105" fontAlgn="base">
              <a:spcBef>
                <a:spcPct val="0"/>
              </a:spcBef>
              <a:spcAft>
                <a:spcPct val="0"/>
              </a:spcAft>
              <a:defRPr sz="1900">
                <a:solidFill>
                  <a:schemeClr val="tx1"/>
                </a:solidFill>
                <a:latin typeface="Arial" charset="0"/>
                <a:ea typeface="微软雅黑" pitchFamily="34" charset="-122"/>
              </a:defRPr>
            </a:lvl6pPr>
            <a:lvl7pPr marL="2971800" indent="-228600" defTabSz="967105" fontAlgn="base">
              <a:spcBef>
                <a:spcPct val="0"/>
              </a:spcBef>
              <a:spcAft>
                <a:spcPct val="0"/>
              </a:spcAft>
              <a:defRPr sz="1900">
                <a:solidFill>
                  <a:schemeClr val="tx1"/>
                </a:solidFill>
                <a:latin typeface="Arial" charset="0"/>
                <a:ea typeface="微软雅黑" pitchFamily="34" charset="-122"/>
              </a:defRPr>
            </a:lvl7pPr>
            <a:lvl8pPr marL="3429000" indent="-228600" defTabSz="967105" fontAlgn="base">
              <a:spcBef>
                <a:spcPct val="0"/>
              </a:spcBef>
              <a:spcAft>
                <a:spcPct val="0"/>
              </a:spcAft>
              <a:defRPr sz="1900">
                <a:solidFill>
                  <a:schemeClr val="tx1"/>
                </a:solidFill>
                <a:latin typeface="Arial" charset="0"/>
                <a:ea typeface="微软雅黑" pitchFamily="34" charset="-122"/>
              </a:defRPr>
            </a:lvl8pPr>
            <a:lvl9pPr marL="3886200" indent="-228600" defTabSz="967105" fontAlgn="base">
              <a:spcBef>
                <a:spcPct val="0"/>
              </a:spcBef>
              <a:spcAft>
                <a:spcPct val="0"/>
              </a:spcAft>
              <a:defRPr sz="1900">
                <a:solidFill>
                  <a:schemeClr val="tx1"/>
                </a:solidFill>
                <a:latin typeface="Arial" charset="0"/>
                <a:ea typeface="微软雅黑" pitchFamily="34" charset="-122"/>
              </a:defRPr>
            </a:lvl9pPr>
          </a:lstStyle>
          <a:p>
            <a:pPr defTabSz="967105" fontAlgn="base">
              <a:spcBef>
                <a:spcPct val="0"/>
              </a:spcBef>
              <a:spcAft>
                <a:spcPct val="0"/>
              </a:spcAft>
            </a:pPr>
            <a:fld id="{C2EB7FF6-EBEE-4DE7-B4BE-73BE5C085832}" type="slidenum">
              <a:rPr lang="zh-CN" altLang="en-US" sz="1200">
                <a:latin typeface="Calibri" pitchFamily="34" charset="0"/>
                <a:ea typeface="宋体" charset="-122"/>
              </a:rPr>
            </a:fld>
            <a:endParaRPr lang="zh-CN" altLang="en-US" sz="1200">
              <a:latin typeface="Calibri" pitchFamily="34" charset="0"/>
              <a:ea typeface="宋体" charset="-122"/>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5017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a:p>
        </p:txBody>
      </p:sp>
      <p:sp>
        <p:nvSpPr>
          <p:cNvPr id="5018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sz="1900">
                <a:solidFill>
                  <a:schemeClr val="tx1"/>
                </a:solidFill>
                <a:latin typeface="Arial" charset="0"/>
                <a:ea typeface="微软雅黑" pitchFamily="34" charset="-122"/>
              </a:defRPr>
            </a:lvl1pPr>
            <a:lvl2pPr marL="742950" indent="-285750">
              <a:defRPr sz="1900">
                <a:solidFill>
                  <a:schemeClr val="tx1"/>
                </a:solidFill>
                <a:latin typeface="Arial" charset="0"/>
                <a:ea typeface="微软雅黑" pitchFamily="34" charset="-122"/>
              </a:defRPr>
            </a:lvl2pPr>
            <a:lvl3pPr marL="1143000" indent="-228600">
              <a:defRPr sz="1900">
                <a:solidFill>
                  <a:schemeClr val="tx1"/>
                </a:solidFill>
                <a:latin typeface="Arial" charset="0"/>
                <a:ea typeface="微软雅黑" pitchFamily="34" charset="-122"/>
              </a:defRPr>
            </a:lvl3pPr>
            <a:lvl4pPr marL="1600200" indent="-228600">
              <a:defRPr sz="1900">
                <a:solidFill>
                  <a:schemeClr val="tx1"/>
                </a:solidFill>
                <a:latin typeface="Arial" charset="0"/>
                <a:ea typeface="微软雅黑" pitchFamily="34" charset="-122"/>
              </a:defRPr>
            </a:lvl4pPr>
            <a:lvl5pPr marL="2057400" indent="-228600">
              <a:defRPr sz="1900">
                <a:solidFill>
                  <a:schemeClr val="tx1"/>
                </a:solidFill>
                <a:latin typeface="Arial" charset="0"/>
                <a:ea typeface="微软雅黑" pitchFamily="34" charset="-122"/>
              </a:defRPr>
            </a:lvl5pPr>
            <a:lvl6pPr marL="2514600" indent="-228600" defTabSz="967105" fontAlgn="base">
              <a:spcBef>
                <a:spcPct val="0"/>
              </a:spcBef>
              <a:spcAft>
                <a:spcPct val="0"/>
              </a:spcAft>
              <a:defRPr sz="1900">
                <a:solidFill>
                  <a:schemeClr val="tx1"/>
                </a:solidFill>
                <a:latin typeface="Arial" charset="0"/>
                <a:ea typeface="微软雅黑" pitchFamily="34" charset="-122"/>
              </a:defRPr>
            </a:lvl6pPr>
            <a:lvl7pPr marL="2971800" indent="-228600" defTabSz="967105" fontAlgn="base">
              <a:spcBef>
                <a:spcPct val="0"/>
              </a:spcBef>
              <a:spcAft>
                <a:spcPct val="0"/>
              </a:spcAft>
              <a:defRPr sz="1900">
                <a:solidFill>
                  <a:schemeClr val="tx1"/>
                </a:solidFill>
                <a:latin typeface="Arial" charset="0"/>
                <a:ea typeface="微软雅黑" pitchFamily="34" charset="-122"/>
              </a:defRPr>
            </a:lvl7pPr>
            <a:lvl8pPr marL="3429000" indent="-228600" defTabSz="967105" fontAlgn="base">
              <a:spcBef>
                <a:spcPct val="0"/>
              </a:spcBef>
              <a:spcAft>
                <a:spcPct val="0"/>
              </a:spcAft>
              <a:defRPr sz="1900">
                <a:solidFill>
                  <a:schemeClr val="tx1"/>
                </a:solidFill>
                <a:latin typeface="Arial" charset="0"/>
                <a:ea typeface="微软雅黑" pitchFamily="34" charset="-122"/>
              </a:defRPr>
            </a:lvl8pPr>
            <a:lvl9pPr marL="3886200" indent="-228600" defTabSz="967105" fontAlgn="base">
              <a:spcBef>
                <a:spcPct val="0"/>
              </a:spcBef>
              <a:spcAft>
                <a:spcPct val="0"/>
              </a:spcAft>
              <a:defRPr sz="1900">
                <a:solidFill>
                  <a:schemeClr val="tx1"/>
                </a:solidFill>
                <a:latin typeface="Arial" charset="0"/>
                <a:ea typeface="微软雅黑" pitchFamily="34" charset="-122"/>
              </a:defRPr>
            </a:lvl9pPr>
          </a:lstStyle>
          <a:p>
            <a:pPr defTabSz="967105" fontAlgn="base">
              <a:spcBef>
                <a:spcPct val="0"/>
              </a:spcBef>
              <a:spcAft>
                <a:spcPct val="0"/>
              </a:spcAft>
            </a:pPr>
            <a:fld id="{156A9249-D617-4CC2-9D80-860C6969B6EC}" type="slidenum">
              <a:rPr lang="zh-CN" altLang="en-US" sz="1200">
                <a:latin typeface="Calibri" pitchFamily="34" charset="0"/>
                <a:ea typeface="宋体" charset="-122"/>
              </a:rPr>
            </a:fld>
            <a:endParaRPr lang="zh-CN" altLang="en-US" sz="1200">
              <a:latin typeface="Calibri" pitchFamily="34" charset="0"/>
              <a:ea typeface="宋体" charset="-122"/>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47079287-648C-4B3D-8FE1-F0E0722F132F}"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3993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a:p>
        </p:txBody>
      </p:sp>
      <p:sp>
        <p:nvSpPr>
          <p:cNvPr id="3994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sz="1900">
                <a:solidFill>
                  <a:schemeClr val="tx1"/>
                </a:solidFill>
                <a:latin typeface="Arial" charset="0"/>
                <a:ea typeface="微软雅黑" pitchFamily="34" charset="-122"/>
              </a:defRPr>
            </a:lvl1pPr>
            <a:lvl2pPr marL="742950" indent="-285750">
              <a:defRPr sz="1900">
                <a:solidFill>
                  <a:schemeClr val="tx1"/>
                </a:solidFill>
                <a:latin typeface="Arial" charset="0"/>
                <a:ea typeface="微软雅黑" pitchFamily="34" charset="-122"/>
              </a:defRPr>
            </a:lvl2pPr>
            <a:lvl3pPr marL="1143000" indent="-228600">
              <a:defRPr sz="1900">
                <a:solidFill>
                  <a:schemeClr val="tx1"/>
                </a:solidFill>
                <a:latin typeface="Arial" charset="0"/>
                <a:ea typeface="微软雅黑" pitchFamily="34" charset="-122"/>
              </a:defRPr>
            </a:lvl3pPr>
            <a:lvl4pPr marL="1600200" indent="-228600">
              <a:defRPr sz="1900">
                <a:solidFill>
                  <a:schemeClr val="tx1"/>
                </a:solidFill>
                <a:latin typeface="Arial" charset="0"/>
                <a:ea typeface="微软雅黑" pitchFamily="34" charset="-122"/>
              </a:defRPr>
            </a:lvl4pPr>
            <a:lvl5pPr marL="2057400" indent="-228600">
              <a:defRPr sz="1900">
                <a:solidFill>
                  <a:schemeClr val="tx1"/>
                </a:solidFill>
                <a:latin typeface="Arial" charset="0"/>
                <a:ea typeface="微软雅黑" pitchFamily="34" charset="-122"/>
              </a:defRPr>
            </a:lvl5pPr>
            <a:lvl6pPr marL="2514600" indent="-228600" defTabSz="967105" fontAlgn="base">
              <a:spcBef>
                <a:spcPct val="0"/>
              </a:spcBef>
              <a:spcAft>
                <a:spcPct val="0"/>
              </a:spcAft>
              <a:defRPr sz="1900">
                <a:solidFill>
                  <a:schemeClr val="tx1"/>
                </a:solidFill>
                <a:latin typeface="Arial" charset="0"/>
                <a:ea typeface="微软雅黑" pitchFamily="34" charset="-122"/>
              </a:defRPr>
            </a:lvl6pPr>
            <a:lvl7pPr marL="2971800" indent="-228600" defTabSz="967105" fontAlgn="base">
              <a:spcBef>
                <a:spcPct val="0"/>
              </a:spcBef>
              <a:spcAft>
                <a:spcPct val="0"/>
              </a:spcAft>
              <a:defRPr sz="1900">
                <a:solidFill>
                  <a:schemeClr val="tx1"/>
                </a:solidFill>
                <a:latin typeface="Arial" charset="0"/>
                <a:ea typeface="微软雅黑" pitchFamily="34" charset="-122"/>
              </a:defRPr>
            </a:lvl7pPr>
            <a:lvl8pPr marL="3429000" indent="-228600" defTabSz="967105" fontAlgn="base">
              <a:spcBef>
                <a:spcPct val="0"/>
              </a:spcBef>
              <a:spcAft>
                <a:spcPct val="0"/>
              </a:spcAft>
              <a:defRPr sz="1900">
                <a:solidFill>
                  <a:schemeClr val="tx1"/>
                </a:solidFill>
                <a:latin typeface="Arial" charset="0"/>
                <a:ea typeface="微软雅黑" pitchFamily="34" charset="-122"/>
              </a:defRPr>
            </a:lvl8pPr>
            <a:lvl9pPr marL="3886200" indent="-228600" defTabSz="967105" fontAlgn="base">
              <a:spcBef>
                <a:spcPct val="0"/>
              </a:spcBef>
              <a:spcAft>
                <a:spcPct val="0"/>
              </a:spcAft>
              <a:defRPr sz="1900">
                <a:solidFill>
                  <a:schemeClr val="tx1"/>
                </a:solidFill>
                <a:latin typeface="Arial" charset="0"/>
                <a:ea typeface="微软雅黑" pitchFamily="34" charset="-122"/>
              </a:defRPr>
            </a:lvl9pPr>
          </a:lstStyle>
          <a:p>
            <a:pPr defTabSz="967105" fontAlgn="base">
              <a:spcBef>
                <a:spcPct val="0"/>
              </a:spcBef>
              <a:spcAft>
                <a:spcPct val="0"/>
              </a:spcAft>
            </a:pPr>
            <a:fld id="{96C9ECDE-F88C-48CF-9D13-2DBE889E7255}" type="slidenum">
              <a:rPr lang="zh-CN" altLang="en-US" sz="1200">
                <a:latin typeface="Calibri" pitchFamily="34" charset="0"/>
                <a:ea typeface="宋体" charset="-122"/>
              </a:rPr>
            </a:fld>
            <a:endParaRPr lang="zh-CN" altLang="en-US" sz="1200">
              <a:latin typeface="Calibri" pitchFamily="34" charset="0"/>
              <a:ea typeface="宋体" charset="-122"/>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47079287-648C-4B3D-8FE1-F0E0722F132F}"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47079287-648C-4B3D-8FE1-F0E0722F132F}"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6041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a:p>
        </p:txBody>
      </p:sp>
      <p:sp>
        <p:nvSpPr>
          <p:cNvPr id="6042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sz="1900">
                <a:solidFill>
                  <a:schemeClr val="tx1"/>
                </a:solidFill>
                <a:latin typeface="Arial" charset="0"/>
                <a:ea typeface="微软雅黑" pitchFamily="34" charset="-122"/>
              </a:defRPr>
            </a:lvl1pPr>
            <a:lvl2pPr marL="742950" indent="-285750">
              <a:defRPr sz="1900">
                <a:solidFill>
                  <a:schemeClr val="tx1"/>
                </a:solidFill>
                <a:latin typeface="Arial" charset="0"/>
                <a:ea typeface="微软雅黑" pitchFamily="34" charset="-122"/>
              </a:defRPr>
            </a:lvl2pPr>
            <a:lvl3pPr marL="1143000" indent="-228600">
              <a:defRPr sz="1900">
                <a:solidFill>
                  <a:schemeClr val="tx1"/>
                </a:solidFill>
                <a:latin typeface="Arial" charset="0"/>
                <a:ea typeface="微软雅黑" pitchFamily="34" charset="-122"/>
              </a:defRPr>
            </a:lvl3pPr>
            <a:lvl4pPr marL="1600200" indent="-228600">
              <a:defRPr sz="1900">
                <a:solidFill>
                  <a:schemeClr val="tx1"/>
                </a:solidFill>
                <a:latin typeface="Arial" charset="0"/>
                <a:ea typeface="微软雅黑" pitchFamily="34" charset="-122"/>
              </a:defRPr>
            </a:lvl4pPr>
            <a:lvl5pPr marL="2057400" indent="-228600">
              <a:defRPr sz="1900">
                <a:solidFill>
                  <a:schemeClr val="tx1"/>
                </a:solidFill>
                <a:latin typeface="Arial" charset="0"/>
                <a:ea typeface="微软雅黑" pitchFamily="34" charset="-122"/>
              </a:defRPr>
            </a:lvl5pPr>
            <a:lvl6pPr marL="2514600" indent="-228600" defTabSz="967105" fontAlgn="base">
              <a:spcBef>
                <a:spcPct val="0"/>
              </a:spcBef>
              <a:spcAft>
                <a:spcPct val="0"/>
              </a:spcAft>
              <a:defRPr sz="1900">
                <a:solidFill>
                  <a:schemeClr val="tx1"/>
                </a:solidFill>
                <a:latin typeface="Arial" charset="0"/>
                <a:ea typeface="微软雅黑" pitchFamily="34" charset="-122"/>
              </a:defRPr>
            </a:lvl6pPr>
            <a:lvl7pPr marL="2971800" indent="-228600" defTabSz="967105" fontAlgn="base">
              <a:spcBef>
                <a:spcPct val="0"/>
              </a:spcBef>
              <a:spcAft>
                <a:spcPct val="0"/>
              </a:spcAft>
              <a:defRPr sz="1900">
                <a:solidFill>
                  <a:schemeClr val="tx1"/>
                </a:solidFill>
                <a:latin typeface="Arial" charset="0"/>
                <a:ea typeface="微软雅黑" pitchFamily="34" charset="-122"/>
              </a:defRPr>
            </a:lvl7pPr>
            <a:lvl8pPr marL="3429000" indent="-228600" defTabSz="967105" fontAlgn="base">
              <a:spcBef>
                <a:spcPct val="0"/>
              </a:spcBef>
              <a:spcAft>
                <a:spcPct val="0"/>
              </a:spcAft>
              <a:defRPr sz="1900">
                <a:solidFill>
                  <a:schemeClr val="tx1"/>
                </a:solidFill>
                <a:latin typeface="Arial" charset="0"/>
                <a:ea typeface="微软雅黑" pitchFamily="34" charset="-122"/>
              </a:defRPr>
            </a:lvl8pPr>
            <a:lvl9pPr marL="3886200" indent="-228600" defTabSz="967105" fontAlgn="base">
              <a:spcBef>
                <a:spcPct val="0"/>
              </a:spcBef>
              <a:spcAft>
                <a:spcPct val="0"/>
              </a:spcAft>
              <a:defRPr sz="1900">
                <a:solidFill>
                  <a:schemeClr val="tx1"/>
                </a:solidFill>
                <a:latin typeface="Arial" charset="0"/>
                <a:ea typeface="微软雅黑" pitchFamily="34" charset="-122"/>
              </a:defRPr>
            </a:lvl9pPr>
          </a:lstStyle>
          <a:p>
            <a:pPr defTabSz="967105" fontAlgn="base">
              <a:spcBef>
                <a:spcPct val="0"/>
              </a:spcBef>
              <a:spcAft>
                <a:spcPct val="0"/>
              </a:spcAft>
            </a:pPr>
            <a:fld id="{D753798A-EA77-46EB-A121-A9C0E2741236}" type="slidenum">
              <a:rPr lang="zh-CN" altLang="en-US" sz="1200">
                <a:latin typeface="Calibri" pitchFamily="34" charset="0"/>
                <a:ea typeface="宋体" charset="-122"/>
              </a:rPr>
            </a:fld>
            <a:endParaRPr lang="zh-CN" altLang="en-US" sz="1200">
              <a:latin typeface="Calibri" pitchFamily="34" charset="0"/>
              <a:ea typeface="宋体" charset="-122"/>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710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a:p>
        </p:txBody>
      </p:sp>
      <p:sp>
        <p:nvSpPr>
          <p:cNvPr id="4710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sz="1900">
                <a:solidFill>
                  <a:schemeClr val="tx1"/>
                </a:solidFill>
                <a:latin typeface="Arial" charset="0"/>
                <a:ea typeface="微软雅黑" pitchFamily="34" charset="-122"/>
              </a:defRPr>
            </a:lvl1pPr>
            <a:lvl2pPr marL="742950" indent="-285750">
              <a:defRPr sz="1900">
                <a:solidFill>
                  <a:schemeClr val="tx1"/>
                </a:solidFill>
                <a:latin typeface="Arial" charset="0"/>
                <a:ea typeface="微软雅黑" pitchFamily="34" charset="-122"/>
              </a:defRPr>
            </a:lvl2pPr>
            <a:lvl3pPr marL="1143000" indent="-228600">
              <a:defRPr sz="1900">
                <a:solidFill>
                  <a:schemeClr val="tx1"/>
                </a:solidFill>
                <a:latin typeface="Arial" charset="0"/>
                <a:ea typeface="微软雅黑" pitchFamily="34" charset="-122"/>
              </a:defRPr>
            </a:lvl3pPr>
            <a:lvl4pPr marL="1600200" indent="-228600">
              <a:defRPr sz="1900">
                <a:solidFill>
                  <a:schemeClr val="tx1"/>
                </a:solidFill>
                <a:latin typeface="Arial" charset="0"/>
                <a:ea typeface="微软雅黑" pitchFamily="34" charset="-122"/>
              </a:defRPr>
            </a:lvl4pPr>
            <a:lvl5pPr marL="2057400" indent="-228600">
              <a:defRPr sz="1900">
                <a:solidFill>
                  <a:schemeClr val="tx1"/>
                </a:solidFill>
                <a:latin typeface="Arial" charset="0"/>
                <a:ea typeface="微软雅黑" pitchFamily="34" charset="-122"/>
              </a:defRPr>
            </a:lvl5pPr>
            <a:lvl6pPr marL="2514600" indent="-228600" defTabSz="967105" fontAlgn="base">
              <a:spcBef>
                <a:spcPct val="0"/>
              </a:spcBef>
              <a:spcAft>
                <a:spcPct val="0"/>
              </a:spcAft>
              <a:defRPr sz="1900">
                <a:solidFill>
                  <a:schemeClr val="tx1"/>
                </a:solidFill>
                <a:latin typeface="Arial" charset="0"/>
                <a:ea typeface="微软雅黑" pitchFamily="34" charset="-122"/>
              </a:defRPr>
            </a:lvl6pPr>
            <a:lvl7pPr marL="2971800" indent="-228600" defTabSz="967105" fontAlgn="base">
              <a:spcBef>
                <a:spcPct val="0"/>
              </a:spcBef>
              <a:spcAft>
                <a:spcPct val="0"/>
              </a:spcAft>
              <a:defRPr sz="1900">
                <a:solidFill>
                  <a:schemeClr val="tx1"/>
                </a:solidFill>
                <a:latin typeface="Arial" charset="0"/>
                <a:ea typeface="微软雅黑" pitchFamily="34" charset="-122"/>
              </a:defRPr>
            </a:lvl7pPr>
            <a:lvl8pPr marL="3429000" indent="-228600" defTabSz="967105" fontAlgn="base">
              <a:spcBef>
                <a:spcPct val="0"/>
              </a:spcBef>
              <a:spcAft>
                <a:spcPct val="0"/>
              </a:spcAft>
              <a:defRPr sz="1900">
                <a:solidFill>
                  <a:schemeClr val="tx1"/>
                </a:solidFill>
                <a:latin typeface="Arial" charset="0"/>
                <a:ea typeface="微软雅黑" pitchFamily="34" charset="-122"/>
              </a:defRPr>
            </a:lvl8pPr>
            <a:lvl9pPr marL="3886200" indent="-228600" defTabSz="967105" fontAlgn="base">
              <a:spcBef>
                <a:spcPct val="0"/>
              </a:spcBef>
              <a:spcAft>
                <a:spcPct val="0"/>
              </a:spcAft>
              <a:defRPr sz="1900">
                <a:solidFill>
                  <a:schemeClr val="tx1"/>
                </a:solidFill>
                <a:latin typeface="Arial" charset="0"/>
                <a:ea typeface="微软雅黑" pitchFamily="34" charset="-122"/>
              </a:defRPr>
            </a:lvl9pPr>
          </a:lstStyle>
          <a:p>
            <a:pPr defTabSz="967105" fontAlgn="base">
              <a:spcBef>
                <a:spcPct val="0"/>
              </a:spcBef>
              <a:spcAft>
                <a:spcPct val="0"/>
              </a:spcAft>
            </a:pPr>
            <a:fld id="{EA1FF93D-368C-4FD9-83EF-188054E1D84A}" type="slidenum">
              <a:rPr lang="zh-CN" altLang="en-US" sz="1200">
                <a:latin typeface="Calibri" pitchFamily="34" charset="0"/>
                <a:ea typeface="宋体" charset="-122"/>
              </a:rPr>
            </a:fld>
            <a:endParaRPr lang="zh-CN" altLang="en-US" sz="1200">
              <a:latin typeface="Calibri" pitchFamily="34" charset="0"/>
              <a:ea typeface="宋体" charset="-122"/>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5325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a:p>
        </p:txBody>
      </p:sp>
      <p:sp>
        <p:nvSpPr>
          <p:cNvPr id="5325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sz="1900">
                <a:solidFill>
                  <a:schemeClr val="tx1"/>
                </a:solidFill>
                <a:latin typeface="Arial" charset="0"/>
                <a:ea typeface="微软雅黑" pitchFamily="34" charset="-122"/>
              </a:defRPr>
            </a:lvl1pPr>
            <a:lvl2pPr marL="742950" indent="-285750">
              <a:defRPr sz="1900">
                <a:solidFill>
                  <a:schemeClr val="tx1"/>
                </a:solidFill>
                <a:latin typeface="Arial" charset="0"/>
                <a:ea typeface="微软雅黑" pitchFamily="34" charset="-122"/>
              </a:defRPr>
            </a:lvl2pPr>
            <a:lvl3pPr marL="1143000" indent="-228600">
              <a:defRPr sz="1900">
                <a:solidFill>
                  <a:schemeClr val="tx1"/>
                </a:solidFill>
                <a:latin typeface="Arial" charset="0"/>
                <a:ea typeface="微软雅黑" pitchFamily="34" charset="-122"/>
              </a:defRPr>
            </a:lvl3pPr>
            <a:lvl4pPr marL="1600200" indent="-228600">
              <a:defRPr sz="1900">
                <a:solidFill>
                  <a:schemeClr val="tx1"/>
                </a:solidFill>
                <a:latin typeface="Arial" charset="0"/>
                <a:ea typeface="微软雅黑" pitchFamily="34" charset="-122"/>
              </a:defRPr>
            </a:lvl4pPr>
            <a:lvl5pPr marL="2057400" indent="-228600">
              <a:defRPr sz="1900">
                <a:solidFill>
                  <a:schemeClr val="tx1"/>
                </a:solidFill>
                <a:latin typeface="Arial" charset="0"/>
                <a:ea typeface="微软雅黑" pitchFamily="34" charset="-122"/>
              </a:defRPr>
            </a:lvl5pPr>
            <a:lvl6pPr marL="2514600" indent="-228600" defTabSz="967105" fontAlgn="base">
              <a:spcBef>
                <a:spcPct val="0"/>
              </a:spcBef>
              <a:spcAft>
                <a:spcPct val="0"/>
              </a:spcAft>
              <a:defRPr sz="1900">
                <a:solidFill>
                  <a:schemeClr val="tx1"/>
                </a:solidFill>
                <a:latin typeface="Arial" charset="0"/>
                <a:ea typeface="微软雅黑" pitchFamily="34" charset="-122"/>
              </a:defRPr>
            </a:lvl6pPr>
            <a:lvl7pPr marL="2971800" indent="-228600" defTabSz="967105" fontAlgn="base">
              <a:spcBef>
                <a:spcPct val="0"/>
              </a:spcBef>
              <a:spcAft>
                <a:spcPct val="0"/>
              </a:spcAft>
              <a:defRPr sz="1900">
                <a:solidFill>
                  <a:schemeClr val="tx1"/>
                </a:solidFill>
                <a:latin typeface="Arial" charset="0"/>
                <a:ea typeface="微软雅黑" pitchFamily="34" charset="-122"/>
              </a:defRPr>
            </a:lvl7pPr>
            <a:lvl8pPr marL="3429000" indent="-228600" defTabSz="967105" fontAlgn="base">
              <a:spcBef>
                <a:spcPct val="0"/>
              </a:spcBef>
              <a:spcAft>
                <a:spcPct val="0"/>
              </a:spcAft>
              <a:defRPr sz="1900">
                <a:solidFill>
                  <a:schemeClr val="tx1"/>
                </a:solidFill>
                <a:latin typeface="Arial" charset="0"/>
                <a:ea typeface="微软雅黑" pitchFamily="34" charset="-122"/>
              </a:defRPr>
            </a:lvl8pPr>
            <a:lvl9pPr marL="3886200" indent="-228600" defTabSz="967105" fontAlgn="base">
              <a:spcBef>
                <a:spcPct val="0"/>
              </a:spcBef>
              <a:spcAft>
                <a:spcPct val="0"/>
              </a:spcAft>
              <a:defRPr sz="1900">
                <a:solidFill>
                  <a:schemeClr val="tx1"/>
                </a:solidFill>
                <a:latin typeface="Arial" charset="0"/>
                <a:ea typeface="微软雅黑" pitchFamily="34" charset="-122"/>
              </a:defRPr>
            </a:lvl9pPr>
          </a:lstStyle>
          <a:p>
            <a:pPr defTabSz="967105" fontAlgn="base">
              <a:spcBef>
                <a:spcPct val="0"/>
              </a:spcBef>
              <a:spcAft>
                <a:spcPct val="0"/>
              </a:spcAft>
            </a:pPr>
            <a:fld id="{81AC2C27-307D-4323-98C2-B3CA134E014E}" type="slidenum">
              <a:rPr lang="zh-CN" altLang="en-US" sz="1200">
                <a:latin typeface="Calibri" pitchFamily="34" charset="0"/>
                <a:ea typeface="宋体" charset="-122"/>
              </a:rPr>
            </a:fld>
            <a:endParaRPr lang="zh-CN" altLang="en-US" sz="1200">
              <a:latin typeface="Calibri" pitchFamily="34" charset="0"/>
              <a:ea typeface="宋体" charset="-122"/>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47079287-648C-4B3D-8FE1-F0E0722F132F}"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5120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a:p>
        </p:txBody>
      </p:sp>
      <p:sp>
        <p:nvSpPr>
          <p:cNvPr id="5120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sz="1900">
                <a:solidFill>
                  <a:schemeClr val="tx1"/>
                </a:solidFill>
                <a:latin typeface="Arial" charset="0"/>
                <a:ea typeface="微软雅黑" pitchFamily="34" charset="-122"/>
              </a:defRPr>
            </a:lvl1pPr>
            <a:lvl2pPr marL="742950" indent="-285750">
              <a:defRPr sz="1900">
                <a:solidFill>
                  <a:schemeClr val="tx1"/>
                </a:solidFill>
                <a:latin typeface="Arial" charset="0"/>
                <a:ea typeface="微软雅黑" pitchFamily="34" charset="-122"/>
              </a:defRPr>
            </a:lvl2pPr>
            <a:lvl3pPr marL="1143000" indent="-228600">
              <a:defRPr sz="1900">
                <a:solidFill>
                  <a:schemeClr val="tx1"/>
                </a:solidFill>
                <a:latin typeface="Arial" charset="0"/>
                <a:ea typeface="微软雅黑" pitchFamily="34" charset="-122"/>
              </a:defRPr>
            </a:lvl3pPr>
            <a:lvl4pPr marL="1600200" indent="-228600">
              <a:defRPr sz="1900">
                <a:solidFill>
                  <a:schemeClr val="tx1"/>
                </a:solidFill>
                <a:latin typeface="Arial" charset="0"/>
                <a:ea typeface="微软雅黑" pitchFamily="34" charset="-122"/>
              </a:defRPr>
            </a:lvl4pPr>
            <a:lvl5pPr marL="2057400" indent="-228600">
              <a:defRPr sz="1900">
                <a:solidFill>
                  <a:schemeClr val="tx1"/>
                </a:solidFill>
                <a:latin typeface="Arial" charset="0"/>
                <a:ea typeface="微软雅黑" pitchFamily="34" charset="-122"/>
              </a:defRPr>
            </a:lvl5pPr>
            <a:lvl6pPr marL="2514600" indent="-228600" defTabSz="967105" fontAlgn="base">
              <a:spcBef>
                <a:spcPct val="0"/>
              </a:spcBef>
              <a:spcAft>
                <a:spcPct val="0"/>
              </a:spcAft>
              <a:defRPr sz="1900">
                <a:solidFill>
                  <a:schemeClr val="tx1"/>
                </a:solidFill>
                <a:latin typeface="Arial" charset="0"/>
                <a:ea typeface="微软雅黑" pitchFamily="34" charset="-122"/>
              </a:defRPr>
            </a:lvl6pPr>
            <a:lvl7pPr marL="2971800" indent="-228600" defTabSz="967105" fontAlgn="base">
              <a:spcBef>
                <a:spcPct val="0"/>
              </a:spcBef>
              <a:spcAft>
                <a:spcPct val="0"/>
              </a:spcAft>
              <a:defRPr sz="1900">
                <a:solidFill>
                  <a:schemeClr val="tx1"/>
                </a:solidFill>
                <a:latin typeface="Arial" charset="0"/>
                <a:ea typeface="微软雅黑" pitchFamily="34" charset="-122"/>
              </a:defRPr>
            </a:lvl7pPr>
            <a:lvl8pPr marL="3429000" indent="-228600" defTabSz="967105" fontAlgn="base">
              <a:spcBef>
                <a:spcPct val="0"/>
              </a:spcBef>
              <a:spcAft>
                <a:spcPct val="0"/>
              </a:spcAft>
              <a:defRPr sz="1900">
                <a:solidFill>
                  <a:schemeClr val="tx1"/>
                </a:solidFill>
                <a:latin typeface="Arial" charset="0"/>
                <a:ea typeface="微软雅黑" pitchFamily="34" charset="-122"/>
              </a:defRPr>
            </a:lvl8pPr>
            <a:lvl9pPr marL="3886200" indent="-228600" defTabSz="967105" fontAlgn="base">
              <a:spcBef>
                <a:spcPct val="0"/>
              </a:spcBef>
              <a:spcAft>
                <a:spcPct val="0"/>
              </a:spcAft>
              <a:defRPr sz="1900">
                <a:solidFill>
                  <a:schemeClr val="tx1"/>
                </a:solidFill>
                <a:latin typeface="Arial" charset="0"/>
                <a:ea typeface="微软雅黑" pitchFamily="34" charset="-122"/>
              </a:defRPr>
            </a:lvl9pPr>
          </a:lstStyle>
          <a:p>
            <a:pPr defTabSz="967105" fontAlgn="base">
              <a:spcBef>
                <a:spcPct val="0"/>
              </a:spcBef>
              <a:spcAft>
                <a:spcPct val="0"/>
              </a:spcAft>
            </a:pPr>
            <a:fld id="{BE8A25C2-0D90-49F6-A6F7-37F3A8FEBF51}" type="slidenum">
              <a:rPr lang="zh-CN" altLang="en-US" sz="1200">
                <a:latin typeface="Calibri" pitchFamily="34" charset="0"/>
                <a:ea typeface="宋体" charset="-122"/>
              </a:rPr>
            </a:fld>
            <a:endParaRPr lang="zh-CN" altLang="en-US" sz="1200">
              <a:latin typeface="Calibri" pitchFamily="34" charset="0"/>
              <a:ea typeface="宋体" charset="-122"/>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Tree>
  </p:cSld>
  <p:clrMapOvr>
    <a:masterClrMapping/>
  </p:clrMapOvr>
  <p:transition spd="med" advTm="0">
    <p:pull/>
  </p:transition>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transition spd="med" advTm="0">
    <p:pull/>
  </p:transition>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cSld>
  <p:clrMapOvr>
    <a:masterClrMapping/>
  </p:clrMapOvr>
  <p:transition spd="med" advTm="0">
    <p:pull/>
  </p:transition>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68377" y="287536"/>
            <a:ext cx="8385096" cy="1043881"/>
          </a:xfrm>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a:xfrm>
            <a:off x="668377" y="1437680"/>
            <a:ext cx="8385096" cy="3426679"/>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a:xfrm>
            <a:off x="668377" y="5005626"/>
            <a:ext cx="2187416" cy="287536"/>
          </a:xfrm>
        </p:spPr>
        <p:txBody>
          <a:bodyPr/>
          <a:lstStyle/>
          <a:p>
            <a:fld id="{82F288E0-7875-42C4-84C8-98DBBD3BF4D2}" type="datetime1">
              <a:rPr lang="zh-CN" altLang="en-US" smtClean="0"/>
            </a:fld>
            <a:endParaRPr lang="zh-CN" altLang="en-US"/>
          </a:p>
        </p:txBody>
      </p:sp>
      <p:sp>
        <p:nvSpPr>
          <p:cNvPr id="5" name="页脚占位符 4"/>
          <p:cNvSpPr>
            <a:spLocks noGrp="1"/>
          </p:cNvSpPr>
          <p:nvPr>
            <p:ph type="ftr" sz="quarter" idx="11"/>
          </p:nvPr>
        </p:nvSpPr>
        <p:spPr>
          <a:xfrm>
            <a:off x="3220363" y="5005626"/>
            <a:ext cx="3281124" cy="287536"/>
          </a:xfrm>
        </p:spPr>
        <p:txBody>
          <a:bodyPr/>
          <a:lstStyle/>
          <a:p>
            <a:endParaRPr lang="zh-CN" altLang="en-US"/>
          </a:p>
        </p:txBody>
      </p:sp>
      <p:sp>
        <p:nvSpPr>
          <p:cNvPr id="6" name="灯片编号占位符 5"/>
          <p:cNvSpPr>
            <a:spLocks noGrp="1"/>
          </p:cNvSpPr>
          <p:nvPr>
            <p:ph type="sldNum" sz="quarter" idx="12"/>
          </p:nvPr>
        </p:nvSpPr>
        <p:spPr>
          <a:xfrm>
            <a:off x="6866057" y="5005626"/>
            <a:ext cx="2187416" cy="287536"/>
          </a:xfrm>
        </p:spPr>
        <p:txBody>
          <a:bodyPr/>
          <a:lstStyle/>
          <a:p>
            <a:fld id="{7D9BB5D0-35E4-459D-AEF3-FE4D7C45CC19}" type="slidenum">
              <a:rPr lang="zh-CN" altLang="en-US" smtClean="0"/>
            </a:fld>
            <a:endParaRPr lang="zh-CN" altLang="en-US"/>
          </a:p>
        </p:txBody>
      </p:sp>
    </p:spTree>
  </p:cSld>
  <p:clrMapOvr>
    <a:masterClrMapping/>
  </p:clrMapOvr>
  <p:transition spd="med" advTm="0">
    <p:pull/>
  </p:transition>
  <p:hf sldNum="0" hdr="0" ftr="0" dt="0"/>
</p:sldLayout>
</file>

<file path=ppt/slideMasters/_rels/slideMaster1.xml.rels><?xml version="1.0" encoding="UTF-8" standalone="yes"?>
<Relationships xmlns="http://schemas.openxmlformats.org/package/2006/relationships"><Relationship Id="rId7" Type="http://schemas.openxmlformats.org/officeDocument/2006/relationships/theme" Target="../theme/theme1.xml"/><Relationship Id="rId6" Type="http://schemas.microsoft.com/office/2007/relationships/hdphoto" Target="../media/image1.tiff"/><Relationship Id="rId5" Type="http://schemas.openxmlformats.org/officeDocument/2006/relationships/image" Target="../media/image1.jpeg"/><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2" name="Picture 2" descr="C:\Users\Admin\Desktop\shutterstock_129456278 [转换].jpg"/>
          <p:cNvPicPr>
            <a:picLocks noChangeAspect="1" noChangeArrowheads="1"/>
          </p:cNvPicPr>
          <p:nvPr userDrawn="1"/>
        </p:nvPicPr>
        <p:blipFill rotWithShape="1">
          <a:blip r:embed="rId5">
            <a:extLst>
              <a:ext uri="{BEBA8EAE-BF5A-486C-A8C5-ECC9F3942E4B}">
                <a14:imgProps xmlns:a14="http://schemas.microsoft.com/office/drawing/2010/main">
                  <a14:imgLayer r:embed="rId6">
                    <a14:imgEffect>
                      <a14:brightnessContrast contrast="20000"/>
                    </a14:imgEffect>
                  </a14:imgLayer>
                </a14:imgProps>
              </a:ext>
              <a:ext uri="{28A0092B-C50C-407E-A947-70E740481C1C}">
                <a14:useLocalDpi xmlns:a14="http://schemas.microsoft.com/office/drawing/2010/main" val="0"/>
              </a:ext>
            </a:extLst>
          </a:blip>
          <a:srcRect l="4382" t="10876" r="4382" b="11290"/>
          <a:stretch>
            <a:fillRect/>
          </a:stretch>
        </p:blipFill>
        <p:spPr bwMode="auto">
          <a:xfrm>
            <a:off x="0" y="0"/>
            <a:ext cx="9721850" cy="5400675"/>
          </a:xfrm>
          <a:prstGeom prst="rect">
            <a:avLst/>
          </a:prstGeom>
          <a:noFill/>
          <a:extLst>
            <a:ext uri="{909E8E84-426E-40DD-AFC4-6F175D3DCCD1}">
              <a14:hiddenFill xmlns:a14="http://schemas.microsoft.com/office/drawing/2010/main">
                <a:solidFill>
                  <a:srgbClr val="FFFFFF"/>
                </a:solidFill>
              </a14:hiddenFill>
            </a:ext>
          </a:extLst>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p:transition spd="med" advTm="0">
    <p:pull/>
  </p:transition>
  <p:hf sldNum="0" hdr="0" ftr="0" dt="0"/>
  <p:txStyles>
    <p:titleStyle>
      <a:lvl1pPr algn="ctr" defTabSz="967105" rtl="0" fontAlgn="base">
        <a:spcBef>
          <a:spcPct val="0"/>
        </a:spcBef>
        <a:spcAft>
          <a:spcPct val="0"/>
        </a:spcAft>
        <a:defRPr sz="4700" kern="1200">
          <a:solidFill>
            <a:schemeClr val="tx1"/>
          </a:solidFill>
          <a:latin typeface="+mj-lt"/>
          <a:ea typeface="+mj-ea"/>
          <a:cs typeface="+mj-cs"/>
        </a:defRPr>
      </a:lvl1pPr>
      <a:lvl2pPr algn="ctr" defTabSz="967105" rtl="0" fontAlgn="base">
        <a:spcBef>
          <a:spcPct val="0"/>
        </a:spcBef>
        <a:spcAft>
          <a:spcPct val="0"/>
        </a:spcAft>
        <a:defRPr sz="4700">
          <a:solidFill>
            <a:schemeClr val="tx1"/>
          </a:solidFill>
          <a:latin typeface="Arial" charset="0"/>
          <a:ea typeface="微软雅黑" pitchFamily="34" charset="-122"/>
        </a:defRPr>
      </a:lvl2pPr>
      <a:lvl3pPr algn="ctr" defTabSz="967105" rtl="0" fontAlgn="base">
        <a:spcBef>
          <a:spcPct val="0"/>
        </a:spcBef>
        <a:spcAft>
          <a:spcPct val="0"/>
        </a:spcAft>
        <a:defRPr sz="4700">
          <a:solidFill>
            <a:schemeClr val="tx1"/>
          </a:solidFill>
          <a:latin typeface="Arial" charset="0"/>
          <a:ea typeface="微软雅黑" pitchFamily="34" charset="-122"/>
        </a:defRPr>
      </a:lvl3pPr>
      <a:lvl4pPr algn="ctr" defTabSz="967105" rtl="0" fontAlgn="base">
        <a:spcBef>
          <a:spcPct val="0"/>
        </a:spcBef>
        <a:spcAft>
          <a:spcPct val="0"/>
        </a:spcAft>
        <a:defRPr sz="4700">
          <a:solidFill>
            <a:schemeClr val="tx1"/>
          </a:solidFill>
          <a:latin typeface="Arial" charset="0"/>
          <a:ea typeface="微软雅黑" pitchFamily="34" charset="-122"/>
        </a:defRPr>
      </a:lvl4pPr>
      <a:lvl5pPr algn="ctr" defTabSz="967105" rtl="0" fontAlgn="base">
        <a:spcBef>
          <a:spcPct val="0"/>
        </a:spcBef>
        <a:spcAft>
          <a:spcPct val="0"/>
        </a:spcAft>
        <a:defRPr sz="4700">
          <a:solidFill>
            <a:schemeClr val="tx1"/>
          </a:solidFill>
          <a:latin typeface="Arial" charset="0"/>
          <a:ea typeface="微软雅黑" pitchFamily="34" charset="-122"/>
        </a:defRPr>
      </a:lvl5pPr>
      <a:lvl6pPr marL="457200" algn="ctr" defTabSz="967105" rtl="0" fontAlgn="base">
        <a:spcBef>
          <a:spcPct val="0"/>
        </a:spcBef>
        <a:spcAft>
          <a:spcPct val="0"/>
        </a:spcAft>
        <a:defRPr sz="4700">
          <a:solidFill>
            <a:schemeClr val="tx1"/>
          </a:solidFill>
          <a:latin typeface="Arial" charset="0"/>
          <a:ea typeface="微软雅黑" pitchFamily="34" charset="-122"/>
        </a:defRPr>
      </a:lvl6pPr>
      <a:lvl7pPr marL="914400" algn="ctr" defTabSz="967105" rtl="0" fontAlgn="base">
        <a:spcBef>
          <a:spcPct val="0"/>
        </a:spcBef>
        <a:spcAft>
          <a:spcPct val="0"/>
        </a:spcAft>
        <a:defRPr sz="4700">
          <a:solidFill>
            <a:schemeClr val="tx1"/>
          </a:solidFill>
          <a:latin typeface="Arial" charset="0"/>
          <a:ea typeface="微软雅黑" pitchFamily="34" charset="-122"/>
        </a:defRPr>
      </a:lvl7pPr>
      <a:lvl8pPr marL="1371600" algn="ctr" defTabSz="967105" rtl="0" fontAlgn="base">
        <a:spcBef>
          <a:spcPct val="0"/>
        </a:spcBef>
        <a:spcAft>
          <a:spcPct val="0"/>
        </a:spcAft>
        <a:defRPr sz="4700">
          <a:solidFill>
            <a:schemeClr val="tx1"/>
          </a:solidFill>
          <a:latin typeface="Arial" charset="0"/>
          <a:ea typeface="微软雅黑" pitchFamily="34" charset="-122"/>
        </a:defRPr>
      </a:lvl8pPr>
      <a:lvl9pPr marL="1828800" algn="ctr" defTabSz="967105" rtl="0" fontAlgn="base">
        <a:spcBef>
          <a:spcPct val="0"/>
        </a:spcBef>
        <a:spcAft>
          <a:spcPct val="0"/>
        </a:spcAft>
        <a:defRPr sz="4700">
          <a:solidFill>
            <a:schemeClr val="tx1"/>
          </a:solidFill>
          <a:latin typeface="Arial" charset="0"/>
          <a:ea typeface="微软雅黑" pitchFamily="34" charset="-122"/>
        </a:defRPr>
      </a:lvl9pPr>
    </p:titleStyle>
    <p:bodyStyle>
      <a:lvl1pPr marL="361950" indent="-361950" algn="l" defTabSz="967105" rtl="0" fontAlgn="base">
        <a:spcBef>
          <a:spcPct val="20000"/>
        </a:spcBef>
        <a:spcAft>
          <a:spcPct val="0"/>
        </a:spcAft>
        <a:buFont typeface="Arial" charset="0"/>
        <a:buChar char="•"/>
        <a:defRPr sz="3400" kern="1200">
          <a:solidFill>
            <a:schemeClr val="tx1"/>
          </a:solidFill>
          <a:latin typeface="+mn-lt"/>
          <a:ea typeface="+mn-ea"/>
          <a:cs typeface="+mn-cs"/>
        </a:defRPr>
      </a:lvl1pPr>
      <a:lvl2pPr marL="786130" indent="-301625" algn="l" defTabSz="967105" rtl="0" fontAlgn="base">
        <a:spcBef>
          <a:spcPct val="20000"/>
        </a:spcBef>
        <a:spcAft>
          <a:spcPct val="0"/>
        </a:spcAft>
        <a:buFont typeface="Arial" charset="0"/>
        <a:buChar char="–"/>
        <a:defRPr sz="3000" kern="1200">
          <a:solidFill>
            <a:schemeClr val="tx1"/>
          </a:solidFill>
          <a:latin typeface="+mn-lt"/>
          <a:ea typeface="+mn-ea"/>
          <a:cs typeface="+mn-cs"/>
        </a:defRPr>
      </a:lvl2pPr>
      <a:lvl3pPr marL="1209675" indent="-241300" algn="l" defTabSz="967105" rtl="0" fontAlgn="base">
        <a:spcBef>
          <a:spcPct val="20000"/>
        </a:spcBef>
        <a:spcAft>
          <a:spcPct val="0"/>
        </a:spcAft>
        <a:buFont typeface="Arial" charset="0"/>
        <a:buChar char="•"/>
        <a:defRPr sz="2500" kern="1200">
          <a:solidFill>
            <a:schemeClr val="tx1"/>
          </a:solidFill>
          <a:latin typeface="+mn-lt"/>
          <a:ea typeface="+mn-ea"/>
          <a:cs typeface="+mn-cs"/>
        </a:defRPr>
      </a:lvl3pPr>
      <a:lvl4pPr marL="1692275" indent="-241300" algn="l" defTabSz="967105" rtl="0" fontAlgn="base">
        <a:spcBef>
          <a:spcPct val="20000"/>
        </a:spcBef>
        <a:spcAft>
          <a:spcPct val="0"/>
        </a:spcAft>
        <a:buFont typeface="Arial" charset="0"/>
        <a:buChar char="–"/>
        <a:defRPr sz="2100" kern="1200">
          <a:solidFill>
            <a:schemeClr val="tx1"/>
          </a:solidFill>
          <a:latin typeface="+mn-lt"/>
          <a:ea typeface="+mn-ea"/>
          <a:cs typeface="+mn-cs"/>
        </a:defRPr>
      </a:lvl4pPr>
      <a:lvl5pPr marL="2176780" indent="-241300" algn="l" defTabSz="967105" rtl="0" fontAlgn="base">
        <a:spcBef>
          <a:spcPct val="20000"/>
        </a:spcBef>
        <a:spcAft>
          <a:spcPct val="0"/>
        </a:spcAft>
        <a:buFont typeface="Arial" charset="0"/>
        <a:buChar char="»"/>
        <a:defRPr sz="2100" kern="1200">
          <a:solidFill>
            <a:schemeClr val="tx1"/>
          </a:solidFill>
          <a:latin typeface="+mn-lt"/>
          <a:ea typeface="+mn-ea"/>
          <a:cs typeface="+mn-cs"/>
        </a:defRPr>
      </a:lvl5pPr>
      <a:lvl6pPr marL="2661285" indent="-241935" algn="l" defTabSz="967740" rtl="0" eaLnBrk="1" latinLnBrk="0" hangingPunct="1">
        <a:spcBef>
          <a:spcPct val="20000"/>
        </a:spcBef>
        <a:buFont typeface="Arial" charset="0"/>
        <a:buChar char="•"/>
        <a:defRPr sz="2100" kern="1200">
          <a:solidFill>
            <a:schemeClr val="tx1"/>
          </a:solidFill>
          <a:latin typeface="+mn-lt"/>
          <a:ea typeface="+mn-ea"/>
          <a:cs typeface="+mn-cs"/>
        </a:defRPr>
      </a:lvl6pPr>
      <a:lvl7pPr marL="3145155" indent="-241935" algn="l" defTabSz="967740" rtl="0" eaLnBrk="1" latinLnBrk="0" hangingPunct="1">
        <a:spcBef>
          <a:spcPct val="20000"/>
        </a:spcBef>
        <a:buFont typeface="Arial" charset="0"/>
        <a:buChar char="•"/>
        <a:defRPr sz="2100" kern="1200">
          <a:solidFill>
            <a:schemeClr val="tx1"/>
          </a:solidFill>
          <a:latin typeface="+mn-lt"/>
          <a:ea typeface="+mn-ea"/>
          <a:cs typeface="+mn-cs"/>
        </a:defRPr>
      </a:lvl7pPr>
      <a:lvl8pPr marL="3629025" indent="-241935" algn="l" defTabSz="967740" rtl="0" eaLnBrk="1" latinLnBrk="0" hangingPunct="1">
        <a:spcBef>
          <a:spcPct val="20000"/>
        </a:spcBef>
        <a:buFont typeface="Arial" charset="0"/>
        <a:buChar char="•"/>
        <a:defRPr sz="2100" kern="1200">
          <a:solidFill>
            <a:schemeClr val="tx1"/>
          </a:solidFill>
          <a:latin typeface="+mn-lt"/>
          <a:ea typeface="+mn-ea"/>
          <a:cs typeface="+mn-cs"/>
        </a:defRPr>
      </a:lvl8pPr>
      <a:lvl9pPr marL="4112895" indent="-241935" algn="l" defTabSz="967740" rtl="0" eaLnBrk="1" latinLnBrk="0" hangingPunct="1">
        <a:spcBef>
          <a:spcPct val="20000"/>
        </a:spcBef>
        <a:buFont typeface="Arial" charset="0"/>
        <a:buChar char="•"/>
        <a:defRPr sz="2100" kern="1200">
          <a:solidFill>
            <a:schemeClr val="tx1"/>
          </a:solidFill>
          <a:latin typeface="+mn-lt"/>
          <a:ea typeface="+mn-ea"/>
          <a:cs typeface="+mn-cs"/>
        </a:defRPr>
      </a:lvl9pPr>
    </p:bodyStyle>
    <p:otherStyle>
      <a:defPPr>
        <a:defRPr lang="zh-CN"/>
      </a:defPPr>
      <a:lvl1pPr marL="0" algn="l" defTabSz="967740" rtl="0" eaLnBrk="1" latinLnBrk="0" hangingPunct="1">
        <a:defRPr sz="1900" kern="1200">
          <a:solidFill>
            <a:schemeClr val="tx1"/>
          </a:solidFill>
          <a:latin typeface="+mn-lt"/>
          <a:ea typeface="+mn-ea"/>
          <a:cs typeface="+mn-cs"/>
        </a:defRPr>
      </a:lvl1pPr>
      <a:lvl2pPr marL="483870" algn="l" defTabSz="967740" rtl="0" eaLnBrk="1" latinLnBrk="0" hangingPunct="1">
        <a:defRPr sz="1900" kern="1200">
          <a:solidFill>
            <a:schemeClr val="tx1"/>
          </a:solidFill>
          <a:latin typeface="+mn-lt"/>
          <a:ea typeface="+mn-ea"/>
          <a:cs typeface="+mn-cs"/>
        </a:defRPr>
      </a:lvl2pPr>
      <a:lvl3pPr marL="967740" algn="l" defTabSz="967740" rtl="0" eaLnBrk="1" latinLnBrk="0" hangingPunct="1">
        <a:defRPr sz="1900" kern="1200">
          <a:solidFill>
            <a:schemeClr val="tx1"/>
          </a:solidFill>
          <a:latin typeface="+mn-lt"/>
          <a:ea typeface="+mn-ea"/>
          <a:cs typeface="+mn-cs"/>
        </a:defRPr>
      </a:lvl3pPr>
      <a:lvl4pPr marL="1451610" algn="l" defTabSz="967740" rtl="0" eaLnBrk="1" latinLnBrk="0" hangingPunct="1">
        <a:defRPr sz="1900" kern="1200">
          <a:solidFill>
            <a:schemeClr val="tx1"/>
          </a:solidFill>
          <a:latin typeface="+mn-lt"/>
          <a:ea typeface="+mn-ea"/>
          <a:cs typeface="+mn-cs"/>
        </a:defRPr>
      </a:lvl4pPr>
      <a:lvl5pPr marL="1935480" algn="l" defTabSz="967740" rtl="0" eaLnBrk="1" latinLnBrk="0" hangingPunct="1">
        <a:defRPr sz="1900" kern="1200">
          <a:solidFill>
            <a:schemeClr val="tx1"/>
          </a:solidFill>
          <a:latin typeface="+mn-lt"/>
          <a:ea typeface="+mn-ea"/>
          <a:cs typeface="+mn-cs"/>
        </a:defRPr>
      </a:lvl5pPr>
      <a:lvl6pPr marL="2419350" algn="l" defTabSz="967740" rtl="0" eaLnBrk="1" latinLnBrk="0" hangingPunct="1">
        <a:defRPr sz="1900" kern="1200">
          <a:solidFill>
            <a:schemeClr val="tx1"/>
          </a:solidFill>
          <a:latin typeface="+mn-lt"/>
          <a:ea typeface="+mn-ea"/>
          <a:cs typeface="+mn-cs"/>
        </a:defRPr>
      </a:lvl6pPr>
      <a:lvl7pPr marL="2903220" algn="l" defTabSz="967740" rtl="0" eaLnBrk="1" latinLnBrk="0" hangingPunct="1">
        <a:defRPr sz="1900" kern="1200">
          <a:solidFill>
            <a:schemeClr val="tx1"/>
          </a:solidFill>
          <a:latin typeface="+mn-lt"/>
          <a:ea typeface="+mn-ea"/>
          <a:cs typeface="+mn-cs"/>
        </a:defRPr>
      </a:lvl7pPr>
      <a:lvl8pPr marL="3387090" algn="l" defTabSz="967740" rtl="0" eaLnBrk="1" latinLnBrk="0" hangingPunct="1">
        <a:defRPr sz="1900" kern="1200">
          <a:solidFill>
            <a:schemeClr val="tx1"/>
          </a:solidFill>
          <a:latin typeface="+mn-lt"/>
          <a:ea typeface="+mn-ea"/>
          <a:cs typeface="+mn-cs"/>
        </a:defRPr>
      </a:lvl8pPr>
      <a:lvl9pPr marL="3870960" algn="l" defTabSz="967740" rtl="0" eaLnBrk="1" latinLnBrk="0" hangingPunct="1">
        <a:defRPr sz="1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notesSlide" Target="../notesSlides/notesSlide1.xml"/><Relationship Id="rId7" Type="http://schemas.openxmlformats.org/officeDocument/2006/relationships/slideLayout" Target="../slideLayouts/slideLayout3.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3" Type="http://schemas.microsoft.com/office/2007/relationships/media" Target="../media/media1.wma"/><Relationship Id="rId2" Type="http://schemas.openxmlformats.org/officeDocument/2006/relationships/audio" Target="../media/media1.wma"/><Relationship Id="rId1" Type="http://schemas.openxmlformats.org/officeDocument/2006/relationships/image" Target="../media/image2.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xml"/><Relationship Id="rId1" Type="http://schemas.openxmlformats.org/officeDocument/2006/relationships/image" Target="../media/image13.png"/></Relationships>
</file>

<file path=ppt/slides/_rels/slide13.xml.rels><?xml version="1.0" encoding="UTF-8" standalone="yes"?>
<Relationships xmlns="http://schemas.openxmlformats.org/package/2006/relationships"><Relationship Id="rId6" Type="http://schemas.openxmlformats.org/officeDocument/2006/relationships/notesSlide" Target="../notesSlides/notesSlide13.xml"/><Relationship Id="rId5" Type="http://schemas.openxmlformats.org/officeDocument/2006/relationships/slideLayout" Target="../slideLayouts/slideLayout1.xml"/><Relationship Id="rId4" Type="http://schemas.openxmlformats.org/officeDocument/2006/relationships/image" Target="../media/image17.png"/><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image" Target="../media/image14.png"/></Relationships>
</file>

<file path=ppt/slides/_rels/slide14.xml.rels><?xml version="1.0" encoding="UTF-8" standalone="yes"?>
<Relationships xmlns="http://schemas.openxmlformats.org/package/2006/relationships"><Relationship Id="rId8" Type="http://schemas.openxmlformats.org/officeDocument/2006/relationships/notesSlide" Target="../notesSlides/notesSlide14.xml"/><Relationship Id="rId7"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image" Target="../media/image18.png"/></Relationships>
</file>

<file path=ppt/slides/_rels/slide15.xml.rels><?xml version="1.0" encoding="UTF-8" standalone="yes"?>
<Relationships xmlns="http://schemas.openxmlformats.org/package/2006/relationships"><Relationship Id="rId9" Type="http://schemas.openxmlformats.org/officeDocument/2006/relationships/image" Target="../media/image28.png"/><Relationship Id="rId8" Type="http://schemas.openxmlformats.org/officeDocument/2006/relationships/image" Target="../media/image27.png"/><Relationship Id="rId7" Type="http://schemas.openxmlformats.org/officeDocument/2006/relationships/tags" Target="../tags/tag4.xml"/><Relationship Id="rId6" Type="http://schemas.openxmlformats.org/officeDocument/2006/relationships/image" Target="../media/image26.png"/><Relationship Id="rId5" Type="http://schemas.openxmlformats.org/officeDocument/2006/relationships/tags" Target="../tags/tag3.xml"/><Relationship Id="rId4" Type="http://schemas.openxmlformats.org/officeDocument/2006/relationships/image" Target="../media/image25.png"/><Relationship Id="rId3" Type="http://schemas.openxmlformats.org/officeDocument/2006/relationships/tags" Target="../tags/tag2.xml"/><Relationship Id="rId2" Type="http://schemas.openxmlformats.org/officeDocument/2006/relationships/image" Target="../media/image24.png"/><Relationship Id="rId11" Type="http://schemas.openxmlformats.org/officeDocument/2006/relationships/notesSlide" Target="../notesSlides/notesSlide15.xml"/><Relationship Id="rId10" Type="http://schemas.openxmlformats.org/officeDocument/2006/relationships/slideLayout" Target="../slideLayouts/slideLayout1.xml"/><Relationship Id="rId1" Type="http://schemas.openxmlformats.org/officeDocument/2006/relationships/tags" Target="../tags/tag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5" Type="http://schemas.openxmlformats.org/officeDocument/2006/relationships/notesSlide" Target="../notesSlides/notesSlide18.xml"/><Relationship Id="rId4" Type="http://schemas.openxmlformats.org/officeDocument/2006/relationships/slideLayout" Target="../slideLayouts/slideLayout1.xml"/><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image" Target="../media/image29.png"/></Relationships>
</file>

<file path=ppt/slides/_rels/slide19.xml.rels><?xml version="1.0" encoding="UTF-8" standalone="yes"?>
<Relationships xmlns="http://schemas.openxmlformats.org/package/2006/relationships"><Relationship Id="rId5" Type="http://schemas.openxmlformats.org/officeDocument/2006/relationships/notesSlide" Target="../notesSlides/notesSlide19.xml"/><Relationship Id="rId4" Type="http://schemas.openxmlformats.org/officeDocument/2006/relationships/slideLayout" Target="../slideLayouts/slideLayout1.xml"/><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image" Target="../media/image3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tags" Target="../tags/tag5.xml"/></Relationships>
</file>

<file path=ppt/slides/_rels/slide21.xml.rels><?xml version="1.0" encoding="UTF-8" standalone="yes"?>
<Relationships xmlns="http://schemas.openxmlformats.org/package/2006/relationships"><Relationship Id="rId4" Type="http://schemas.openxmlformats.org/officeDocument/2006/relationships/notesSlide" Target="../notesSlides/notesSlide21.xml"/><Relationship Id="rId3" Type="http://schemas.openxmlformats.org/officeDocument/2006/relationships/slideLayout" Target="../slideLayouts/slideLayout1.xml"/><Relationship Id="rId2" Type="http://schemas.openxmlformats.org/officeDocument/2006/relationships/image" Target="../media/image36.png"/><Relationship Id="rId1" Type="http://schemas.openxmlformats.org/officeDocument/2006/relationships/image" Target="../media/image35.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tags" Target="../tags/tag6.xml"/></Relationships>
</file>

<file path=ppt/slides/_rels/slide24.xml.rels><?xml version="1.0" encoding="UTF-8" standalone="yes"?>
<Relationships xmlns="http://schemas.openxmlformats.org/package/2006/relationships"><Relationship Id="rId5" Type="http://schemas.openxmlformats.org/officeDocument/2006/relationships/notesSlide" Target="../notesSlides/notesSlide24.xml"/><Relationship Id="rId4" Type="http://schemas.openxmlformats.org/officeDocument/2006/relationships/slideLayout" Target="../slideLayouts/slideLayout3.xml"/><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2.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5" Type="http://schemas.openxmlformats.org/officeDocument/2006/relationships/notesSlide" Target="../notesSlides/notesSlide6.xml"/><Relationship Id="rId4" Type="http://schemas.openxmlformats.org/officeDocument/2006/relationships/slideLayout" Target="../slideLayouts/slideLayout1.xml"/><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image" Target="../media/image6.png"/></Relationships>
</file>

<file path=ppt/slides/_rels/slide7.xml.rels><?xml version="1.0" encoding="UTF-8" standalone="yes"?>
<Relationships xmlns="http://schemas.openxmlformats.org/package/2006/relationships"><Relationship Id="rId6" Type="http://schemas.openxmlformats.org/officeDocument/2006/relationships/notesSlide" Target="../notesSlides/notesSlide7.xml"/><Relationship Id="rId5" Type="http://schemas.openxmlformats.org/officeDocument/2006/relationships/slideLayout" Target="../slideLayouts/slideLayout1.xml"/><Relationship Id="rId4" Type="http://schemas.openxmlformats.org/officeDocument/2006/relationships/image" Target="../media/image12.png"/><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175" y="571"/>
            <a:ext cx="9718676" cy="5399532"/>
          </a:xfrm>
          <a:prstGeom prst="rect">
            <a:avLst/>
          </a:prstGeom>
        </p:spPr>
      </p:pic>
      <p:pic>
        <p:nvPicPr>
          <p:cNvPr id="20" name="欢快-背景音乐.wma">
            <a:hlinkClick r:id="" action="ppaction://media"/>
          </p:cNvPr>
          <p:cNvPicPr>
            <a:picLocks noChangeAspect="1"/>
          </p:cNvPicPr>
          <p:nvPr>
            <a:audioFile r:link="rId2"/>
            <p:extLst>
              <p:ext uri="{DAA4B4D4-6D71-4841-9C94-3DE7FCFB9230}">
                <p14:media xmlns:p14="http://schemas.microsoft.com/office/powerpoint/2010/main" r:embed="rId3"/>
              </p:ext>
            </p:extLst>
          </p:nvPr>
        </p:nvPicPr>
        <p:blipFill>
          <a:blip r:embed="rId4"/>
          <a:stretch>
            <a:fillRect/>
          </a:stretch>
        </p:blipFill>
        <p:spPr>
          <a:xfrm>
            <a:off x="9973493" y="1142957"/>
            <a:ext cx="609600" cy="609600"/>
          </a:xfrm>
          <a:prstGeom prst="rect">
            <a:avLst/>
          </a:prstGeom>
        </p:spPr>
      </p:pic>
      <p:pic>
        <p:nvPicPr>
          <p:cNvPr id="4" name="图片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24621" y="742419"/>
            <a:ext cx="7128792" cy="4046150"/>
          </a:xfrm>
          <a:prstGeom prst="rect">
            <a:avLst/>
          </a:prstGeom>
        </p:spPr>
      </p:pic>
      <p:pic>
        <p:nvPicPr>
          <p:cNvPr id="3" name="图片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867" y="324074"/>
            <a:ext cx="6718797" cy="5071080"/>
          </a:xfrm>
          <a:prstGeom prst="rect">
            <a:avLst/>
          </a:prstGeom>
        </p:spPr>
      </p:pic>
      <p:sp>
        <p:nvSpPr>
          <p:cNvPr id="73" name="文本框 2"/>
          <p:cNvSpPr txBox="1">
            <a:spLocks noChangeArrowheads="1"/>
          </p:cNvSpPr>
          <p:nvPr/>
        </p:nvSpPr>
        <p:spPr bwMode="auto">
          <a:xfrm>
            <a:off x="4014470" y="2120900"/>
            <a:ext cx="5707380" cy="835025"/>
          </a:xfrm>
          <a:prstGeom prst="rect">
            <a:avLst/>
          </a:prstGeom>
          <a:solidFill>
            <a:srgbClr val="FFFFFF">
              <a:alpha val="40000"/>
            </a:srgbClr>
          </a:solidFill>
          <a:ln>
            <a:noFill/>
          </a:ln>
        </p:spPr>
        <p:txBody>
          <a:bodyPr wrap="square" lIns="96780" tIns="48390" rIns="96780" bIns="48390">
            <a:spAutoFit/>
          </a:bodyPr>
          <a:lstStyle>
            <a:lvl1pPr>
              <a:defRPr sz="1900">
                <a:solidFill>
                  <a:schemeClr val="tx1"/>
                </a:solidFill>
                <a:latin typeface="Arial" charset="0"/>
                <a:ea typeface="微软雅黑" pitchFamily="34" charset="-122"/>
              </a:defRPr>
            </a:lvl1pPr>
            <a:lvl2pPr marL="742950" indent="-285750">
              <a:defRPr sz="1900">
                <a:solidFill>
                  <a:schemeClr val="tx1"/>
                </a:solidFill>
                <a:latin typeface="Arial" charset="0"/>
                <a:ea typeface="微软雅黑" pitchFamily="34" charset="-122"/>
              </a:defRPr>
            </a:lvl2pPr>
            <a:lvl3pPr marL="1143000" indent="-228600">
              <a:defRPr sz="1900">
                <a:solidFill>
                  <a:schemeClr val="tx1"/>
                </a:solidFill>
                <a:latin typeface="Arial" charset="0"/>
                <a:ea typeface="微软雅黑" pitchFamily="34" charset="-122"/>
              </a:defRPr>
            </a:lvl3pPr>
            <a:lvl4pPr marL="1600200" indent="-228600">
              <a:defRPr sz="1900">
                <a:solidFill>
                  <a:schemeClr val="tx1"/>
                </a:solidFill>
                <a:latin typeface="Arial" charset="0"/>
                <a:ea typeface="微软雅黑" pitchFamily="34" charset="-122"/>
              </a:defRPr>
            </a:lvl4pPr>
            <a:lvl5pPr marL="2057400" indent="-228600">
              <a:defRPr sz="1900">
                <a:solidFill>
                  <a:schemeClr val="tx1"/>
                </a:solidFill>
                <a:latin typeface="Arial" charset="0"/>
                <a:ea typeface="微软雅黑" pitchFamily="34" charset="-122"/>
              </a:defRPr>
            </a:lvl5pPr>
            <a:lvl6pPr marL="2514600" indent="-228600" defTabSz="967105" fontAlgn="base">
              <a:spcBef>
                <a:spcPct val="0"/>
              </a:spcBef>
              <a:spcAft>
                <a:spcPct val="0"/>
              </a:spcAft>
              <a:defRPr sz="1900">
                <a:solidFill>
                  <a:schemeClr val="tx1"/>
                </a:solidFill>
                <a:latin typeface="Arial" charset="0"/>
                <a:ea typeface="微软雅黑" pitchFamily="34" charset="-122"/>
              </a:defRPr>
            </a:lvl6pPr>
            <a:lvl7pPr marL="2971800" indent="-228600" defTabSz="967105" fontAlgn="base">
              <a:spcBef>
                <a:spcPct val="0"/>
              </a:spcBef>
              <a:spcAft>
                <a:spcPct val="0"/>
              </a:spcAft>
              <a:defRPr sz="1900">
                <a:solidFill>
                  <a:schemeClr val="tx1"/>
                </a:solidFill>
                <a:latin typeface="Arial" charset="0"/>
                <a:ea typeface="微软雅黑" pitchFamily="34" charset="-122"/>
              </a:defRPr>
            </a:lvl7pPr>
            <a:lvl8pPr marL="3429000" indent="-228600" defTabSz="967105" fontAlgn="base">
              <a:spcBef>
                <a:spcPct val="0"/>
              </a:spcBef>
              <a:spcAft>
                <a:spcPct val="0"/>
              </a:spcAft>
              <a:defRPr sz="1900">
                <a:solidFill>
                  <a:schemeClr val="tx1"/>
                </a:solidFill>
                <a:latin typeface="Arial" charset="0"/>
                <a:ea typeface="微软雅黑" pitchFamily="34" charset="-122"/>
              </a:defRPr>
            </a:lvl8pPr>
            <a:lvl9pPr marL="3886200" indent="-228600" defTabSz="967105" fontAlgn="base">
              <a:spcBef>
                <a:spcPct val="0"/>
              </a:spcBef>
              <a:spcAft>
                <a:spcPct val="0"/>
              </a:spcAft>
              <a:defRPr sz="1900">
                <a:solidFill>
                  <a:schemeClr val="tx1"/>
                </a:solidFill>
                <a:latin typeface="Arial" charset="0"/>
                <a:ea typeface="微软雅黑" pitchFamily="34" charset="-122"/>
              </a:defRPr>
            </a:lvl9pPr>
          </a:lstStyle>
          <a:p>
            <a:r>
              <a:rPr lang="zh-CN" sz="4800" b="1" dirty="0">
                <a:solidFill>
                  <a:srgbClr val="002060"/>
                </a:solidFill>
              </a:rPr>
              <a:t>大学生贷款管理系统</a:t>
            </a:r>
            <a:endParaRPr lang="zh-CN" altLang="en-US" sz="3600" dirty="0">
              <a:solidFill>
                <a:srgbClr val="002060"/>
              </a:solidFill>
            </a:endParaRPr>
          </a:p>
        </p:txBody>
      </p:sp>
      <p:sp>
        <p:nvSpPr>
          <p:cNvPr id="74" name="矩形 73"/>
          <p:cNvSpPr>
            <a:spLocks noChangeArrowheads="1"/>
          </p:cNvSpPr>
          <p:nvPr/>
        </p:nvSpPr>
        <p:spPr bwMode="auto">
          <a:xfrm>
            <a:off x="4118610" y="3644900"/>
            <a:ext cx="5172075" cy="614680"/>
          </a:xfrm>
          <a:prstGeom prst="rect">
            <a:avLst/>
          </a:prstGeom>
          <a:solidFill>
            <a:srgbClr val="00B0F0"/>
          </a:solidFill>
          <a:ln>
            <a:noFill/>
          </a:ln>
        </p:spPr>
        <p:txBody>
          <a:bodyPr wrap="square" lIns="96780" tIns="48390" rIns="96780" bIns="48390">
            <a:spAutoFit/>
          </a:bodyPr>
          <a:lstStyle/>
          <a:p>
            <a:pPr algn="ctr"/>
            <a:r>
              <a:rPr lang="zh-CN" sz="1700" dirty="0">
                <a:solidFill>
                  <a:schemeClr val="bg1"/>
                </a:solidFill>
                <a:ea typeface="微软雅黑" pitchFamily="34" charset="-122"/>
              </a:rPr>
              <a:t>指导老师：代祖华</a:t>
            </a:r>
            <a:endParaRPr lang="zh-CN" sz="1700" dirty="0">
              <a:solidFill>
                <a:schemeClr val="bg1"/>
              </a:solidFill>
              <a:ea typeface="微软雅黑" pitchFamily="34" charset="-122"/>
            </a:endParaRPr>
          </a:p>
          <a:p>
            <a:pPr algn="ctr"/>
            <a:r>
              <a:rPr lang="zh-CN" altLang="en-US" sz="1700" dirty="0">
                <a:latin typeface="+mn-lt"/>
                <a:ea typeface="+mn-ea"/>
                <a:sym typeface="+mn-ea"/>
              </a:rPr>
              <a:t>小组成员：腾江南，常惠琢，孔维滢，王志成</a:t>
            </a:r>
            <a:endParaRPr lang="zh-CN" altLang="en-US" sz="1700" dirty="0">
              <a:solidFill>
                <a:schemeClr val="bg1"/>
              </a:solidFill>
              <a:latin typeface="+mn-lt"/>
              <a:ea typeface="+mn-ea"/>
              <a:sym typeface="+mn-ea"/>
            </a:endParaRPr>
          </a:p>
        </p:txBody>
      </p:sp>
      <p:pic>
        <p:nvPicPr>
          <p:cNvPr id="38" name="图片 3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258" y="332472"/>
            <a:ext cx="6718797" cy="5071080"/>
          </a:xfrm>
          <a:prstGeom prst="rect">
            <a:avLst/>
          </a:prstGeom>
        </p:spPr>
      </p:pic>
    </p:spTree>
  </p:cSld>
  <p:clrMapOvr>
    <a:masterClrMapping/>
  </p:clrMapOvr>
  <p:transition spd="med"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par>
                          <p:cTn id="8" fill="hold">
                            <p:stCondLst>
                              <p:cond delay="1500"/>
                            </p:stCondLst>
                            <p:childTnLst>
                              <p:par>
                                <p:cTn id="9" presetID="2" presetClass="entr" presetSubtype="8" fill="hold" nodeType="afterEffect">
                                  <p:stCondLst>
                                    <p:cond delay="50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0-#ppt_w/2"/>
                                          </p:val>
                                        </p:tav>
                                        <p:tav tm="100000">
                                          <p:val>
                                            <p:strVal val="#ppt_x"/>
                                          </p:val>
                                        </p:tav>
                                      </p:tavLst>
                                    </p:anim>
                                    <p:anim calcmode="lin" valueType="num">
                                      <p:cBhvr additive="base">
                                        <p:cTn id="12" dur="500" fill="hold"/>
                                        <p:tgtEl>
                                          <p:spTgt spid="3"/>
                                        </p:tgtEl>
                                        <p:attrNameLst>
                                          <p:attrName>ppt_y</p:attrName>
                                        </p:attrNameLst>
                                      </p:cBhvr>
                                      <p:tavLst>
                                        <p:tav tm="0">
                                          <p:val>
                                            <p:strVal val="#ppt_y"/>
                                          </p:val>
                                        </p:tav>
                                        <p:tav tm="100000">
                                          <p:val>
                                            <p:strVal val="#ppt_y"/>
                                          </p:val>
                                        </p:tav>
                                      </p:tavLst>
                                    </p:anim>
                                  </p:childTnLst>
                                </p:cTn>
                              </p:par>
                            </p:childTnLst>
                          </p:cTn>
                        </p:par>
                        <p:par>
                          <p:cTn id="13" fill="hold">
                            <p:stCondLst>
                              <p:cond delay="2500"/>
                            </p:stCondLst>
                            <p:childTnLst>
                              <p:par>
                                <p:cTn id="14" presetID="1" presetClass="entr" presetSubtype="0" fill="hold" nodeType="afterEffect">
                                  <p:stCondLst>
                                    <p:cond delay="300"/>
                                  </p:stCondLst>
                                  <p:childTnLst>
                                    <p:set>
                                      <p:cBhvr>
                                        <p:cTn id="15" dur="1" fill="hold">
                                          <p:stCondLst>
                                            <p:cond delay="0"/>
                                          </p:stCondLst>
                                        </p:cTn>
                                        <p:tgtEl>
                                          <p:spTgt spid="38"/>
                                        </p:tgtEl>
                                        <p:attrNameLst>
                                          <p:attrName>style.visibility</p:attrName>
                                        </p:attrNameLst>
                                      </p:cBhvr>
                                      <p:to>
                                        <p:strVal val="visible"/>
                                      </p:to>
                                    </p:set>
                                  </p:childTnLst>
                                </p:cTn>
                              </p:par>
                              <p:par>
                                <p:cTn id="16" presetID="6" presetClass="emph" presetSubtype="0" fill="hold" nodeType="withEffect">
                                  <p:stCondLst>
                                    <p:cond delay="300"/>
                                  </p:stCondLst>
                                  <p:childTnLst>
                                    <p:animScale>
                                      <p:cBhvr>
                                        <p:cTn id="17" dur="1000" fill="hold"/>
                                        <p:tgtEl>
                                          <p:spTgt spid="38"/>
                                        </p:tgtEl>
                                      </p:cBhvr>
                                      <p:by x="150000" y="150000"/>
                                    </p:animScale>
                                  </p:childTnLst>
                                </p:cTn>
                              </p:par>
                              <p:par>
                                <p:cTn id="18" presetID="10" presetClass="exit" presetSubtype="0" fill="hold" nodeType="withEffect">
                                  <p:stCondLst>
                                    <p:cond delay="300"/>
                                  </p:stCondLst>
                                  <p:childTnLst>
                                    <p:animEffect transition="out" filter="fade">
                                      <p:cBhvr>
                                        <p:cTn id="19" dur="500"/>
                                        <p:tgtEl>
                                          <p:spTgt spid="38"/>
                                        </p:tgtEl>
                                      </p:cBhvr>
                                    </p:animEffect>
                                    <p:set>
                                      <p:cBhvr>
                                        <p:cTn id="20" dur="1" fill="hold">
                                          <p:stCondLst>
                                            <p:cond delay="500"/>
                                          </p:stCondLst>
                                        </p:cTn>
                                        <p:tgtEl>
                                          <p:spTgt spid="38"/>
                                        </p:tgtEl>
                                        <p:attrNameLst>
                                          <p:attrName>style.visibility</p:attrName>
                                        </p:attrNameLst>
                                      </p:cBhvr>
                                      <p:to>
                                        <p:strVal val="hidden"/>
                                      </p:to>
                                    </p:set>
                                  </p:childTnLst>
                                </p:cTn>
                              </p:par>
                            </p:childTnLst>
                          </p:cTn>
                        </p:par>
                        <p:par>
                          <p:cTn id="21" fill="hold">
                            <p:stCondLst>
                              <p:cond delay="2800"/>
                            </p:stCondLst>
                            <p:childTnLst>
                              <p:par>
                                <p:cTn id="22" presetID="22" presetClass="entr" presetSubtype="8" fill="hold" nodeType="after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wipe(left)">
                                      <p:cBhvr>
                                        <p:cTn id="24" dur="500"/>
                                        <p:tgtEl>
                                          <p:spTgt spid="4"/>
                                        </p:tgtEl>
                                      </p:cBhvr>
                                    </p:animEffect>
                                  </p:childTnLst>
                                </p:cTn>
                              </p:par>
                            </p:childTnLst>
                          </p:cTn>
                        </p:par>
                        <p:par>
                          <p:cTn id="25" fill="hold">
                            <p:stCondLst>
                              <p:cond delay="3300"/>
                            </p:stCondLst>
                            <p:childTnLst>
                              <p:par>
                                <p:cTn id="26" presetID="2" presetClass="entr" presetSubtype="2" fill="hold" grpId="0" nodeType="afterEffect">
                                  <p:stCondLst>
                                    <p:cond delay="0"/>
                                  </p:stCondLst>
                                  <p:iterate type="lt">
                                    <p:tmPct val="10000"/>
                                  </p:iterate>
                                  <p:childTnLst>
                                    <p:set>
                                      <p:cBhvr>
                                        <p:cTn id="27" dur="500" fill="hold">
                                          <p:stCondLst>
                                            <p:cond delay="0"/>
                                          </p:stCondLst>
                                        </p:cTn>
                                        <p:tgtEl>
                                          <p:spTgt spid="73"/>
                                        </p:tgtEl>
                                        <p:attrNameLst>
                                          <p:attrName>style.visibility</p:attrName>
                                        </p:attrNameLst>
                                      </p:cBhvr>
                                      <p:to>
                                        <p:strVal val="visible"/>
                                      </p:to>
                                    </p:set>
                                    <p:anim calcmode="lin" valueType="num">
                                      <p:cBhvr additive="base">
                                        <p:cTn id="28" dur="500" fill="hold"/>
                                        <p:tgtEl>
                                          <p:spTgt spid="73"/>
                                        </p:tgtEl>
                                        <p:attrNameLst>
                                          <p:attrName>ppt_x</p:attrName>
                                        </p:attrNameLst>
                                      </p:cBhvr>
                                      <p:tavLst>
                                        <p:tav tm="0">
                                          <p:val>
                                            <p:strVal val="1+#ppt_w/2"/>
                                          </p:val>
                                        </p:tav>
                                        <p:tav tm="100000">
                                          <p:val>
                                            <p:strVal val="#ppt_x"/>
                                          </p:val>
                                        </p:tav>
                                      </p:tavLst>
                                    </p:anim>
                                    <p:anim calcmode="lin" valueType="num">
                                      <p:cBhvr additive="base">
                                        <p:cTn id="29" dur="500" fill="hold"/>
                                        <p:tgtEl>
                                          <p:spTgt spid="73"/>
                                        </p:tgtEl>
                                        <p:attrNameLst>
                                          <p:attrName>ppt_y</p:attrName>
                                        </p:attrNameLst>
                                      </p:cBhvr>
                                      <p:tavLst>
                                        <p:tav tm="0">
                                          <p:val>
                                            <p:strVal val="#ppt_y"/>
                                          </p:val>
                                        </p:tav>
                                        <p:tav tm="100000">
                                          <p:val>
                                            <p:strVal val="#ppt_y"/>
                                          </p:val>
                                        </p:tav>
                                      </p:tavLst>
                                    </p:anim>
                                  </p:childTnLst>
                                </p:cTn>
                              </p:par>
                            </p:childTnLst>
                          </p:cTn>
                        </p:par>
                        <p:par>
                          <p:cTn id="30" fill="hold">
                            <p:stCondLst>
                              <p:cond delay="3699"/>
                            </p:stCondLst>
                            <p:childTnLst>
                              <p:par>
                                <p:cTn id="31" presetID="2" presetClass="entr" presetSubtype="4" fill="hold" grpId="0" nodeType="afterEffect">
                                  <p:stCondLst>
                                    <p:cond delay="0"/>
                                  </p:stCondLst>
                                  <p:iterate type="lt">
                                    <p:tmPct val="10000"/>
                                  </p:iterate>
                                  <p:childTnLst>
                                    <p:set>
                                      <p:cBhvr>
                                        <p:cTn id="32" dur="500" fill="hold">
                                          <p:stCondLst>
                                            <p:cond delay="0"/>
                                          </p:stCondLst>
                                        </p:cTn>
                                        <p:tgtEl>
                                          <p:spTgt spid="74"/>
                                        </p:tgtEl>
                                        <p:attrNameLst>
                                          <p:attrName>style.visibility</p:attrName>
                                        </p:attrNameLst>
                                      </p:cBhvr>
                                      <p:to>
                                        <p:strVal val="visible"/>
                                      </p:to>
                                    </p:set>
                                    <p:anim calcmode="lin" valueType="num">
                                      <p:cBhvr additive="base">
                                        <p:cTn id="33" dur="500" fill="hold"/>
                                        <p:tgtEl>
                                          <p:spTgt spid="74"/>
                                        </p:tgtEl>
                                        <p:attrNameLst>
                                          <p:attrName>ppt_x</p:attrName>
                                        </p:attrNameLst>
                                      </p:cBhvr>
                                      <p:tavLst>
                                        <p:tav tm="0">
                                          <p:val>
                                            <p:strVal val="#ppt_x"/>
                                          </p:val>
                                        </p:tav>
                                        <p:tav tm="100000">
                                          <p:val>
                                            <p:strVal val="#ppt_x"/>
                                          </p:val>
                                        </p:tav>
                                      </p:tavLst>
                                    </p:anim>
                                    <p:anim calcmode="lin" valueType="num">
                                      <p:cBhvr additive="base">
                                        <p:cTn id="34" dur="500" fill="hold"/>
                                        <p:tgtEl>
                                          <p:spTgt spid="7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p:cTn id="35" repeatCount="indefinite" fill="hold" display="0">
                  <p:stCondLst>
                    <p:cond delay="indefinite"/>
                  </p:stCondLst>
                  <p:endCondLst>
                    <p:cond evt="onStopAudio" delay="0">
                      <p:tgtEl>
                        <p:sldTgt/>
                      </p:tgtEl>
                    </p:cond>
                  </p:endCondLst>
                </p:cTn>
                <p:tgtEl>
                  <p:spTgt spid="20"/>
                </p:tgtEl>
              </p:cMediaNode>
            </p:audio>
          </p:childTnLst>
        </p:cTn>
      </p:par>
    </p:tnLst>
    <p:bldLst>
      <p:bldP spid="73" grpId="0" bldLvl="0" animBg="1"/>
      <p:bldP spid="74" grpId="0" bldLvl="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Freeform 6"/>
          <p:cNvSpPr/>
          <p:nvPr/>
        </p:nvSpPr>
        <p:spPr bwMode="auto">
          <a:xfrm>
            <a:off x="1496979" y="4427489"/>
            <a:ext cx="945871" cy="635872"/>
          </a:xfrm>
          <a:custGeom>
            <a:avLst/>
            <a:gdLst>
              <a:gd name="T0" fmla="*/ 0 w 1113"/>
              <a:gd name="T1" fmla="*/ 0 h 757"/>
              <a:gd name="T2" fmla="*/ 1113 w 1113"/>
              <a:gd name="T3" fmla="*/ 0 h 757"/>
              <a:gd name="T4" fmla="*/ 1113 w 1113"/>
              <a:gd name="T5" fmla="*/ 685 h 757"/>
              <a:gd name="T6" fmla="*/ 249 w 1113"/>
              <a:gd name="T7" fmla="*/ 685 h 757"/>
              <a:gd name="T8" fmla="*/ 177 w 1113"/>
              <a:gd name="T9" fmla="*/ 757 h 757"/>
              <a:gd name="T10" fmla="*/ 105 w 1113"/>
              <a:gd name="T11" fmla="*/ 685 h 757"/>
              <a:gd name="T12" fmla="*/ 0 w 1113"/>
              <a:gd name="T13" fmla="*/ 685 h 757"/>
              <a:gd name="T14" fmla="*/ 0 w 1113"/>
              <a:gd name="T15" fmla="*/ 0 h 7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3" h="757">
                <a:moveTo>
                  <a:pt x="0" y="0"/>
                </a:moveTo>
                <a:lnTo>
                  <a:pt x="1113" y="0"/>
                </a:lnTo>
                <a:lnTo>
                  <a:pt x="1113" y="685"/>
                </a:lnTo>
                <a:lnTo>
                  <a:pt x="249" y="685"/>
                </a:lnTo>
                <a:lnTo>
                  <a:pt x="177" y="757"/>
                </a:lnTo>
                <a:lnTo>
                  <a:pt x="105" y="685"/>
                </a:lnTo>
                <a:lnTo>
                  <a:pt x="0" y="685"/>
                </a:lnTo>
                <a:lnTo>
                  <a:pt x="0" y="0"/>
                </a:lnTo>
                <a:close/>
              </a:path>
            </a:pathLst>
          </a:custGeom>
          <a:solidFill>
            <a:schemeClr val="accent3"/>
          </a:solidFill>
          <a:ln w="57150">
            <a:solidFill>
              <a:schemeClr val="bg1"/>
            </a:solidFill>
          </a:ln>
          <a:effectLst>
            <a:innerShdw blurRad="63500" dist="50800" dir="13500000">
              <a:prstClr val="black">
                <a:alpha val="50000"/>
              </a:prstClr>
            </a:innerShdw>
          </a:effectLst>
        </p:spPr>
        <p:txBody>
          <a:bodyPr lIns="67692" tIns="33846" rIns="67692" bIns="33846"/>
          <a:lstStyle/>
          <a:p>
            <a:pPr defTabSz="902970" fontAlgn="auto">
              <a:spcBef>
                <a:spcPts val="0"/>
              </a:spcBef>
              <a:spcAft>
                <a:spcPts val="0"/>
              </a:spcAft>
              <a:defRPr/>
            </a:pPr>
            <a:endParaRPr lang="zh-CN" altLang="en-US" sz="1400">
              <a:latin typeface="+mn-lt"/>
              <a:ea typeface="+mn-ea"/>
            </a:endParaRPr>
          </a:p>
        </p:txBody>
      </p:sp>
      <p:sp>
        <p:nvSpPr>
          <p:cNvPr id="42" name="Freeform 8"/>
          <p:cNvSpPr/>
          <p:nvPr/>
        </p:nvSpPr>
        <p:spPr bwMode="auto">
          <a:xfrm>
            <a:off x="551106" y="963963"/>
            <a:ext cx="2875399" cy="3362542"/>
          </a:xfrm>
          <a:custGeom>
            <a:avLst/>
            <a:gdLst>
              <a:gd name="T0" fmla="*/ 133 w 3381"/>
              <a:gd name="T1" fmla="*/ 2348 h 3999"/>
              <a:gd name="T2" fmla="*/ 0 w 3381"/>
              <a:gd name="T3" fmla="*/ 1703 h 3999"/>
              <a:gd name="T4" fmla="*/ 282 w 3381"/>
              <a:gd name="T5" fmla="*/ 767 h 3999"/>
              <a:gd name="T6" fmla="*/ 1039 w 3381"/>
              <a:gd name="T7" fmla="*/ 133 h 3999"/>
              <a:gd name="T8" fmla="*/ 1689 w 3381"/>
              <a:gd name="T9" fmla="*/ 0 h 3999"/>
              <a:gd name="T10" fmla="*/ 2885 w 3381"/>
              <a:gd name="T11" fmla="*/ 495 h 3999"/>
              <a:gd name="T12" fmla="*/ 3381 w 3381"/>
              <a:gd name="T13" fmla="*/ 1691 h 3999"/>
              <a:gd name="T14" fmla="*/ 3097 w 3381"/>
              <a:gd name="T15" fmla="*/ 2624 h 3999"/>
              <a:gd name="T16" fmla="*/ 2346 w 3381"/>
              <a:gd name="T17" fmla="*/ 3248 h 3999"/>
              <a:gd name="T18" fmla="*/ 2281 w 3381"/>
              <a:gd name="T19" fmla="*/ 3304 h 3999"/>
              <a:gd name="T20" fmla="*/ 2256 w 3381"/>
              <a:gd name="T21" fmla="*/ 3388 h 3999"/>
              <a:gd name="T22" fmla="*/ 2256 w 3381"/>
              <a:gd name="T23" fmla="*/ 3718 h 3999"/>
              <a:gd name="T24" fmla="*/ 1699 w 3381"/>
              <a:gd name="T25" fmla="*/ 3999 h 3999"/>
              <a:gd name="T26" fmla="*/ 1142 w 3381"/>
              <a:gd name="T27" fmla="*/ 3718 h 3999"/>
              <a:gd name="T28" fmla="*/ 1142 w 3381"/>
              <a:gd name="T29" fmla="*/ 3388 h 3999"/>
              <a:gd name="T30" fmla="*/ 1354 w 3381"/>
              <a:gd name="T31" fmla="*/ 2691 h 3999"/>
              <a:gd name="T32" fmla="*/ 1916 w 3381"/>
              <a:gd name="T33" fmla="*/ 2226 h 3999"/>
              <a:gd name="T34" fmla="*/ 2171 w 3381"/>
              <a:gd name="T35" fmla="*/ 2011 h 3999"/>
              <a:gd name="T36" fmla="*/ 2267 w 3381"/>
              <a:gd name="T37" fmla="*/ 1691 h 3999"/>
              <a:gd name="T38" fmla="*/ 2098 w 3381"/>
              <a:gd name="T39" fmla="*/ 1283 h 3999"/>
              <a:gd name="T40" fmla="*/ 1689 w 3381"/>
              <a:gd name="T41" fmla="*/ 1113 h 3999"/>
              <a:gd name="T42" fmla="*/ 1469 w 3381"/>
              <a:gd name="T43" fmla="*/ 1155 h 3999"/>
              <a:gd name="T44" fmla="*/ 1212 w 3381"/>
              <a:gd name="T45" fmla="*/ 1375 h 3999"/>
              <a:gd name="T46" fmla="*/ 1113 w 3381"/>
              <a:gd name="T47" fmla="*/ 1703 h 3999"/>
              <a:gd name="T48" fmla="*/ 1155 w 3381"/>
              <a:gd name="T49" fmla="*/ 1918 h 3999"/>
              <a:gd name="T50" fmla="*/ 133 w 3381"/>
              <a:gd name="T51" fmla="*/ 2348 h 39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381" h="3999">
                <a:moveTo>
                  <a:pt x="133" y="2348"/>
                </a:moveTo>
                <a:cubicBezTo>
                  <a:pt x="42" y="2134"/>
                  <a:pt x="0" y="1915"/>
                  <a:pt x="0" y="1703"/>
                </a:cubicBezTo>
                <a:cubicBezTo>
                  <a:pt x="0" y="1368"/>
                  <a:pt x="102" y="1042"/>
                  <a:pt x="282" y="767"/>
                </a:cubicBezTo>
                <a:cubicBezTo>
                  <a:pt x="461" y="492"/>
                  <a:pt x="721" y="267"/>
                  <a:pt x="1039" y="133"/>
                </a:cubicBezTo>
                <a:cubicBezTo>
                  <a:pt x="1240" y="48"/>
                  <a:pt x="1459" y="0"/>
                  <a:pt x="1689" y="0"/>
                </a:cubicBezTo>
                <a:cubicBezTo>
                  <a:pt x="2156" y="0"/>
                  <a:pt x="2579" y="189"/>
                  <a:pt x="2885" y="495"/>
                </a:cubicBezTo>
                <a:cubicBezTo>
                  <a:pt x="3191" y="802"/>
                  <a:pt x="3381" y="1224"/>
                  <a:pt x="3381" y="1691"/>
                </a:cubicBezTo>
                <a:cubicBezTo>
                  <a:pt x="3381" y="2028"/>
                  <a:pt x="3278" y="2352"/>
                  <a:pt x="3097" y="2624"/>
                </a:cubicBezTo>
                <a:cubicBezTo>
                  <a:pt x="2918" y="2895"/>
                  <a:pt x="2659" y="3115"/>
                  <a:pt x="2346" y="3248"/>
                </a:cubicBezTo>
                <a:cubicBezTo>
                  <a:pt x="2320" y="3259"/>
                  <a:pt x="2298" y="3279"/>
                  <a:pt x="2281" y="3304"/>
                </a:cubicBezTo>
                <a:cubicBezTo>
                  <a:pt x="2265" y="3328"/>
                  <a:pt x="2256" y="3357"/>
                  <a:pt x="2256" y="3388"/>
                </a:cubicBezTo>
                <a:lnTo>
                  <a:pt x="2256" y="3718"/>
                </a:lnTo>
                <a:lnTo>
                  <a:pt x="1699" y="3999"/>
                </a:lnTo>
                <a:lnTo>
                  <a:pt x="1142" y="3718"/>
                </a:lnTo>
                <a:lnTo>
                  <a:pt x="1142" y="3388"/>
                </a:lnTo>
                <a:cubicBezTo>
                  <a:pt x="1142" y="3137"/>
                  <a:pt x="1219" y="2895"/>
                  <a:pt x="1354" y="2691"/>
                </a:cubicBezTo>
                <a:cubicBezTo>
                  <a:pt x="1488" y="2489"/>
                  <a:pt x="1681" y="2325"/>
                  <a:pt x="1916" y="2226"/>
                </a:cubicBezTo>
                <a:cubicBezTo>
                  <a:pt x="2020" y="2181"/>
                  <a:pt x="2108" y="2106"/>
                  <a:pt x="2171" y="2011"/>
                </a:cubicBezTo>
                <a:cubicBezTo>
                  <a:pt x="2232" y="1918"/>
                  <a:pt x="2267" y="1808"/>
                  <a:pt x="2267" y="1691"/>
                </a:cubicBezTo>
                <a:cubicBezTo>
                  <a:pt x="2267" y="1532"/>
                  <a:pt x="2203" y="1387"/>
                  <a:pt x="2098" y="1283"/>
                </a:cubicBezTo>
                <a:cubicBezTo>
                  <a:pt x="1993" y="1178"/>
                  <a:pt x="1849" y="1113"/>
                  <a:pt x="1689" y="1113"/>
                </a:cubicBezTo>
                <a:cubicBezTo>
                  <a:pt x="1606" y="1113"/>
                  <a:pt x="1532" y="1128"/>
                  <a:pt x="1469" y="1155"/>
                </a:cubicBezTo>
                <a:cubicBezTo>
                  <a:pt x="1365" y="1199"/>
                  <a:pt x="1276" y="1278"/>
                  <a:pt x="1212" y="1375"/>
                </a:cubicBezTo>
                <a:cubicBezTo>
                  <a:pt x="1149" y="1472"/>
                  <a:pt x="1113" y="1586"/>
                  <a:pt x="1113" y="1703"/>
                </a:cubicBezTo>
                <a:cubicBezTo>
                  <a:pt x="1113" y="1777"/>
                  <a:pt x="1127" y="1850"/>
                  <a:pt x="1155" y="1918"/>
                </a:cubicBezTo>
                <a:lnTo>
                  <a:pt x="133" y="2348"/>
                </a:lnTo>
                <a:close/>
              </a:path>
            </a:pathLst>
          </a:custGeom>
          <a:solidFill>
            <a:schemeClr val="accent4"/>
          </a:solidFill>
          <a:ln w="57150">
            <a:solidFill>
              <a:schemeClr val="bg1"/>
            </a:solidFill>
          </a:ln>
          <a:effectLst>
            <a:innerShdw blurRad="63500" dist="50800" dir="13500000">
              <a:prstClr val="black">
                <a:alpha val="50000"/>
              </a:prstClr>
            </a:innerShdw>
          </a:effectLst>
        </p:spPr>
        <p:txBody>
          <a:bodyPr lIns="67692" tIns="33846" rIns="67692" bIns="33846"/>
          <a:lstStyle/>
          <a:p>
            <a:pPr defTabSz="902970" fontAlgn="auto">
              <a:spcBef>
                <a:spcPts val="0"/>
              </a:spcBef>
              <a:spcAft>
                <a:spcPts val="0"/>
              </a:spcAft>
              <a:defRPr/>
            </a:pPr>
            <a:endParaRPr lang="zh-CN" altLang="en-US" sz="1400">
              <a:latin typeface="+mn-lt"/>
              <a:ea typeface="+mn-ea"/>
            </a:endParaRPr>
          </a:p>
        </p:txBody>
      </p:sp>
      <p:sp>
        <p:nvSpPr>
          <p:cNvPr id="45" name="Freeform 9"/>
          <p:cNvSpPr/>
          <p:nvPr/>
        </p:nvSpPr>
        <p:spPr bwMode="auto">
          <a:xfrm>
            <a:off x="1282060" y="963965"/>
            <a:ext cx="1967317" cy="1214575"/>
          </a:xfrm>
          <a:custGeom>
            <a:avLst/>
            <a:gdLst>
              <a:gd name="T0" fmla="*/ 0 w 2313"/>
              <a:gd name="T1" fmla="*/ 221 h 1445"/>
              <a:gd name="T2" fmla="*/ 179 w 2313"/>
              <a:gd name="T3" fmla="*/ 133 h 1445"/>
              <a:gd name="T4" fmla="*/ 829 w 2313"/>
              <a:gd name="T5" fmla="*/ 0 h 1445"/>
              <a:gd name="T6" fmla="*/ 2025 w 2313"/>
              <a:gd name="T7" fmla="*/ 495 h 1445"/>
              <a:gd name="T8" fmla="*/ 2313 w 2313"/>
              <a:gd name="T9" fmla="*/ 879 h 1445"/>
              <a:gd name="T10" fmla="*/ 1353 w 2313"/>
              <a:gd name="T11" fmla="*/ 1445 h 1445"/>
              <a:gd name="T12" fmla="*/ 1238 w 2313"/>
              <a:gd name="T13" fmla="*/ 1283 h 1445"/>
              <a:gd name="T14" fmla="*/ 829 w 2313"/>
              <a:gd name="T15" fmla="*/ 1113 h 1445"/>
              <a:gd name="T16" fmla="*/ 609 w 2313"/>
              <a:gd name="T17" fmla="*/ 1155 h 1445"/>
              <a:gd name="T18" fmla="*/ 552 w 2313"/>
              <a:gd name="T19" fmla="*/ 1184 h 1445"/>
              <a:gd name="T20" fmla="*/ 0 w 2313"/>
              <a:gd name="T21" fmla="*/ 221 h 1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13" h="1445">
                <a:moveTo>
                  <a:pt x="0" y="221"/>
                </a:moveTo>
                <a:cubicBezTo>
                  <a:pt x="57" y="189"/>
                  <a:pt x="117" y="159"/>
                  <a:pt x="179" y="133"/>
                </a:cubicBezTo>
                <a:cubicBezTo>
                  <a:pt x="380" y="48"/>
                  <a:pt x="599" y="0"/>
                  <a:pt x="829" y="0"/>
                </a:cubicBezTo>
                <a:cubicBezTo>
                  <a:pt x="1296" y="0"/>
                  <a:pt x="1719" y="189"/>
                  <a:pt x="2025" y="495"/>
                </a:cubicBezTo>
                <a:cubicBezTo>
                  <a:pt x="2138" y="609"/>
                  <a:pt x="2236" y="738"/>
                  <a:pt x="2313" y="879"/>
                </a:cubicBezTo>
                <a:lnTo>
                  <a:pt x="1353" y="1445"/>
                </a:lnTo>
                <a:cubicBezTo>
                  <a:pt x="1324" y="1385"/>
                  <a:pt x="1285" y="1330"/>
                  <a:pt x="1238" y="1283"/>
                </a:cubicBezTo>
                <a:cubicBezTo>
                  <a:pt x="1133" y="1178"/>
                  <a:pt x="989" y="1113"/>
                  <a:pt x="829" y="1113"/>
                </a:cubicBezTo>
                <a:cubicBezTo>
                  <a:pt x="746" y="1113"/>
                  <a:pt x="672" y="1128"/>
                  <a:pt x="609" y="1155"/>
                </a:cubicBezTo>
                <a:cubicBezTo>
                  <a:pt x="590" y="1163"/>
                  <a:pt x="570" y="1173"/>
                  <a:pt x="552" y="1184"/>
                </a:cubicBezTo>
                <a:lnTo>
                  <a:pt x="0" y="221"/>
                </a:lnTo>
                <a:close/>
              </a:path>
            </a:pathLst>
          </a:custGeom>
          <a:solidFill>
            <a:schemeClr val="accent1"/>
          </a:solidFill>
          <a:ln w="57150">
            <a:solidFill>
              <a:schemeClr val="bg1"/>
            </a:solidFill>
          </a:ln>
          <a:effectLst>
            <a:innerShdw blurRad="63500" dist="50800" dir="13500000">
              <a:prstClr val="black">
                <a:alpha val="50000"/>
              </a:prstClr>
            </a:innerShdw>
          </a:effectLst>
        </p:spPr>
        <p:txBody>
          <a:bodyPr lIns="67692" tIns="33846" rIns="67692" bIns="33846"/>
          <a:lstStyle/>
          <a:p>
            <a:pPr defTabSz="902970" fontAlgn="auto">
              <a:spcBef>
                <a:spcPts val="0"/>
              </a:spcBef>
              <a:spcAft>
                <a:spcPts val="0"/>
              </a:spcAft>
              <a:defRPr/>
            </a:pPr>
            <a:endParaRPr lang="zh-CN" altLang="en-US" sz="1400">
              <a:latin typeface="+mn-lt"/>
              <a:ea typeface="+mn-ea"/>
            </a:endParaRPr>
          </a:p>
        </p:txBody>
      </p:sp>
      <p:sp>
        <p:nvSpPr>
          <p:cNvPr id="48" name="Freeform 10"/>
          <p:cNvSpPr/>
          <p:nvPr/>
        </p:nvSpPr>
        <p:spPr bwMode="auto">
          <a:xfrm>
            <a:off x="2318858" y="1652338"/>
            <a:ext cx="1107648" cy="1754776"/>
          </a:xfrm>
          <a:custGeom>
            <a:avLst/>
            <a:gdLst>
              <a:gd name="T0" fmla="*/ 1061 w 1303"/>
              <a:gd name="T1" fmla="*/ 0 h 2087"/>
              <a:gd name="T2" fmla="*/ 1303 w 1303"/>
              <a:gd name="T3" fmla="*/ 872 h 2087"/>
              <a:gd name="T4" fmla="*/ 1019 w 1303"/>
              <a:gd name="T5" fmla="*/ 1805 h 2087"/>
              <a:gd name="T6" fmla="*/ 785 w 1303"/>
              <a:gd name="T7" fmla="*/ 2087 h 2087"/>
              <a:gd name="T8" fmla="*/ 0 w 1303"/>
              <a:gd name="T9" fmla="*/ 1301 h 2087"/>
              <a:gd name="T10" fmla="*/ 93 w 1303"/>
              <a:gd name="T11" fmla="*/ 1192 h 2087"/>
              <a:gd name="T12" fmla="*/ 189 w 1303"/>
              <a:gd name="T13" fmla="*/ 872 h 2087"/>
              <a:gd name="T14" fmla="*/ 101 w 1303"/>
              <a:gd name="T15" fmla="*/ 566 h 2087"/>
              <a:gd name="T16" fmla="*/ 1061 w 1303"/>
              <a:gd name="T17" fmla="*/ 0 h 20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3" h="2087">
                <a:moveTo>
                  <a:pt x="1061" y="0"/>
                </a:moveTo>
                <a:cubicBezTo>
                  <a:pt x="1214" y="255"/>
                  <a:pt x="1303" y="553"/>
                  <a:pt x="1303" y="872"/>
                </a:cubicBezTo>
                <a:cubicBezTo>
                  <a:pt x="1303" y="1209"/>
                  <a:pt x="1200" y="1533"/>
                  <a:pt x="1019" y="1805"/>
                </a:cubicBezTo>
                <a:cubicBezTo>
                  <a:pt x="952" y="1907"/>
                  <a:pt x="874" y="2001"/>
                  <a:pt x="785" y="2087"/>
                </a:cubicBezTo>
                <a:lnTo>
                  <a:pt x="0" y="1301"/>
                </a:lnTo>
                <a:cubicBezTo>
                  <a:pt x="35" y="1269"/>
                  <a:pt x="66" y="1232"/>
                  <a:pt x="93" y="1192"/>
                </a:cubicBezTo>
                <a:cubicBezTo>
                  <a:pt x="154" y="1099"/>
                  <a:pt x="189" y="989"/>
                  <a:pt x="189" y="872"/>
                </a:cubicBezTo>
                <a:cubicBezTo>
                  <a:pt x="189" y="760"/>
                  <a:pt x="157" y="655"/>
                  <a:pt x="101" y="566"/>
                </a:cubicBezTo>
                <a:lnTo>
                  <a:pt x="1061" y="0"/>
                </a:lnTo>
                <a:close/>
              </a:path>
            </a:pathLst>
          </a:custGeom>
          <a:solidFill>
            <a:schemeClr val="accent2"/>
          </a:solidFill>
          <a:ln w="57150">
            <a:solidFill>
              <a:schemeClr val="bg1"/>
            </a:solidFill>
          </a:ln>
          <a:effectLst>
            <a:innerShdw blurRad="63500" dist="50800" dir="13500000">
              <a:prstClr val="black">
                <a:alpha val="50000"/>
              </a:prstClr>
            </a:innerShdw>
          </a:effectLst>
        </p:spPr>
        <p:txBody>
          <a:bodyPr lIns="67692" tIns="33846" rIns="67692" bIns="33846"/>
          <a:lstStyle/>
          <a:p>
            <a:pPr defTabSz="902970" fontAlgn="auto">
              <a:spcBef>
                <a:spcPts val="0"/>
              </a:spcBef>
              <a:spcAft>
                <a:spcPts val="0"/>
              </a:spcAft>
              <a:defRPr/>
            </a:pPr>
            <a:endParaRPr lang="zh-CN" altLang="en-US" sz="1400">
              <a:latin typeface="+mn-lt"/>
              <a:ea typeface="+mn-ea"/>
            </a:endParaRPr>
          </a:p>
        </p:txBody>
      </p:sp>
      <p:sp>
        <p:nvSpPr>
          <p:cNvPr id="51" name="Freeform 11"/>
          <p:cNvSpPr/>
          <p:nvPr/>
        </p:nvSpPr>
        <p:spPr bwMode="auto">
          <a:xfrm>
            <a:off x="536935" y="1148307"/>
            <a:ext cx="1215108" cy="1789778"/>
          </a:xfrm>
          <a:custGeom>
            <a:avLst/>
            <a:gdLst>
              <a:gd name="T0" fmla="*/ 149 w 1428"/>
              <a:gd name="T1" fmla="*/ 2129 h 2129"/>
              <a:gd name="T2" fmla="*/ 25 w 1428"/>
              <a:gd name="T3" fmla="*/ 1325 h 2129"/>
              <a:gd name="T4" fmla="*/ 296 w 1428"/>
              <a:gd name="T5" fmla="*/ 552 h 2129"/>
              <a:gd name="T6" fmla="*/ 554 w 1428"/>
              <a:gd name="T7" fmla="*/ 242 h 2129"/>
              <a:gd name="T8" fmla="*/ 880 w 1428"/>
              <a:gd name="T9" fmla="*/ 0 h 2129"/>
              <a:gd name="T10" fmla="*/ 1428 w 1428"/>
              <a:gd name="T11" fmla="*/ 965 h 2129"/>
              <a:gd name="T12" fmla="*/ 1319 w 1428"/>
              <a:gd name="T13" fmla="*/ 1046 h 2129"/>
              <a:gd name="T14" fmla="*/ 1227 w 1428"/>
              <a:gd name="T15" fmla="*/ 1157 h 2129"/>
              <a:gd name="T16" fmla="*/ 1130 w 1428"/>
              <a:gd name="T17" fmla="*/ 1429 h 2129"/>
              <a:gd name="T18" fmla="*/ 1171 w 1428"/>
              <a:gd name="T19" fmla="*/ 1699 h 2129"/>
              <a:gd name="T20" fmla="*/ 149 w 1428"/>
              <a:gd name="T21" fmla="*/ 2129 h 2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28" h="2129">
                <a:moveTo>
                  <a:pt x="149" y="2129"/>
                </a:moveTo>
                <a:cubicBezTo>
                  <a:pt x="37" y="1865"/>
                  <a:pt x="0" y="1590"/>
                  <a:pt x="25" y="1325"/>
                </a:cubicBezTo>
                <a:cubicBezTo>
                  <a:pt x="52" y="1048"/>
                  <a:pt x="147" y="782"/>
                  <a:pt x="296" y="552"/>
                </a:cubicBezTo>
                <a:cubicBezTo>
                  <a:pt x="370" y="438"/>
                  <a:pt x="457" y="334"/>
                  <a:pt x="554" y="242"/>
                </a:cubicBezTo>
                <a:cubicBezTo>
                  <a:pt x="651" y="149"/>
                  <a:pt x="761" y="68"/>
                  <a:pt x="880" y="0"/>
                </a:cubicBezTo>
                <a:lnTo>
                  <a:pt x="1428" y="965"/>
                </a:lnTo>
                <a:cubicBezTo>
                  <a:pt x="1389" y="987"/>
                  <a:pt x="1353" y="1015"/>
                  <a:pt x="1319" y="1046"/>
                </a:cubicBezTo>
                <a:cubicBezTo>
                  <a:pt x="1283" y="1080"/>
                  <a:pt x="1252" y="1117"/>
                  <a:pt x="1227" y="1157"/>
                </a:cubicBezTo>
                <a:cubicBezTo>
                  <a:pt x="1173" y="1239"/>
                  <a:pt x="1139" y="1333"/>
                  <a:pt x="1130" y="1429"/>
                </a:cubicBezTo>
                <a:cubicBezTo>
                  <a:pt x="1122" y="1519"/>
                  <a:pt x="1134" y="1611"/>
                  <a:pt x="1171" y="1699"/>
                </a:cubicBezTo>
                <a:lnTo>
                  <a:pt x="149" y="2129"/>
                </a:lnTo>
                <a:close/>
              </a:path>
            </a:pathLst>
          </a:custGeom>
          <a:solidFill>
            <a:schemeClr val="bg2"/>
          </a:solidFill>
          <a:ln w="57150">
            <a:solidFill>
              <a:schemeClr val="bg1"/>
            </a:solidFill>
          </a:ln>
          <a:effectLst>
            <a:innerShdw blurRad="63500" dist="50800" dir="13500000">
              <a:prstClr val="black">
                <a:alpha val="50000"/>
              </a:prstClr>
            </a:innerShdw>
          </a:effectLst>
        </p:spPr>
        <p:txBody>
          <a:bodyPr lIns="67692" tIns="33846" rIns="67692" bIns="33846"/>
          <a:lstStyle/>
          <a:p>
            <a:pPr defTabSz="902970" fontAlgn="auto">
              <a:spcBef>
                <a:spcPts val="0"/>
              </a:spcBef>
              <a:spcAft>
                <a:spcPts val="0"/>
              </a:spcAft>
              <a:defRPr/>
            </a:pPr>
            <a:endParaRPr lang="zh-CN" altLang="en-US" sz="1400">
              <a:latin typeface="+mn-lt"/>
              <a:ea typeface="+mn-ea"/>
            </a:endParaRPr>
          </a:p>
        </p:txBody>
      </p:sp>
      <p:sp>
        <p:nvSpPr>
          <p:cNvPr id="59" name="TextBox 58"/>
          <p:cNvSpPr txBox="1"/>
          <p:nvPr/>
        </p:nvSpPr>
        <p:spPr>
          <a:xfrm>
            <a:off x="882650" y="1856740"/>
            <a:ext cx="401955" cy="521970"/>
          </a:xfrm>
          <a:prstGeom prst="rect">
            <a:avLst/>
          </a:prstGeom>
          <a:noFill/>
        </p:spPr>
        <p:txBody>
          <a:bodyPr wrap="none">
            <a:spAutoFit/>
          </a:bodyPr>
          <a:lstStyle/>
          <a:p>
            <a:pPr defTabSz="902970" fontAlgn="auto">
              <a:spcBef>
                <a:spcPts val="0"/>
              </a:spcBef>
              <a:spcAft>
                <a:spcPts val="0"/>
              </a:spcAft>
              <a:defRPr/>
            </a:pPr>
            <a:r>
              <a:rPr lang="en-US" altLang="zh-CN" sz="2800" b="1" dirty="0">
                <a:solidFill>
                  <a:srgbClr val="F8F8F8"/>
                </a:solidFill>
                <a:latin typeface="+mj-ea"/>
                <a:ea typeface="+mj-ea"/>
              </a:rPr>
              <a:t>1</a:t>
            </a:r>
            <a:endParaRPr lang="en-US" altLang="zh-CN" sz="2800" b="1" dirty="0">
              <a:solidFill>
                <a:srgbClr val="F8F8F8"/>
              </a:solidFill>
              <a:latin typeface="+mj-ea"/>
              <a:ea typeface="+mj-ea"/>
            </a:endParaRPr>
          </a:p>
        </p:txBody>
      </p:sp>
      <p:sp>
        <p:nvSpPr>
          <p:cNvPr id="71" name="TextBox 70"/>
          <p:cNvSpPr txBox="1"/>
          <p:nvPr/>
        </p:nvSpPr>
        <p:spPr>
          <a:xfrm>
            <a:off x="2047240" y="1256665"/>
            <a:ext cx="370840" cy="460375"/>
          </a:xfrm>
          <a:prstGeom prst="rect">
            <a:avLst/>
          </a:prstGeom>
          <a:noFill/>
        </p:spPr>
        <p:txBody>
          <a:bodyPr wrap="none">
            <a:spAutoFit/>
          </a:bodyPr>
          <a:lstStyle/>
          <a:p>
            <a:pPr defTabSz="902970" fontAlgn="auto">
              <a:spcBef>
                <a:spcPts val="0"/>
              </a:spcBef>
              <a:spcAft>
                <a:spcPts val="0"/>
              </a:spcAft>
              <a:defRPr/>
            </a:pPr>
            <a:r>
              <a:rPr lang="en-US" altLang="zh-CN" sz="2400" b="1" dirty="0">
                <a:solidFill>
                  <a:srgbClr val="F8F8F8"/>
                </a:solidFill>
                <a:latin typeface="+mj-ea"/>
                <a:ea typeface="+mj-ea"/>
              </a:rPr>
              <a:t>2</a:t>
            </a:r>
            <a:endParaRPr lang="en-US" altLang="zh-CN" sz="2400" b="1" dirty="0">
              <a:solidFill>
                <a:srgbClr val="F8F8F8"/>
              </a:solidFill>
              <a:latin typeface="+mj-ea"/>
              <a:ea typeface="+mj-ea"/>
            </a:endParaRPr>
          </a:p>
        </p:txBody>
      </p:sp>
      <p:sp>
        <p:nvSpPr>
          <p:cNvPr id="74" name="TextBox 73"/>
          <p:cNvSpPr txBox="1"/>
          <p:nvPr/>
        </p:nvSpPr>
        <p:spPr>
          <a:xfrm>
            <a:off x="2709545" y="2246630"/>
            <a:ext cx="401955" cy="521970"/>
          </a:xfrm>
          <a:prstGeom prst="rect">
            <a:avLst/>
          </a:prstGeom>
          <a:noFill/>
        </p:spPr>
        <p:txBody>
          <a:bodyPr wrap="none">
            <a:spAutoFit/>
          </a:bodyPr>
          <a:lstStyle/>
          <a:p>
            <a:pPr defTabSz="902970" fontAlgn="auto">
              <a:spcBef>
                <a:spcPts val="0"/>
              </a:spcBef>
              <a:spcAft>
                <a:spcPts val="0"/>
              </a:spcAft>
              <a:defRPr/>
            </a:pPr>
            <a:r>
              <a:rPr lang="en-US" altLang="zh-CN" sz="2800" b="1" dirty="0">
                <a:solidFill>
                  <a:srgbClr val="F8F8F8"/>
                </a:solidFill>
                <a:latin typeface="+mj-ea"/>
                <a:ea typeface="+mj-ea"/>
              </a:rPr>
              <a:t>3</a:t>
            </a:r>
            <a:endParaRPr lang="en-US" altLang="zh-CN" sz="2800" b="1" dirty="0">
              <a:solidFill>
                <a:srgbClr val="F8F8F8"/>
              </a:solidFill>
              <a:latin typeface="+mj-ea"/>
              <a:ea typeface="+mj-ea"/>
            </a:endParaRPr>
          </a:p>
        </p:txBody>
      </p:sp>
      <p:sp>
        <p:nvSpPr>
          <p:cNvPr id="77" name="TextBox 76"/>
          <p:cNvSpPr txBox="1"/>
          <p:nvPr/>
        </p:nvSpPr>
        <p:spPr>
          <a:xfrm>
            <a:off x="1883410" y="3277235"/>
            <a:ext cx="401955" cy="521970"/>
          </a:xfrm>
          <a:prstGeom prst="rect">
            <a:avLst/>
          </a:prstGeom>
          <a:noFill/>
        </p:spPr>
        <p:txBody>
          <a:bodyPr wrap="none">
            <a:spAutoFit/>
          </a:bodyPr>
          <a:lstStyle/>
          <a:p>
            <a:pPr defTabSz="902970" fontAlgn="auto">
              <a:spcBef>
                <a:spcPts val="0"/>
              </a:spcBef>
              <a:spcAft>
                <a:spcPts val="0"/>
              </a:spcAft>
              <a:defRPr/>
            </a:pPr>
            <a:r>
              <a:rPr lang="en-US" altLang="zh-CN" sz="2800" b="1" dirty="0">
                <a:solidFill>
                  <a:srgbClr val="F8F8F8"/>
                </a:solidFill>
                <a:latin typeface="+mj-ea"/>
                <a:ea typeface="+mj-ea"/>
              </a:rPr>
              <a:t>4</a:t>
            </a:r>
            <a:endParaRPr lang="en-US" altLang="zh-CN" sz="2800" b="1" dirty="0">
              <a:solidFill>
                <a:srgbClr val="F8F8F8"/>
              </a:solidFill>
              <a:latin typeface="+mj-ea"/>
              <a:ea typeface="+mj-ea"/>
            </a:endParaRPr>
          </a:p>
        </p:txBody>
      </p:sp>
      <p:sp>
        <p:nvSpPr>
          <p:cNvPr id="79" name="TextBox 78"/>
          <p:cNvSpPr txBox="1"/>
          <p:nvPr/>
        </p:nvSpPr>
        <p:spPr>
          <a:xfrm>
            <a:off x="1563753" y="4528927"/>
            <a:ext cx="856294" cy="313055"/>
          </a:xfrm>
          <a:prstGeom prst="rect">
            <a:avLst/>
          </a:prstGeom>
          <a:noFill/>
        </p:spPr>
        <p:txBody>
          <a:bodyPr lIns="67692" tIns="33846" rIns="67692" bIns="33846">
            <a:spAutoFit/>
          </a:bodyPr>
          <a:lstStyle/>
          <a:p>
            <a:pPr algn="ctr" defTabSz="902970" fontAlgn="auto">
              <a:spcBef>
                <a:spcPts val="0"/>
              </a:spcBef>
              <a:spcAft>
                <a:spcPts val="0"/>
              </a:spcAft>
              <a:defRPr/>
            </a:pPr>
            <a:r>
              <a:rPr lang="zh-CN" altLang="en-US" sz="1600" b="1" dirty="0">
                <a:solidFill>
                  <a:srgbClr val="F8F8F8"/>
                </a:solidFill>
                <a:latin typeface="+mn-ea"/>
                <a:ea typeface="+mn-ea"/>
              </a:rPr>
              <a:t>思  路</a:t>
            </a:r>
            <a:endParaRPr lang="zh-CN" altLang="en-US" sz="1600" b="1" dirty="0">
              <a:solidFill>
                <a:srgbClr val="F8F8F8"/>
              </a:solidFill>
              <a:latin typeface="+mn-ea"/>
              <a:ea typeface="+mn-ea"/>
            </a:endParaRPr>
          </a:p>
        </p:txBody>
      </p:sp>
      <p:sp>
        <p:nvSpPr>
          <p:cNvPr id="80" name="TextBox 79"/>
          <p:cNvSpPr txBox="1"/>
          <p:nvPr/>
        </p:nvSpPr>
        <p:spPr>
          <a:xfrm>
            <a:off x="4686300" y="1219835"/>
            <a:ext cx="4970780" cy="667385"/>
          </a:xfrm>
          <a:prstGeom prst="rect">
            <a:avLst/>
          </a:prstGeom>
          <a:noFill/>
        </p:spPr>
        <p:txBody>
          <a:bodyPr wrap="square" lIns="67692" tIns="33846" rIns="67692" bIns="33846">
            <a:spAutoFit/>
          </a:bodyPr>
          <a:lstStyle/>
          <a:p>
            <a:pPr defTabSz="902970" fontAlgn="auto">
              <a:lnSpc>
                <a:spcPct val="150000"/>
              </a:lnSpc>
              <a:spcBef>
                <a:spcPts val="0"/>
              </a:spcBef>
              <a:spcAft>
                <a:spcPts val="0"/>
              </a:spcAft>
              <a:defRPr/>
            </a:pPr>
            <a:r>
              <a:rPr lang="en-US" altLang="zh-CN" sz="1300" dirty="0">
                <a:solidFill>
                  <a:schemeClr val="accent6"/>
                </a:solidFill>
                <a:latin typeface="+mn-ea"/>
                <a:ea typeface="+mn-ea"/>
              </a:rPr>
              <a:t>       </a:t>
            </a:r>
            <a:r>
              <a:rPr lang="zh-CN" altLang="en-US" sz="1300" b="1" dirty="0">
                <a:solidFill>
                  <a:schemeClr val="accent6"/>
                </a:solidFill>
                <a:latin typeface="+mn-ea"/>
                <a:ea typeface="+mn-ea"/>
              </a:rPr>
              <a:t>系统应符合</a:t>
            </a:r>
            <a:r>
              <a:rPr lang="zh-CN" altLang="en-US" sz="1300" b="1" dirty="0">
                <a:solidFill>
                  <a:srgbClr val="FF0000"/>
                </a:solidFill>
                <a:latin typeface="+mn-ea"/>
                <a:ea typeface="+mn-ea"/>
              </a:rPr>
              <a:t>账户管理</a:t>
            </a:r>
            <a:r>
              <a:rPr lang="zh-CN" altLang="en-US" sz="1300" b="1" dirty="0">
                <a:solidFill>
                  <a:schemeClr val="accent6"/>
                </a:solidFill>
                <a:latin typeface="+mn-ea"/>
                <a:ea typeface="+mn-ea"/>
              </a:rPr>
              <a:t>的规定，满足银行相关人员日常使用的需要，并达到操作过程中的直观，方便，实用，安全等要求；</a:t>
            </a:r>
            <a:endParaRPr lang="zh-CN" altLang="en-US" sz="1300" b="1" dirty="0">
              <a:solidFill>
                <a:schemeClr val="accent6"/>
              </a:solidFill>
              <a:latin typeface="+mn-ea"/>
              <a:ea typeface="+mn-ea"/>
            </a:endParaRPr>
          </a:p>
        </p:txBody>
      </p:sp>
      <p:grpSp>
        <p:nvGrpSpPr>
          <p:cNvPr id="81" name="组合 55"/>
          <p:cNvGrpSpPr/>
          <p:nvPr/>
        </p:nvGrpSpPr>
        <p:grpSpPr>
          <a:xfrm>
            <a:off x="3875051" y="1219842"/>
            <a:ext cx="715648" cy="707087"/>
            <a:chOff x="6409426" y="1173624"/>
            <a:chExt cx="962086" cy="962084"/>
          </a:xfrm>
          <a:solidFill>
            <a:schemeClr val="bg2"/>
          </a:solidFill>
        </p:grpSpPr>
        <p:sp>
          <p:nvSpPr>
            <p:cNvPr id="82" name="椭圆 81"/>
            <p:cNvSpPr/>
            <p:nvPr/>
          </p:nvSpPr>
          <p:spPr bwMode="auto">
            <a:xfrm>
              <a:off x="6409426" y="1173624"/>
              <a:ext cx="962086" cy="962084"/>
            </a:xfrm>
            <a:prstGeom prst="ellipse">
              <a:avLst/>
            </a:prstGeom>
            <a:grpFill/>
            <a:ln w="57150">
              <a:solidFill>
                <a:schemeClr val="bg1"/>
              </a:solidFill>
            </a:ln>
            <a:effectLst>
              <a:innerShdw blurRad="63500" dist="50800" dir="13500000">
                <a:prstClr val="black">
                  <a:alpha val="50000"/>
                </a:prstClr>
              </a:innerShdw>
            </a:effectLst>
          </p:spPr>
          <p:txBody>
            <a:bodyPr/>
            <a:lstStyle/>
            <a:p>
              <a:pPr defTabSz="902970" fontAlgn="auto">
                <a:spcBef>
                  <a:spcPts val="0"/>
                </a:spcBef>
                <a:spcAft>
                  <a:spcPts val="0"/>
                </a:spcAft>
                <a:defRPr/>
              </a:pPr>
              <a:endParaRPr lang="zh-CN" altLang="en-US" sz="1400">
                <a:latin typeface="+mn-lt"/>
                <a:ea typeface="+mn-ea"/>
              </a:endParaRPr>
            </a:p>
          </p:txBody>
        </p:sp>
        <p:sp>
          <p:nvSpPr>
            <p:cNvPr id="83" name="TextBox 82"/>
            <p:cNvSpPr txBox="1"/>
            <p:nvPr/>
          </p:nvSpPr>
          <p:spPr>
            <a:xfrm>
              <a:off x="6653352" y="1318965"/>
              <a:ext cx="528257" cy="670033"/>
            </a:xfrm>
            <a:prstGeom prst="rect">
              <a:avLst/>
            </a:prstGeom>
            <a:noFill/>
          </p:spPr>
          <p:txBody>
            <a:bodyPr wrap="none">
              <a:spAutoFit/>
            </a:bodyPr>
            <a:lstStyle/>
            <a:p>
              <a:pPr defTabSz="902970" fontAlgn="auto">
                <a:spcBef>
                  <a:spcPts val="0"/>
                </a:spcBef>
                <a:spcAft>
                  <a:spcPts val="0"/>
                </a:spcAft>
                <a:defRPr/>
              </a:pPr>
              <a:r>
                <a:rPr lang="en-US" altLang="zh-CN" sz="2600" b="1" dirty="0">
                  <a:solidFill>
                    <a:srgbClr val="F8F8F8"/>
                  </a:solidFill>
                  <a:latin typeface="+mj-ea"/>
                  <a:ea typeface="+mj-ea"/>
                </a:rPr>
                <a:t>1</a:t>
              </a:r>
              <a:endParaRPr lang="zh-CN" altLang="en-US" sz="2600" b="1" dirty="0">
                <a:solidFill>
                  <a:srgbClr val="F8F8F8"/>
                </a:solidFill>
                <a:latin typeface="+mj-ea"/>
                <a:ea typeface="+mj-ea"/>
              </a:endParaRPr>
            </a:p>
          </p:txBody>
        </p:sp>
      </p:grpSp>
      <p:grpSp>
        <p:nvGrpSpPr>
          <p:cNvPr id="84" name="组合 58"/>
          <p:cNvGrpSpPr/>
          <p:nvPr/>
        </p:nvGrpSpPr>
        <p:grpSpPr>
          <a:xfrm>
            <a:off x="3875051" y="2158958"/>
            <a:ext cx="715648" cy="707087"/>
            <a:chOff x="6409426" y="2394908"/>
            <a:chExt cx="962086" cy="962084"/>
          </a:xfrm>
          <a:solidFill>
            <a:schemeClr val="accent1"/>
          </a:solidFill>
        </p:grpSpPr>
        <p:sp>
          <p:nvSpPr>
            <p:cNvPr id="85" name="椭圆 84"/>
            <p:cNvSpPr/>
            <p:nvPr/>
          </p:nvSpPr>
          <p:spPr bwMode="auto">
            <a:xfrm>
              <a:off x="6409426" y="2394908"/>
              <a:ext cx="962086" cy="962084"/>
            </a:xfrm>
            <a:prstGeom prst="ellipse">
              <a:avLst/>
            </a:prstGeom>
            <a:grpFill/>
            <a:ln w="57150">
              <a:solidFill>
                <a:schemeClr val="bg1"/>
              </a:solidFill>
            </a:ln>
            <a:effectLst>
              <a:innerShdw blurRad="63500" dist="50800" dir="13500000">
                <a:prstClr val="black">
                  <a:alpha val="50000"/>
                </a:prstClr>
              </a:innerShdw>
            </a:effectLst>
          </p:spPr>
          <p:txBody>
            <a:bodyPr/>
            <a:lstStyle/>
            <a:p>
              <a:pPr defTabSz="902970" fontAlgn="auto">
                <a:spcBef>
                  <a:spcPts val="0"/>
                </a:spcBef>
                <a:spcAft>
                  <a:spcPts val="0"/>
                </a:spcAft>
                <a:defRPr/>
              </a:pPr>
              <a:endParaRPr lang="zh-CN" altLang="en-US" sz="1400">
                <a:latin typeface="+mn-lt"/>
                <a:ea typeface="+mn-ea"/>
              </a:endParaRPr>
            </a:p>
          </p:txBody>
        </p:sp>
        <p:sp>
          <p:nvSpPr>
            <p:cNvPr id="86" name="TextBox 85"/>
            <p:cNvSpPr txBox="1"/>
            <p:nvPr/>
          </p:nvSpPr>
          <p:spPr>
            <a:xfrm>
              <a:off x="6635865" y="2536282"/>
              <a:ext cx="545647" cy="711909"/>
            </a:xfrm>
            <a:prstGeom prst="rect">
              <a:avLst/>
            </a:prstGeom>
            <a:noFill/>
          </p:spPr>
          <p:txBody>
            <a:bodyPr wrap="none">
              <a:spAutoFit/>
            </a:bodyPr>
            <a:lstStyle>
              <a:defPPr>
                <a:defRPr lang="zh-CN"/>
              </a:defPPr>
              <a:lvl1pPr>
                <a:defRPr sz="2800" b="1">
                  <a:solidFill>
                    <a:srgbClr val="F8F8F8"/>
                  </a:solidFill>
                  <a:latin typeface="+mj-ea"/>
                  <a:ea typeface="+mj-ea"/>
                </a:defRPr>
              </a:lvl1pPr>
            </a:lstStyle>
            <a:p>
              <a:pPr defTabSz="902970" fontAlgn="auto">
                <a:spcBef>
                  <a:spcPts val="0"/>
                </a:spcBef>
                <a:spcAft>
                  <a:spcPts val="0"/>
                </a:spcAft>
                <a:defRPr/>
              </a:pPr>
              <a:r>
                <a:rPr lang="en-US" altLang="zh-CN" dirty="0"/>
                <a:t>2</a:t>
              </a:r>
              <a:endParaRPr lang="zh-CN" altLang="en-US" dirty="0"/>
            </a:p>
          </p:txBody>
        </p:sp>
      </p:grpSp>
      <p:grpSp>
        <p:nvGrpSpPr>
          <p:cNvPr id="87" name="组合 61"/>
          <p:cNvGrpSpPr/>
          <p:nvPr/>
        </p:nvGrpSpPr>
        <p:grpSpPr>
          <a:xfrm>
            <a:off x="3875046" y="3074894"/>
            <a:ext cx="715648" cy="707087"/>
            <a:chOff x="6409429" y="3568104"/>
            <a:chExt cx="962087" cy="962084"/>
          </a:xfrm>
          <a:solidFill>
            <a:schemeClr val="accent2"/>
          </a:solidFill>
        </p:grpSpPr>
        <p:sp>
          <p:nvSpPr>
            <p:cNvPr id="88" name="椭圆 87"/>
            <p:cNvSpPr/>
            <p:nvPr/>
          </p:nvSpPr>
          <p:spPr bwMode="auto">
            <a:xfrm>
              <a:off x="6409429" y="3568104"/>
              <a:ext cx="962087" cy="962084"/>
            </a:xfrm>
            <a:prstGeom prst="ellipse">
              <a:avLst/>
            </a:prstGeom>
            <a:grpFill/>
            <a:ln w="57150">
              <a:solidFill>
                <a:schemeClr val="bg1"/>
              </a:solidFill>
            </a:ln>
            <a:effectLst>
              <a:innerShdw blurRad="63500" dist="50800" dir="13500000">
                <a:prstClr val="black">
                  <a:alpha val="50000"/>
                </a:prstClr>
              </a:innerShdw>
            </a:effectLst>
          </p:spPr>
          <p:txBody>
            <a:bodyPr/>
            <a:lstStyle/>
            <a:p>
              <a:pPr defTabSz="902970" fontAlgn="auto">
                <a:spcBef>
                  <a:spcPts val="0"/>
                </a:spcBef>
                <a:spcAft>
                  <a:spcPts val="0"/>
                </a:spcAft>
                <a:defRPr/>
              </a:pPr>
              <a:endParaRPr lang="zh-CN" altLang="en-US" sz="1400">
                <a:latin typeface="+mn-lt"/>
                <a:ea typeface="+mn-ea"/>
              </a:endParaRPr>
            </a:p>
          </p:txBody>
        </p:sp>
        <p:sp>
          <p:nvSpPr>
            <p:cNvPr id="89" name="TextBox 88"/>
            <p:cNvSpPr txBox="1"/>
            <p:nvPr/>
          </p:nvSpPr>
          <p:spPr>
            <a:xfrm>
              <a:off x="6635869" y="3702117"/>
              <a:ext cx="545648" cy="711909"/>
            </a:xfrm>
            <a:prstGeom prst="rect">
              <a:avLst/>
            </a:prstGeom>
            <a:noFill/>
          </p:spPr>
          <p:txBody>
            <a:bodyPr wrap="none">
              <a:spAutoFit/>
            </a:bodyPr>
            <a:lstStyle>
              <a:defPPr>
                <a:defRPr lang="zh-CN"/>
              </a:defPPr>
              <a:lvl1pPr>
                <a:defRPr sz="2800" b="1">
                  <a:solidFill>
                    <a:srgbClr val="F8F8F8"/>
                  </a:solidFill>
                  <a:latin typeface="+mj-ea"/>
                  <a:ea typeface="+mj-ea"/>
                </a:defRPr>
              </a:lvl1pPr>
            </a:lstStyle>
            <a:p>
              <a:pPr defTabSz="902970" fontAlgn="auto">
                <a:spcBef>
                  <a:spcPts val="0"/>
                </a:spcBef>
                <a:spcAft>
                  <a:spcPts val="0"/>
                </a:spcAft>
                <a:defRPr/>
              </a:pPr>
              <a:r>
                <a:rPr lang="en-US" altLang="zh-CN" dirty="0"/>
                <a:t>3</a:t>
              </a:r>
              <a:endParaRPr lang="zh-CN" altLang="en-US" dirty="0"/>
            </a:p>
          </p:txBody>
        </p:sp>
      </p:grpSp>
      <p:grpSp>
        <p:nvGrpSpPr>
          <p:cNvPr id="90" name="组合 64"/>
          <p:cNvGrpSpPr/>
          <p:nvPr/>
        </p:nvGrpSpPr>
        <p:grpSpPr>
          <a:xfrm>
            <a:off x="3875051" y="3977418"/>
            <a:ext cx="715648" cy="707087"/>
            <a:chOff x="6409426" y="4869160"/>
            <a:chExt cx="962086" cy="962084"/>
          </a:xfrm>
          <a:solidFill>
            <a:srgbClr val="7030A0"/>
          </a:solidFill>
        </p:grpSpPr>
        <p:sp>
          <p:nvSpPr>
            <p:cNvPr id="91" name="椭圆 90"/>
            <p:cNvSpPr/>
            <p:nvPr/>
          </p:nvSpPr>
          <p:spPr bwMode="auto">
            <a:xfrm>
              <a:off x="6409426" y="4869160"/>
              <a:ext cx="962086" cy="962084"/>
            </a:xfrm>
            <a:prstGeom prst="ellipse">
              <a:avLst/>
            </a:prstGeom>
            <a:solidFill>
              <a:schemeClr val="accent4"/>
            </a:solidFill>
            <a:ln w="57150">
              <a:solidFill>
                <a:schemeClr val="bg1"/>
              </a:solidFill>
            </a:ln>
            <a:effectLst>
              <a:innerShdw blurRad="63500" dist="50800" dir="13500000">
                <a:prstClr val="black">
                  <a:alpha val="50000"/>
                </a:prstClr>
              </a:innerShdw>
            </a:effectLst>
          </p:spPr>
          <p:txBody>
            <a:bodyPr/>
            <a:lstStyle/>
            <a:p>
              <a:pPr defTabSz="902970" fontAlgn="auto">
                <a:spcBef>
                  <a:spcPts val="0"/>
                </a:spcBef>
                <a:spcAft>
                  <a:spcPts val="0"/>
                </a:spcAft>
                <a:defRPr/>
              </a:pPr>
              <a:endParaRPr lang="zh-CN" altLang="en-US" sz="1400">
                <a:latin typeface="+mn-lt"/>
                <a:ea typeface="+mn-ea"/>
              </a:endParaRPr>
            </a:p>
          </p:txBody>
        </p:sp>
        <p:sp>
          <p:nvSpPr>
            <p:cNvPr id="92" name="TextBox 91"/>
            <p:cNvSpPr txBox="1"/>
            <p:nvPr/>
          </p:nvSpPr>
          <p:spPr>
            <a:xfrm>
              <a:off x="6616829" y="5005505"/>
              <a:ext cx="545647" cy="711909"/>
            </a:xfrm>
            <a:prstGeom prst="rect">
              <a:avLst/>
            </a:prstGeom>
            <a:noFill/>
          </p:spPr>
          <p:txBody>
            <a:bodyPr wrap="none">
              <a:spAutoFit/>
            </a:bodyPr>
            <a:lstStyle>
              <a:defPPr>
                <a:defRPr lang="zh-CN"/>
              </a:defPPr>
              <a:lvl1pPr>
                <a:defRPr sz="2800" b="1">
                  <a:solidFill>
                    <a:srgbClr val="F8F8F8"/>
                  </a:solidFill>
                  <a:latin typeface="+mj-ea"/>
                  <a:ea typeface="+mj-ea"/>
                </a:defRPr>
              </a:lvl1pPr>
            </a:lstStyle>
            <a:p>
              <a:pPr defTabSz="902970" fontAlgn="auto">
                <a:spcBef>
                  <a:spcPts val="0"/>
                </a:spcBef>
                <a:spcAft>
                  <a:spcPts val="0"/>
                </a:spcAft>
                <a:defRPr/>
              </a:pPr>
              <a:r>
                <a:rPr lang="en-US" altLang="zh-CN" dirty="0"/>
                <a:t>4</a:t>
              </a:r>
              <a:endParaRPr lang="zh-CN" altLang="en-US" dirty="0"/>
            </a:p>
          </p:txBody>
        </p:sp>
      </p:grpSp>
      <p:sp>
        <p:nvSpPr>
          <p:cNvPr id="93" name="TextBox 92"/>
          <p:cNvSpPr txBox="1"/>
          <p:nvPr/>
        </p:nvSpPr>
        <p:spPr>
          <a:xfrm>
            <a:off x="4681220" y="2138680"/>
            <a:ext cx="4976495" cy="667385"/>
          </a:xfrm>
          <a:prstGeom prst="rect">
            <a:avLst/>
          </a:prstGeom>
          <a:noFill/>
        </p:spPr>
        <p:txBody>
          <a:bodyPr wrap="square" lIns="67692" tIns="33846" rIns="67692" bIns="33846">
            <a:spAutoFit/>
          </a:bodyPr>
          <a:lstStyle/>
          <a:p>
            <a:pPr defTabSz="902970" fontAlgn="auto">
              <a:lnSpc>
                <a:spcPct val="150000"/>
              </a:lnSpc>
              <a:spcBef>
                <a:spcPts val="0"/>
              </a:spcBef>
              <a:spcAft>
                <a:spcPts val="0"/>
              </a:spcAft>
              <a:defRPr/>
            </a:pPr>
            <a:r>
              <a:rPr lang="en-US" altLang="zh-CN" sz="1300" dirty="0">
                <a:solidFill>
                  <a:schemeClr val="accent6"/>
                </a:solidFill>
                <a:latin typeface="+mn-ea"/>
                <a:ea typeface="+mn-ea"/>
                <a:sym typeface="+mn-ea"/>
              </a:rPr>
              <a:t>      </a:t>
            </a:r>
            <a:r>
              <a:rPr lang="en-US" altLang="zh-CN" sz="1300" b="1" dirty="0">
                <a:solidFill>
                  <a:schemeClr val="accent6"/>
                </a:solidFill>
                <a:latin typeface="+mn-ea"/>
                <a:ea typeface="+mn-ea"/>
                <a:sym typeface="+mn-ea"/>
              </a:rPr>
              <a:t> </a:t>
            </a:r>
            <a:r>
              <a:rPr lang="zh-CN" altLang="en-US" sz="1300" b="1" dirty="0">
                <a:solidFill>
                  <a:schemeClr val="accent6"/>
                </a:solidFill>
                <a:latin typeface="+mn-ea"/>
                <a:ea typeface="+mn-ea"/>
                <a:sym typeface="+mn-ea"/>
              </a:rPr>
              <a:t>系统采用</a:t>
            </a:r>
            <a:r>
              <a:rPr lang="zh-CN" altLang="en-US" sz="1300" b="1" dirty="0">
                <a:solidFill>
                  <a:srgbClr val="FF0000"/>
                </a:solidFill>
                <a:latin typeface="+mn-ea"/>
                <a:ea typeface="+mn-ea"/>
                <a:sym typeface="+mn-ea"/>
              </a:rPr>
              <a:t>模块化程序</a:t>
            </a:r>
            <a:r>
              <a:rPr lang="zh-CN" altLang="en-US" sz="1300" b="1" dirty="0">
                <a:solidFill>
                  <a:schemeClr val="accent6"/>
                </a:solidFill>
                <a:latin typeface="+mn-ea"/>
                <a:ea typeface="+mn-ea"/>
                <a:sym typeface="+mn-ea"/>
              </a:rPr>
              <a:t>设计方法，既便于系统功能的各种组合和修改，又便于未参与开发的技术维护人员补充，维护； </a:t>
            </a:r>
            <a:endParaRPr lang="zh-CN" altLang="en-US" sz="1300" b="1" dirty="0">
              <a:solidFill>
                <a:schemeClr val="accent6"/>
              </a:solidFill>
              <a:latin typeface="+mn-ea"/>
              <a:ea typeface="+mn-ea"/>
            </a:endParaRPr>
          </a:p>
        </p:txBody>
      </p:sp>
      <p:sp>
        <p:nvSpPr>
          <p:cNvPr id="94" name="TextBox 93"/>
          <p:cNvSpPr txBox="1"/>
          <p:nvPr/>
        </p:nvSpPr>
        <p:spPr>
          <a:xfrm>
            <a:off x="4789170" y="3094990"/>
            <a:ext cx="4794250" cy="667385"/>
          </a:xfrm>
          <a:prstGeom prst="rect">
            <a:avLst/>
          </a:prstGeom>
          <a:noFill/>
        </p:spPr>
        <p:txBody>
          <a:bodyPr wrap="square" lIns="67692" tIns="33846" rIns="67692" bIns="33846">
            <a:spAutoFit/>
          </a:bodyPr>
          <a:lstStyle/>
          <a:p>
            <a:pPr defTabSz="902970" fontAlgn="auto">
              <a:lnSpc>
                <a:spcPct val="150000"/>
              </a:lnSpc>
              <a:spcBef>
                <a:spcPts val="0"/>
              </a:spcBef>
              <a:spcAft>
                <a:spcPts val="0"/>
              </a:spcAft>
              <a:defRPr/>
            </a:pPr>
            <a:r>
              <a:rPr lang="en-US" altLang="zh-CN" sz="1300" dirty="0">
                <a:solidFill>
                  <a:schemeClr val="accent6"/>
                </a:solidFill>
                <a:latin typeface="+mn-ea"/>
                <a:ea typeface="+mn-ea"/>
                <a:sym typeface="+mn-ea"/>
              </a:rPr>
              <a:t>      </a:t>
            </a:r>
            <a:r>
              <a:rPr lang="zh-CN" altLang="en-US" sz="1300" b="1" dirty="0">
                <a:solidFill>
                  <a:schemeClr val="accent6"/>
                </a:solidFill>
                <a:latin typeface="+mn-ea"/>
                <a:ea typeface="+mn-ea"/>
                <a:sym typeface="+mn-ea"/>
              </a:rPr>
              <a:t>系统应具备</a:t>
            </a:r>
            <a:r>
              <a:rPr lang="zh-CN" altLang="en-US" sz="1300" b="1" dirty="0">
                <a:solidFill>
                  <a:srgbClr val="FF0000"/>
                </a:solidFill>
                <a:latin typeface="+mn-ea"/>
                <a:ea typeface="+mn-ea"/>
                <a:sym typeface="+mn-ea"/>
              </a:rPr>
              <a:t>数据库维护</a:t>
            </a:r>
            <a:r>
              <a:rPr lang="zh-CN" altLang="en-US" sz="1300" b="1" dirty="0">
                <a:solidFill>
                  <a:schemeClr val="accent6"/>
                </a:solidFill>
                <a:latin typeface="+mn-ea"/>
                <a:ea typeface="+mn-ea"/>
                <a:sym typeface="+mn-ea"/>
              </a:rPr>
              <a:t>功能,及时根据用户需求进行数据的添加、删除、修改、备份等操作； </a:t>
            </a:r>
            <a:endParaRPr lang="zh-CN" altLang="en-US" sz="1300" b="1" dirty="0">
              <a:solidFill>
                <a:schemeClr val="accent6"/>
              </a:solidFill>
              <a:latin typeface="+mn-ea"/>
              <a:ea typeface="+mn-ea"/>
            </a:endParaRPr>
          </a:p>
        </p:txBody>
      </p:sp>
      <p:sp>
        <p:nvSpPr>
          <p:cNvPr id="95" name="TextBox 94"/>
          <p:cNvSpPr txBox="1"/>
          <p:nvPr/>
        </p:nvSpPr>
        <p:spPr>
          <a:xfrm>
            <a:off x="4740275" y="4041140"/>
            <a:ext cx="4842510" cy="667385"/>
          </a:xfrm>
          <a:prstGeom prst="rect">
            <a:avLst/>
          </a:prstGeom>
          <a:noFill/>
        </p:spPr>
        <p:txBody>
          <a:bodyPr wrap="square" lIns="67692" tIns="33846" rIns="67692" bIns="33846">
            <a:spAutoFit/>
          </a:bodyPr>
          <a:lstStyle/>
          <a:p>
            <a:pPr defTabSz="902970" fontAlgn="auto">
              <a:lnSpc>
                <a:spcPct val="150000"/>
              </a:lnSpc>
              <a:spcBef>
                <a:spcPts val="0"/>
              </a:spcBef>
              <a:spcAft>
                <a:spcPts val="0"/>
              </a:spcAft>
              <a:defRPr/>
            </a:pPr>
            <a:r>
              <a:rPr lang="en-US" altLang="zh-CN" sz="1300" dirty="0">
                <a:solidFill>
                  <a:schemeClr val="accent6"/>
                </a:solidFill>
                <a:latin typeface="+mn-ea"/>
                <a:ea typeface="+mn-ea"/>
                <a:sym typeface="+mn-ea"/>
              </a:rPr>
              <a:t>    </a:t>
            </a:r>
            <a:r>
              <a:rPr lang="en-US" altLang="zh-CN" sz="1300" b="1" dirty="0">
                <a:solidFill>
                  <a:schemeClr val="accent6"/>
                </a:solidFill>
                <a:latin typeface="+mn-ea"/>
                <a:ea typeface="+mn-ea"/>
                <a:sym typeface="+mn-ea"/>
              </a:rPr>
              <a:t>  </a:t>
            </a:r>
            <a:r>
              <a:rPr lang="zh-CN" altLang="en-US" sz="1300" b="1" dirty="0">
                <a:solidFill>
                  <a:schemeClr val="accent6"/>
                </a:solidFill>
                <a:latin typeface="+mn-ea"/>
                <a:ea typeface="+mn-ea"/>
                <a:sym typeface="+mn-ea"/>
              </a:rPr>
              <a:t>尽量采用现有软件环境及先进的管理系统开方案，从而达到充分利用现有资源，提高系统开发水平和应用效果的目的。</a:t>
            </a:r>
            <a:endParaRPr lang="zh-CN" altLang="en-US" sz="1300" b="1" dirty="0">
              <a:solidFill>
                <a:schemeClr val="accent6"/>
              </a:solidFill>
              <a:latin typeface="+mn-ea"/>
              <a:ea typeface="+mn-ea"/>
            </a:endParaRPr>
          </a:p>
        </p:txBody>
      </p:sp>
      <p:sp>
        <p:nvSpPr>
          <p:cNvPr id="47" name="文本框 6"/>
          <p:cNvSpPr>
            <a:spLocks noChangeArrowheads="1"/>
          </p:cNvSpPr>
          <p:nvPr/>
        </p:nvSpPr>
        <p:spPr bwMode="auto">
          <a:xfrm>
            <a:off x="641111" y="316677"/>
            <a:ext cx="3295650" cy="344170"/>
          </a:xfrm>
          <a:prstGeom prst="rect">
            <a:avLst/>
          </a:prstGeom>
          <a:noFill/>
          <a:ln>
            <a:noFill/>
          </a:ln>
        </p:spPr>
        <p:txBody>
          <a:bodyPr lIns="68571" tIns="34285" rIns="68571" bIns="34285">
            <a:spAutoFit/>
          </a:bodyPr>
          <a:lstStyle/>
          <a:p>
            <a:pPr defTabSz="967740" fontAlgn="auto">
              <a:spcBef>
                <a:spcPts val="0"/>
              </a:spcBef>
              <a:spcAft>
                <a:spcPts val="0"/>
              </a:spcAft>
              <a:defRPr/>
            </a:pPr>
            <a:r>
              <a:rPr lang="zh-CN" altLang="en-US" sz="1800" b="1" dirty="0">
                <a:latin typeface="微软雅黑" pitchFamily="34" charset="-122"/>
                <a:ea typeface="微软雅黑" pitchFamily="34" charset="-122"/>
                <a:sym typeface="微软雅黑" pitchFamily="34" charset="-122"/>
              </a:rPr>
              <a:t>设计思路</a:t>
            </a:r>
            <a:endParaRPr lang="zh-CN" altLang="en-US" sz="1800" b="1" dirty="0">
              <a:latin typeface="微软雅黑" pitchFamily="34" charset="-122"/>
              <a:ea typeface="微软雅黑" pitchFamily="34" charset="-122"/>
              <a:sym typeface="微软雅黑" pitchFamily="34" charset="-122"/>
            </a:endParaRPr>
          </a:p>
        </p:txBody>
      </p:sp>
      <p:grpSp>
        <p:nvGrpSpPr>
          <p:cNvPr id="49" name="组合 48"/>
          <p:cNvGrpSpPr/>
          <p:nvPr/>
        </p:nvGrpSpPr>
        <p:grpSpPr>
          <a:xfrm>
            <a:off x="352592" y="688270"/>
            <a:ext cx="9231272" cy="67851"/>
            <a:chOff x="288133" y="483063"/>
            <a:chExt cx="8772740" cy="64666"/>
          </a:xfrm>
        </p:grpSpPr>
        <p:sp>
          <p:nvSpPr>
            <p:cNvPr id="50" name="任意多边形 49"/>
            <p:cNvSpPr/>
            <p:nvPr/>
          </p:nvSpPr>
          <p:spPr>
            <a:xfrm>
              <a:off x="288133" y="483063"/>
              <a:ext cx="904874" cy="64666"/>
            </a:xfrm>
            <a:custGeom>
              <a:avLst/>
              <a:gdLst>
                <a:gd name="connsiteX0" fmla="*/ 0 w 740569"/>
                <a:gd name="connsiteY0" fmla="*/ 28575 h 47625"/>
                <a:gd name="connsiteX1" fmla="*/ 95250 w 740569"/>
                <a:gd name="connsiteY1" fmla="*/ 0 h 47625"/>
                <a:gd name="connsiteX2" fmla="*/ 152400 w 740569"/>
                <a:gd name="connsiteY2" fmla="*/ 40481 h 47625"/>
                <a:gd name="connsiteX3" fmla="*/ 238125 w 740569"/>
                <a:gd name="connsiteY3" fmla="*/ 4762 h 47625"/>
                <a:gd name="connsiteX4" fmla="*/ 285750 w 740569"/>
                <a:gd name="connsiteY4" fmla="*/ 47625 h 47625"/>
                <a:gd name="connsiteX5" fmla="*/ 431007 w 740569"/>
                <a:gd name="connsiteY5" fmla="*/ 19050 h 47625"/>
                <a:gd name="connsiteX6" fmla="*/ 733425 w 740569"/>
                <a:gd name="connsiteY6" fmla="*/ 19050 h 47625"/>
                <a:gd name="connsiteX7" fmla="*/ 740569 w 740569"/>
                <a:gd name="connsiteY7" fmla="*/ 19050 h 47625"/>
                <a:gd name="connsiteX0-1" fmla="*/ 0 w 740569"/>
                <a:gd name="connsiteY0-2" fmla="*/ 28706 h 47756"/>
                <a:gd name="connsiteX1-3" fmla="*/ 95250 w 740569"/>
                <a:gd name="connsiteY1-4" fmla="*/ 131 h 47756"/>
                <a:gd name="connsiteX2-5" fmla="*/ 152400 w 740569"/>
                <a:gd name="connsiteY2-6" fmla="*/ 40612 h 47756"/>
                <a:gd name="connsiteX3-7" fmla="*/ 238125 w 740569"/>
                <a:gd name="connsiteY3-8" fmla="*/ 4893 h 47756"/>
                <a:gd name="connsiteX4-9" fmla="*/ 285750 w 740569"/>
                <a:gd name="connsiteY4-10" fmla="*/ 47756 h 47756"/>
                <a:gd name="connsiteX5-11" fmla="*/ 431007 w 740569"/>
                <a:gd name="connsiteY5-12" fmla="*/ 19181 h 47756"/>
                <a:gd name="connsiteX6-13" fmla="*/ 733425 w 740569"/>
                <a:gd name="connsiteY6-14" fmla="*/ 19181 h 47756"/>
                <a:gd name="connsiteX7-15" fmla="*/ 740569 w 740569"/>
                <a:gd name="connsiteY7-16" fmla="*/ 19181 h 47756"/>
                <a:gd name="connsiteX0-17" fmla="*/ 0 w 740569"/>
                <a:gd name="connsiteY0-18" fmla="*/ 29111 h 48161"/>
                <a:gd name="connsiteX1-19" fmla="*/ 95250 w 740569"/>
                <a:gd name="connsiteY1-20" fmla="*/ 536 h 48161"/>
                <a:gd name="connsiteX2-21" fmla="*/ 152400 w 740569"/>
                <a:gd name="connsiteY2-22" fmla="*/ 41017 h 48161"/>
                <a:gd name="connsiteX3-23" fmla="*/ 238125 w 740569"/>
                <a:gd name="connsiteY3-24" fmla="*/ 5298 h 48161"/>
                <a:gd name="connsiteX4-25" fmla="*/ 285750 w 740569"/>
                <a:gd name="connsiteY4-26" fmla="*/ 48161 h 48161"/>
                <a:gd name="connsiteX5-27" fmla="*/ 431007 w 740569"/>
                <a:gd name="connsiteY5-28" fmla="*/ 19586 h 48161"/>
                <a:gd name="connsiteX6-29" fmla="*/ 733425 w 740569"/>
                <a:gd name="connsiteY6-30" fmla="*/ 19586 h 48161"/>
                <a:gd name="connsiteX7-31" fmla="*/ 740569 w 740569"/>
                <a:gd name="connsiteY7-32" fmla="*/ 19586 h 48161"/>
                <a:gd name="connsiteX0-33" fmla="*/ 0 w 740569"/>
                <a:gd name="connsiteY0-34" fmla="*/ 45574 h 64624"/>
                <a:gd name="connsiteX1-35" fmla="*/ 111919 w 740569"/>
                <a:gd name="connsiteY1-36" fmla="*/ 330 h 64624"/>
                <a:gd name="connsiteX2-37" fmla="*/ 152400 w 740569"/>
                <a:gd name="connsiteY2-38" fmla="*/ 57480 h 64624"/>
                <a:gd name="connsiteX3-39" fmla="*/ 238125 w 740569"/>
                <a:gd name="connsiteY3-40" fmla="*/ 21761 h 64624"/>
                <a:gd name="connsiteX4-41" fmla="*/ 285750 w 740569"/>
                <a:gd name="connsiteY4-42" fmla="*/ 64624 h 64624"/>
                <a:gd name="connsiteX5-43" fmla="*/ 431007 w 740569"/>
                <a:gd name="connsiteY5-44" fmla="*/ 36049 h 64624"/>
                <a:gd name="connsiteX6-45" fmla="*/ 733425 w 740569"/>
                <a:gd name="connsiteY6-46" fmla="*/ 36049 h 64624"/>
                <a:gd name="connsiteX7-47" fmla="*/ 740569 w 740569"/>
                <a:gd name="connsiteY7-48" fmla="*/ 36049 h 64624"/>
                <a:gd name="connsiteX0-49" fmla="*/ 0 w 740569"/>
                <a:gd name="connsiteY0-50" fmla="*/ 45574 h 64624"/>
                <a:gd name="connsiteX1-51" fmla="*/ 111919 w 740569"/>
                <a:gd name="connsiteY1-52" fmla="*/ 330 h 64624"/>
                <a:gd name="connsiteX2-53" fmla="*/ 152400 w 740569"/>
                <a:gd name="connsiteY2-54" fmla="*/ 57480 h 64624"/>
                <a:gd name="connsiteX3-55" fmla="*/ 238125 w 740569"/>
                <a:gd name="connsiteY3-56" fmla="*/ 21761 h 64624"/>
                <a:gd name="connsiteX4-57" fmla="*/ 285750 w 740569"/>
                <a:gd name="connsiteY4-58" fmla="*/ 64624 h 64624"/>
                <a:gd name="connsiteX5-59" fmla="*/ 431007 w 740569"/>
                <a:gd name="connsiteY5-60" fmla="*/ 36049 h 64624"/>
                <a:gd name="connsiteX6-61" fmla="*/ 733425 w 740569"/>
                <a:gd name="connsiteY6-62" fmla="*/ 36049 h 64624"/>
                <a:gd name="connsiteX7-63" fmla="*/ 740569 w 740569"/>
                <a:gd name="connsiteY7-64" fmla="*/ 36049 h 64624"/>
                <a:gd name="connsiteX0-65" fmla="*/ 0 w 740569"/>
                <a:gd name="connsiteY0-66" fmla="*/ 45574 h 64624"/>
                <a:gd name="connsiteX1-67" fmla="*/ 111919 w 740569"/>
                <a:gd name="connsiteY1-68" fmla="*/ 330 h 64624"/>
                <a:gd name="connsiteX2-69" fmla="*/ 152400 w 740569"/>
                <a:gd name="connsiteY2-70" fmla="*/ 57480 h 64624"/>
                <a:gd name="connsiteX3-71" fmla="*/ 238125 w 740569"/>
                <a:gd name="connsiteY3-72" fmla="*/ 21761 h 64624"/>
                <a:gd name="connsiteX4-73" fmla="*/ 285750 w 740569"/>
                <a:gd name="connsiteY4-74" fmla="*/ 64624 h 64624"/>
                <a:gd name="connsiteX5-75" fmla="*/ 431007 w 740569"/>
                <a:gd name="connsiteY5-76" fmla="*/ 36049 h 64624"/>
                <a:gd name="connsiteX6-77" fmla="*/ 733425 w 740569"/>
                <a:gd name="connsiteY6-78" fmla="*/ 36049 h 64624"/>
                <a:gd name="connsiteX7-79" fmla="*/ 740569 w 740569"/>
                <a:gd name="connsiteY7-80" fmla="*/ 36049 h 64624"/>
                <a:gd name="connsiteX0-81" fmla="*/ 0 w 740569"/>
                <a:gd name="connsiteY0-82" fmla="*/ 45574 h 64624"/>
                <a:gd name="connsiteX1-83" fmla="*/ 111919 w 740569"/>
                <a:gd name="connsiteY1-84" fmla="*/ 330 h 64624"/>
                <a:gd name="connsiteX2-85" fmla="*/ 152400 w 740569"/>
                <a:gd name="connsiteY2-86" fmla="*/ 57480 h 64624"/>
                <a:gd name="connsiteX3-87" fmla="*/ 238125 w 740569"/>
                <a:gd name="connsiteY3-88" fmla="*/ 21761 h 64624"/>
                <a:gd name="connsiteX4-89" fmla="*/ 285750 w 740569"/>
                <a:gd name="connsiteY4-90" fmla="*/ 64624 h 64624"/>
                <a:gd name="connsiteX5-91" fmla="*/ 431007 w 740569"/>
                <a:gd name="connsiteY5-92" fmla="*/ 36049 h 64624"/>
                <a:gd name="connsiteX6-93" fmla="*/ 733425 w 740569"/>
                <a:gd name="connsiteY6-94" fmla="*/ 36049 h 64624"/>
                <a:gd name="connsiteX7-95" fmla="*/ 740569 w 740569"/>
                <a:gd name="connsiteY7-96" fmla="*/ 36049 h 64624"/>
                <a:gd name="connsiteX0-97" fmla="*/ 0 w 740569"/>
                <a:gd name="connsiteY0-98" fmla="*/ 45574 h 67811"/>
                <a:gd name="connsiteX1-99" fmla="*/ 111919 w 740569"/>
                <a:gd name="connsiteY1-100" fmla="*/ 330 h 67811"/>
                <a:gd name="connsiteX2-101" fmla="*/ 152400 w 740569"/>
                <a:gd name="connsiteY2-102" fmla="*/ 57480 h 67811"/>
                <a:gd name="connsiteX3-103" fmla="*/ 238125 w 740569"/>
                <a:gd name="connsiteY3-104" fmla="*/ 21761 h 67811"/>
                <a:gd name="connsiteX4-105" fmla="*/ 285750 w 740569"/>
                <a:gd name="connsiteY4-106" fmla="*/ 64624 h 67811"/>
                <a:gd name="connsiteX5-107" fmla="*/ 431007 w 740569"/>
                <a:gd name="connsiteY5-108" fmla="*/ 36049 h 67811"/>
                <a:gd name="connsiteX6-109" fmla="*/ 733425 w 740569"/>
                <a:gd name="connsiteY6-110" fmla="*/ 36049 h 67811"/>
                <a:gd name="connsiteX7-111" fmla="*/ 740569 w 740569"/>
                <a:gd name="connsiteY7-112" fmla="*/ 36049 h 67811"/>
                <a:gd name="connsiteX0-113" fmla="*/ 0 w 740569"/>
                <a:gd name="connsiteY0-114" fmla="*/ 45574 h 64754"/>
                <a:gd name="connsiteX1-115" fmla="*/ 111919 w 740569"/>
                <a:gd name="connsiteY1-116" fmla="*/ 330 h 64754"/>
                <a:gd name="connsiteX2-117" fmla="*/ 152400 w 740569"/>
                <a:gd name="connsiteY2-118" fmla="*/ 57480 h 64754"/>
                <a:gd name="connsiteX3-119" fmla="*/ 238125 w 740569"/>
                <a:gd name="connsiteY3-120" fmla="*/ 21761 h 64754"/>
                <a:gd name="connsiteX4-121" fmla="*/ 285750 w 740569"/>
                <a:gd name="connsiteY4-122" fmla="*/ 64624 h 64754"/>
                <a:gd name="connsiteX5-123" fmla="*/ 431007 w 740569"/>
                <a:gd name="connsiteY5-124" fmla="*/ 36049 h 64754"/>
                <a:gd name="connsiteX6-125" fmla="*/ 733425 w 740569"/>
                <a:gd name="connsiteY6-126" fmla="*/ 36049 h 64754"/>
                <a:gd name="connsiteX7-127" fmla="*/ 740569 w 740569"/>
                <a:gd name="connsiteY7-128" fmla="*/ 36049 h 64754"/>
                <a:gd name="connsiteX0-129" fmla="*/ 0 w 740569"/>
                <a:gd name="connsiteY0-130" fmla="*/ 45574 h 64776"/>
                <a:gd name="connsiteX1-131" fmla="*/ 111919 w 740569"/>
                <a:gd name="connsiteY1-132" fmla="*/ 330 h 64776"/>
                <a:gd name="connsiteX2-133" fmla="*/ 152400 w 740569"/>
                <a:gd name="connsiteY2-134" fmla="*/ 57480 h 64776"/>
                <a:gd name="connsiteX3-135" fmla="*/ 238125 w 740569"/>
                <a:gd name="connsiteY3-136" fmla="*/ 21761 h 64776"/>
                <a:gd name="connsiteX4-137" fmla="*/ 311944 w 740569"/>
                <a:gd name="connsiteY4-138" fmla="*/ 64624 h 64776"/>
                <a:gd name="connsiteX5-139" fmla="*/ 431007 w 740569"/>
                <a:gd name="connsiteY5-140" fmla="*/ 36049 h 64776"/>
                <a:gd name="connsiteX6-141" fmla="*/ 733425 w 740569"/>
                <a:gd name="connsiteY6-142" fmla="*/ 36049 h 64776"/>
                <a:gd name="connsiteX7-143" fmla="*/ 740569 w 740569"/>
                <a:gd name="connsiteY7-144" fmla="*/ 36049 h 64776"/>
                <a:gd name="connsiteX0-145" fmla="*/ 0 w 758294"/>
                <a:gd name="connsiteY0-146" fmla="*/ 45574 h 64666"/>
                <a:gd name="connsiteX1-147" fmla="*/ 111919 w 758294"/>
                <a:gd name="connsiteY1-148" fmla="*/ 330 h 64666"/>
                <a:gd name="connsiteX2-149" fmla="*/ 152400 w 758294"/>
                <a:gd name="connsiteY2-150" fmla="*/ 57480 h 64666"/>
                <a:gd name="connsiteX3-151" fmla="*/ 238125 w 758294"/>
                <a:gd name="connsiteY3-152" fmla="*/ 21761 h 64666"/>
                <a:gd name="connsiteX4-153" fmla="*/ 311944 w 758294"/>
                <a:gd name="connsiteY4-154" fmla="*/ 64624 h 64666"/>
                <a:gd name="connsiteX5-155" fmla="*/ 423864 w 758294"/>
                <a:gd name="connsiteY5-156" fmla="*/ 12236 h 64666"/>
                <a:gd name="connsiteX6-157" fmla="*/ 733425 w 758294"/>
                <a:gd name="connsiteY6-158" fmla="*/ 36049 h 64666"/>
                <a:gd name="connsiteX7-159" fmla="*/ 740569 w 758294"/>
                <a:gd name="connsiteY7-160" fmla="*/ 36049 h 64666"/>
                <a:gd name="connsiteX0-161" fmla="*/ 0 w 950119"/>
                <a:gd name="connsiteY0-162" fmla="*/ 45574 h 64666"/>
                <a:gd name="connsiteX1-163" fmla="*/ 111919 w 950119"/>
                <a:gd name="connsiteY1-164" fmla="*/ 330 h 64666"/>
                <a:gd name="connsiteX2-165" fmla="*/ 152400 w 950119"/>
                <a:gd name="connsiteY2-166" fmla="*/ 57480 h 64666"/>
                <a:gd name="connsiteX3-167" fmla="*/ 238125 w 950119"/>
                <a:gd name="connsiteY3-168" fmla="*/ 21761 h 64666"/>
                <a:gd name="connsiteX4-169" fmla="*/ 311944 w 950119"/>
                <a:gd name="connsiteY4-170" fmla="*/ 64624 h 64666"/>
                <a:gd name="connsiteX5-171" fmla="*/ 423864 w 950119"/>
                <a:gd name="connsiteY5-172" fmla="*/ 12236 h 64666"/>
                <a:gd name="connsiteX6-173" fmla="*/ 733425 w 950119"/>
                <a:gd name="connsiteY6-174" fmla="*/ 36049 h 64666"/>
                <a:gd name="connsiteX7-175" fmla="*/ 950119 w 950119"/>
                <a:gd name="connsiteY7-176" fmla="*/ 36049 h 64666"/>
                <a:gd name="connsiteX0-177" fmla="*/ 0 w 950119"/>
                <a:gd name="connsiteY0-178" fmla="*/ 45574 h 64666"/>
                <a:gd name="connsiteX1-179" fmla="*/ 111919 w 950119"/>
                <a:gd name="connsiteY1-180" fmla="*/ 330 h 64666"/>
                <a:gd name="connsiteX2-181" fmla="*/ 152400 w 950119"/>
                <a:gd name="connsiteY2-182" fmla="*/ 57480 h 64666"/>
                <a:gd name="connsiteX3-183" fmla="*/ 238125 w 950119"/>
                <a:gd name="connsiteY3-184" fmla="*/ 21761 h 64666"/>
                <a:gd name="connsiteX4-185" fmla="*/ 311944 w 950119"/>
                <a:gd name="connsiteY4-186" fmla="*/ 64624 h 64666"/>
                <a:gd name="connsiteX5-187" fmla="*/ 423864 w 950119"/>
                <a:gd name="connsiteY5-188" fmla="*/ 12236 h 64666"/>
                <a:gd name="connsiteX6-189" fmla="*/ 738187 w 950119"/>
                <a:gd name="connsiteY6-190" fmla="*/ 14618 h 64666"/>
                <a:gd name="connsiteX7-191" fmla="*/ 950119 w 950119"/>
                <a:gd name="connsiteY7-192" fmla="*/ 36049 h 64666"/>
                <a:gd name="connsiteX0-193" fmla="*/ 0 w 985838"/>
                <a:gd name="connsiteY0-194" fmla="*/ 45574 h 64666"/>
                <a:gd name="connsiteX1-195" fmla="*/ 111919 w 985838"/>
                <a:gd name="connsiteY1-196" fmla="*/ 330 h 64666"/>
                <a:gd name="connsiteX2-197" fmla="*/ 152400 w 985838"/>
                <a:gd name="connsiteY2-198" fmla="*/ 57480 h 64666"/>
                <a:gd name="connsiteX3-199" fmla="*/ 238125 w 985838"/>
                <a:gd name="connsiteY3-200" fmla="*/ 21761 h 64666"/>
                <a:gd name="connsiteX4-201" fmla="*/ 311944 w 985838"/>
                <a:gd name="connsiteY4-202" fmla="*/ 64624 h 64666"/>
                <a:gd name="connsiteX5-203" fmla="*/ 423864 w 985838"/>
                <a:gd name="connsiteY5-204" fmla="*/ 12236 h 64666"/>
                <a:gd name="connsiteX6-205" fmla="*/ 738187 w 985838"/>
                <a:gd name="connsiteY6-206" fmla="*/ 14618 h 64666"/>
                <a:gd name="connsiteX7-207" fmla="*/ 985838 w 985838"/>
                <a:gd name="connsiteY7-208" fmla="*/ 16999 h 64666"/>
                <a:gd name="connsiteX0-209" fmla="*/ 0 w 964406"/>
                <a:gd name="connsiteY0-210" fmla="*/ 45574 h 64666"/>
                <a:gd name="connsiteX1-211" fmla="*/ 111919 w 964406"/>
                <a:gd name="connsiteY1-212" fmla="*/ 330 h 64666"/>
                <a:gd name="connsiteX2-213" fmla="*/ 152400 w 964406"/>
                <a:gd name="connsiteY2-214" fmla="*/ 57480 h 64666"/>
                <a:gd name="connsiteX3-215" fmla="*/ 238125 w 964406"/>
                <a:gd name="connsiteY3-216" fmla="*/ 21761 h 64666"/>
                <a:gd name="connsiteX4-217" fmla="*/ 311944 w 964406"/>
                <a:gd name="connsiteY4-218" fmla="*/ 64624 h 64666"/>
                <a:gd name="connsiteX5-219" fmla="*/ 423864 w 964406"/>
                <a:gd name="connsiteY5-220" fmla="*/ 12236 h 64666"/>
                <a:gd name="connsiteX6-221" fmla="*/ 738187 w 964406"/>
                <a:gd name="connsiteY6-222" fmla="*/ 14618 h 64666"/>
                <a:gd name="connsiteX7-223" fmla="*/ 964406 w 964406"/>
                <a:gd name="connsiteY7-224" fmla="*/ 7474 h 64666"/>
                <a:gd name="connsiteX0-225" fmla="*/ 0 w 962024"/>
                <a:gd name="connsiteY0-226" fmla="*/ 45574 h 64666"/>
                <a:gd name="connsiteX1-227" fmla="*/ 111919 w 962024"/>
                <a:gd name="connsiteY1-228" fmla="*/ 330 h 64666"/>
                <a:gd name="connsiteX2-229" fmla="*/ 152400 w 962024"/>
                <a:gd name="connsiteY2-230" fmla="*/ 57480 h 64666"/>
                <a:gd name="connsiteX3-231" fmla="*/ 238125 w 962024"/>
                <a:gd name="connsiteY3-232" fmla="*/ 21761 h 64666"/>
                <a:gd name="connsiteX4-233" fmla="*/ 311944 w 962024"/>
                <a:gd name="connsiteY4-234" fmla="*/ 64624 h 64666"/>
                <a:gd name="connsiteX5-235" fmla="*/ 423864 w 962024"/>
                <a:gd name="connsiteY5-236" fmla="*/ 12236 h 64666"/>
                <a:gd name="connsiteX6-237" fmla="*/ 738187 w 962024"/>
                <a:gd name="connsiteY6-238" fmla="*/ 14618 h 64666"/>
                <a:gd name="connsiteX7-239" fmla="*/ 962024 w 962024"/>
                <a:gd name="connsiteY7-240" fmla="*/ 14618 h 64666"/>
                <a:gd name="connsiteX0-241" fmla="*/ 0 w 845343"/>
                <a:gd name="connsiteY0-242" fmla="*/ 45574 h 64666"/>
                <a:gd name="connsiteX1-243" fmla="*/ 111919 w 845343"/>
                <a:gd name="connsiteY1-244" fmla="*/ 330 h 64666"/>
                <a:gd name="connsiteX2-245" fmla="*/ 152400 w 845343"/>
                <a:gd name="connsiteY2-246" fmla="*/ 57480 h 64666"/>
                <a:gd name="connsiteX3-247" fmla="*/ 238125 w 845343"/>
                <a:gd name="connsiteY3-248" fmla="*/ 21761 h 64666"/>
                <a:gd name="connsiteX4-249" fmla="*/ 311944 w 845343"/>
                <a:gd name="connsiteY4-250" fmla="*/ 64624 h 64666"/>
                <a:gd name="connsiteX5-251" fmla="*/ 423864 w 845343"/>
                <a:gd name="connsiteY5-252" fmla="*/ 12236 h 64666"/>
                <a:gd name="connsiteX6-253" fmla="*/ 738187 w 845343"/>
                <a:gd name="connsiteY6-254" fmla="*/ 14618 h 64666"/>
                <a:gd name="connsiteX7-255" fmla="*/ 845343 w 845343"/>
                <a:gd name="connsiteY7-256" fmla="*/ 14618 h 64666"/>
                <a:gd name="connsiteX0-257" fmla="*/ 0 w 904874"/>
                <a:gd name="connsiteY0-258" fmla="*/ 45574 h 64666"/>
                <a:gd name="connsiteX1-259" fmla="*/ 111919 w 904874"/>
                <a:gd name="connsiteY1-260" fmla="*/ 330 h 64666"/>
                <a:gd name="connsiteX2-261" fmla="*/ 152400 w 904874"/>
                <a:gd name="connsiteY2-262" fmla="*/ 57480 h 64666"/>
                <a:gd name="connsiteX3-263" fmla="*/ 238125 w 904874"/>
                <a:gd name="connsiteY3-264" fmla="*/ 21761 h 64666"/>
                <a:gd name="connsiteX4-265" fmla="*/ 311944 w 904874"/>
                <a:gd name="connsiteY4-266" fmla="*/ 64624 h 64666"/>
                <a:gd name="connsiteX5-267" fmla="*/ 423864 w 904874"/>
                <a:gd name="connsiteY5-268" fmla="*/ 12236 h 64666"/>
                <a:gd name="connsiteX6-269" fmla="*/ 738187 w 904874"/>
                <a:gd name="connsiteY6-270" fmla="*/ 14618 h 64666"/>
                <a:gd name="connsiteX7-271" fmla="*/ 904874 w 904874"/>
                <a:gd name="connsiteY7-272" fmla="*/ 14618 h 64666"/>
                <a:gd name="connsiteX0-273" fmla="*/ 0 w 904874"/>
                <a:gd name="connsiteY0-274" fmla="*/ 45574 h 64666"/>
                <a:gd name="connsiteX1-275" fmla="*/ 111919 w 904874"/>
                <a:gd name="connsiteY1-276" fmla="*/ 330 h 64666"/>
                <a:gd name="connsiteX2-277" fmla="*/ 152400 w 904874"/>
                <a:gd name="connsiteY2-278" fmla="*/ 57480 h 64666"/>
                <a:gd name="connsiteX3-279" fmla="*/ 238125 w 904874"/>
                <a:gd name="connsiteY3-280" fmla="*/ 21761 h 64666"/>
                <a:gd name="connsiteX4-281" fmla="*/ 311944 w 904874"/>
                <a:gd name="connsiteY4-282" fmla="*/ 64624 h 64666"/>
                <a:gd name="connsiteX5-283" fmla="*/ 423864 w 904874"/>
                <a:gd name="connsiteY5-284" fmla="*/ 12236 h 64666"/>
                <a:gd name="connsiteX6-285" fmla="*/ 740569 w 904874"/>
                <a:gd name="connsiteY6-286" fmla="*/ 14618 h 64666"/>
                <a:gd name="connsiteX7-287" fmla="*/ 904874 w 904874"/>
                <a:gd name="connsiteY7-288" fmla="*/ 14618 h 64666"/>
                <a:gd name="connsiteX0-289" fmla="*/ 0 w 904874"/>
                <a:gd name="connsiteY0-290" fmla="*/ 45574 h 64666"/>
                <a:gd name="connsiteX1-291" fmla="*/ 111919 w 904874"/>
                <a:gd name="connsiteY1-292" fmla="*/ 330 h 64666"/>
                <a:gd name="connsiteX2-293" fmla="*/ 152400 w 904874"/>
                <a:gd name="connsiteY2-294" fmla="*/ 57480 h 64666"/>
                <a:gd name="connsiteX3-295" fmla="*/ 238125 w 904874"/>
                <a:gd name="connsiteY3-296" fmla="*/ 21761 h 64666"/>
                <a:gd name="connsiteX4-297" fmla="*/ 311944 w 904874"/>
                <a:gd name="connsiteY4-298" fmla="*/ 64624 h 64666"/>
                <a:gd name="connsiteX5-299" fmla="*/ 423864 w 904874"/>
                <a:gd name="connsiteY5-300" fmla="*/ 12236 h 64666"/>
                <a:gd name="connsiteX6-301" fmla="*/ 740569 w 904874"/>
                <a:gd name="connsiteY6-302" fmla="*/ 14618 h 64666"/>
                <a:gd name="connsiteX7-303" fmla="*/ 904874 w 904874"/>
                <a:gd name="connsiteY7-304" fmla="*/ 14618 h 64666"/>
                <a:gd name="connsiteX0-305" fmla="*/ 0 w 904874"/>
                <a:gd name="connsiteY0-306" fmla="*/ 45574 h 64666"/>
                <a:gd name="connsiteX1-307" fmla="*/ 111919 w 904874"/>
                <a:gd name="connsiteY1-308" fmla="*/ 330 h 64666"/>
                <a:gd name="connsiteX2-309" fmla="*/ 152400 w 904874"/>
                <a:gd name="connsiteY2-310" fmla="*/ 57480 h 64666"/>
                <a:gd name="connsiteX3-311" fmla="*/ 238125 w 904874"/>
                <a:gd name="connsiteY3-312" fmla="*/ 21761 h 64666"/>
                <a:gd name="connsiteX4-313" fmla="*/ 311944 w 904874"/>
                <a:gd name="connsiteY4-314" fmla="*/ 64624 h 64666"/>
                <a:gd name="connsiteX5-315" fmla="*/ 423864 w 904874"/>
                <a:gd name="connsiteY5-316" fmla="*/ 12236 h 64666"/>
                <a:gd name="connsiteX6-317" fmla="*/ 904874 w 904874"/>
                <a:gd name="connsiteY6-318" fmla="*/ 14618 h 646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904874" h="64666">
                  <a:moveTo>
                    <a:pt x="0" y="45574"/>
                  </a:moveTo>
                  <a:cubicBezTo>
                    <a:pt x="31750" y="36049"/>
                    <a:pt x="67469" y="-4035"/>
                    <a:pt x="111919" y="330"/>
                  </a:cubicBezTo>
                  <a:cubicBezTo>
                    <a:pt x="156369" y="4695"/>
                    <a:pt x="114300" y="47955"/>
                    <a:pt x="152400" y="57480"/>
                  </a:cubicBezTo>
                  <a:cubicBezTo>
                    <a:pt x="190500" y="67005"/>
                    <a:pt x="211534" y="20570"/>
                    <a:pt x="238125" y="21761"/>
                  </a:cubicBezTo>
                  <a:cubicBezTo>
                    <a:pt x="264716" y="22952"/>
                    <a:pt x="280988" y="66211"/>
                    <a:pt x="311944" y="64624"/>
                  </a:cubicBezTo>
                  <a:cubicBezTo>
                    <a:pt x="342900" y="63037"/>
                    <a:pt x="325042" y="20570"/>
                    <a:pt x="423864" y="12236"/>
                  </a:cubicBezTo>
                  <a:cubicBezTo>
                    <a:pt x="522686" y="3902"/>
                    <a:pt x="804664" y="14122"/>
                    <a:pt x="904874" y="14618"/>
                  </a:cubicBezTo>
                </a:path>
              </a:pathLst>
            </a:custGeom>
            <a:no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2" name="直接连接符 51"/>
            <p:cNvCxnSpPr>
              <a:stCxn id="50" idx="6"/>
            </p:cNvCxnSpPr>
            <p:nvPr/>
          </p:nvCxnSpPr>
          <p:spPr>
            <a:xfrm>
              <a:off x="1193007" y="497681"/>
              <a:ext cx="7867866" cy="4366"/>
            </a:xfrm>
            <a:prstGeom prst="line">
              <a:avLst/>
            </a:prstGeom>
            <a:no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53" name="组合 52"/>
          <p:cNvGrpSpPr/>
          <p:nvPr/>
        </p:nvGrpSpPr>
        <p:grpSpPr>
          <a:xfrm>
            <a:off x="0" y="290390"/>
            <a:ext cx="641111" cy="353788"/>
            <a:chOff x="0" y="252065"/>
            <a:chExt cx="641111" cy="392113"/>
          </a:xfrm>
        </p:grpSpPr>
        <p:sp>
          <p:nvSpPr>
            <p:cNvPr id="54" name="矩形 59"/>
            <p:cNvSpPr>
              <a:spLocks noChangeArrowheads="1"/>
            </p:cNvSpPr>
            <p:nvPr/>
          </p:nvSpPr>
          <p:spPr bwMode="auto">
            <a:xfrm>
              <a:off x="0" y="252065"/>
              <a:ext cx="227013" cy="392112"/>
            </a:xfrm>
            <a:prstGeom prst="rect">
              <a:avLst/>
            </a:prstGeom>
            <a:solidFill>
              <a:srgbClr val="7030A0"/>
            </a:solidFill>
            <a:ln>
              <a:noFill/>
            </a:ln>
          </p:spPr>
          <p:txBody>
            <a:bodyPr anchor="ctr"/>
            <a:lstStyle>
              <a:lvl1pPr>
                <a:lnSpc>
                  <a:spcPct val="90000"/>
                </a:lnSpc>
                <a:spcBef>
                  <a:spcPts val="1000"/>
                </a:spcBef>
                <a:buChar char="•"/>
                <a:defRPr sz="2800">
                  <a:solidFill>
                    <a:schemeClr val="tx1"/>
                  </a:solidFill>
                  <a:latin typeface="Calibri" pitchFamily="34" charset="0"/>
                  <a:ea typeface="宋体" charset="-122"/>
                </a:defRPr>
              </a:lvl1pPr>
              <a:lvl2pPr marL="742950" indent="-285750">
                <a:lnSpc>
                  <a:spcPct val="90000"/>
                </a:lnSpc>
                <a:spcBef>
                  <a:spcPts val="500"/>
                </a:spcBef>
                <a:buChar char="•"/>
                <a:defRPr sz="2400">
                  <a:solidFill>
                    <a:schemeClr val="tx1"/>
                  </a:solidFill>
                  <a:latin typeface="Calibri" pitchFamily="34" charset="0"/>
                  <a:ea typeface="宋体" charset="-122"/>
                </a:defRPr>
              </a:lvl2pPr>
              <a:lvl3pPr marL="1143000" indent="-228600">
                <a:lnSpc>
                  <a:spcPct val="90000"/>
                </a:lnSpc>
                <a:spcBef>
                  <a:spcPts val="500"/>
                </a:spcBef>
                <a:buChar char="•"/>
                <a:defRPr sz="2000">
                  <a:solidFill>
                    <a:schemeClr val="tx1"/>
                  </a:solidFill>
                  <a:latin typeface="Calibri" pitchFamily="34" charset="0"/>
                  <a:ea typeface="宋体" charset="-122"/>
                </a:defRPr>
              </a:lvl3pPr>
              <a:lvl4pPr marL="1600200" indent="-228600">
                <a:lnSpc>
                  <a:spcPct val="90000"/>
                </a:lnSpc>
                <a:spcBef>
                  <a:spcPts val="500"/>
                </a:spcBef>
                <a:buChar char="•"/>
                <a:defRPr>
                  <a:solidFill>
                    <a:schemeClr val="tx1"/>
                  </a:solidFill>
                  <a:latin typeface="Calibri" pitchFamily="34" charset="0"/>
                  <a:ea typeface="宋体" charset="-122"/>
                </a:defRPr>
              </a:lvl4pPr>
              <a:lvl5pPr marL="2057400" indent="-228600">
                <a:lnSpc>
                  <a:spcPct val="90000"/>
                </a:lnSpc>
                <a:spcBef>
                  <a:spcPts val="500"/>
                </a:spcBef>
                <a:buChar char="•"/>
                <a:defRPr>
                  <a:solidFill>
                    <a:schemeClr val="tx1"/>
                  </a:solidFill>
                  <a:latin typeface="Calibri" pitchFamily="34" charset="0"/>
                  <a:ea typeface="宋体" charset="-122"/>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pitchFamily="34" charset="0"/>
                  <a:ea typeface="宋体" charset="-122"/>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pitchFamily="34" charset="0"/>
                  <a:ea typeface="宋体" charset="-122"/>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pitchFamily="34" charset="0"/>
                  <a:ea typeface="宋体" charset="-122"/>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pitchFamily="34" charset="0"/>
                  <a:ea typeface="宋体" charset="-122"/>
                </a:defRPr>
              </a:lvl9pPr>
            </a:lstStyle>
            <a:p>
              <a:pPr algn="ctr" defTabSz="967740" fontAlgn="auto">
                <a:lnSpc>
                  <a:spcPct val="100000"/>
                </a:lnSpc>
                <a:spcBef>
                  <a:spcPct val="0"/>
                </a:spcBef>
                <a:spcAft>
                  <a:spcPts val="0"/>
                </a:spcAft>
                <a:buFont typeface="Arial" charset="0"/>
                <a:buNone/>
                <a:defRPr/>
              </a:pPr>
              <a:endParaRPr lang="zh-CN" altLang="en-US" sz="1400">
                <a:solidFill>
                  <a:srgbClr val="FFFFFF"/>
                </a:solidFill>
              </a:endParaRPr>
            </a:p>
          </p:txBody>
        </p:sp>
        <p:sp>
          <p:nvSpPr>
            <p:cNvPr id="55" name="矩形 60"/>
            <p:cNvSpPr>
              <a:spLocks noChangeArrowheads="1"/>
            </p:cNvSpPr>
            <p:nvPr/>
          </p:nvSpPr>
          <p:spPr bwMode="auto">
            <a:xfrm>
              <a:off x="227013" y="252065"/>
              <a:ext cx="114300" cy="392112"/>
            </a:xfrm>
            <a:prstGeom prst="rect">
              <a:avLst/>
            </a:prstGeom>
            <a:solidFill>
              <a:srgbClr val="FFC000"/>
            </a:solidFill>
            <a:ln>
              <a:noFill/>
            </a:ln>
          </p:spPr>
          <p:txBody>
            <a:bodyPr anchor="ctr"/>
            <a:lstStyle>
              <a:lvl1pPr>
                <a:lnSpc>
                  <a:spcPct val="90000"/>
                </a:lnSpc>
                <a:spcBef>
                  <a:spcPts val="1000"/>
                </a:spcBef>
                <a:buChar char="•"/>
                <a:defRPr sz="2800">
                  <a:solidFill>
                    <a:schemeClr val="tx1"/>
                  </a:solidFill>
                  <a:latin typeface="Calibri" pitchFamily="34" charset="0"/>
                  <a:ea typeface="宋体" charset="-122"/>
                </a:defRPr>
              </a:lvl1pPr>
              <a:lvl2pPr marL="742950" indent="-285750">
                <a:lnSpc>
                  <a:spcPct val="90000"/>
                </a:lnSpc>
                <a:spcBef>
                  <a:spcPts val="500"/>
                </a:spcBef>
                <a:buChar char="•"/>
                <a:defRPr sz="2400">
                  <a:solidFill>
                    <a:schemeClr val="tx1"/>
                  </a:solidFill>
                  <a:latin typeface="Calibri" pitchFamily="34" charset="0"/>
                  <a:ea typeface="宋体" charset="-122"/>
                </a:defRPr>
              </a:lvl2pPr>
              <a:lvl3pPr marL="1143000" indent="-228600">
                <a:lnSpc>
                  <a:spcPct val="90000"/>
                </a:lnSpc>
                <a:spcBef>
                  <a:spcPts val="500"/>
                </a:spcBef>
                <a:buChar char="•"/>
                <a:defRPr sz="2000">
                  <a:solidFill>
                    <a:schemeClr val="tx1"/>
                  </a:solidFill>
                  <a:latin typeface="Calibri" pitchFamily="34" charset="0"/>
                  <a:ea typeface="宋体" charset="-122"/>
                </a:defRPr>
              </a:lvl3pPr>
              <a:lvl4pPr marL="1600200" indent="-228600">
                <a:lnSpc>
                  <a:spcPct val="90000"/>
                </a:lnSpc>
                <a:spcBef>
                  <a:spcPts val="500"/>
                </a:spcBef>
                <a:buChar char="•"/>
                <a:defRPr>
                  <a:solidFill>
                    <a:schemeClr val="tx1"/>
                  </a:solidFill>
                  <a:latin typeface="Calibri" pitchFamily="34" charset="0"/>
                  <a:ea typeface="宋体" charset="-122"/>
                </a:defRPr>
              </a:lvl4pPr>
              <a:lvl5pPr marL="2057400" indent="-228600">
                <a:lnSpc>
                  <a:spcPct val="90000"/>
                </a:lnSpc>
                <a:spcBef>
                  <a:spcPts val="500"/>
                </a:spcBef>
                <a:buChar char="•"/>
                <a:defRPr>
                  <a:solidFill>
                    <a:schemeClr val="tx1"/>
                  </a:solidFill>
                  <a:latin typeface="Calibri" pitchFamily="34" charset="0"/>
                  <a:ea typeface="宋体" charset="-122"/>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pitchFamily="34" charset="0"/>
                  <a:ea typeface="宋体" charset="-122"/>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pitchFamily="34" charset="0"/>
                  <a:ea typeface="宋体" charset="-122"/>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pitchFamily="34" charset="0"/>
                  <a:ea typeface="宋体" charset="-122"/>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pitchFamily="34" charset="0"/>
                  <a:ea typeface="宋体" charset="-122"/>
                </a:defRPr>
              </a:lvl9pPr>
            </a:lstStyle>
            <a:p>
              <a:pPr algn="ctr" defTabSz="967740" fontAlgn="auto">
                <a:lnSpc>
                  <a:spcPct val="100000"/>
                </a:lnSpc>
                <a:spcBef>
                  <a:spcPct val="0"/>
                </a:spcBef>
                <a:spcAft>
                  <a:spcPts val="0"/>
                </a:spcAft>
                <a:buFont typeface="Arial" charset="0"/>
                <a:buNone/>
                <a:defRPr/>
              </a:pPr>
              <a:endParaRPr lang="zh-CN" altLang="en-US" sz="1400">
                <a:solidFill>
                  <a:srgbClr val="FFFFFF"/>
                </a:solidFill>
              </a:endParaRPr>
            </a:p>
          </p:txBody>
        </p:sp>
        <p:sp>
          <p:nvSpPr>
            <p:cNvPr id="57" name="五边形 56"/>
            <p:cNvSpPr/>
            <p:nvPr userDrawn="1"/>
          </p:nvSpPr>
          <p:spPr>
            <a:xfrm>
              <a:off x="338378" y="254692"/>
              <a:ext cx="302733" cy="389486"/>
            </a:xfrm>
            <a:prstGeom prst="homePlat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transition spd="med"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wipe(left)">
                                      <p:cBhvr>
                                        <p:cTn id="7" dur="500"/>
                                        <p:tgtEl>
                                          <p:spTgt spid="53"/>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49"/>
                                        </p:tgtEl>
                                        <p:attrNameLst>
                                          <p:attrName>style.visibility</p:attrName>
                                        </p:attrNameLst>
                                      </p:cBhvr>
                                      <p:to>
                                        <p:strVal val="visible"/>
                                      </p:to>
                                    </p:set>
                                    <p:animEffect transition="in" filter="wipe(down)">
                                      <p:cBhvr>
                                        <p:cTn id="11" dur="500"/>
                                        <p:tgtEl>
                                          <p:spTgt spid="49"/>
                                        </p:tgtEl>
                                      </p:cBhvr>
                                    </p:animEffect>
                                  </p:childTnLst>
                                </p:cTn>
                              </p:par>
                            </p:childTnLst>
                          </p:cTn>
                        </p:par>
                        <p:par>
                          <p:cTn id="12" fill="hold">
                            <p:stCondLst>
                              <p:cond delay="1000"/>
                            </p:stCondLst>
                            <p:childTnLst>
                              <p:par>
                                <p:cTn id="13" presetID="41" presetClass="entr" presetSubtype="0" fill="hold" grpId="0" nodeType="afterEffect">
                                  <p:stCondLst>
                                    <p:cond delay="0"/>
                                  </p:stCondLst>
                                  <p:iterate type="lt">
                                    <p:tmPct val="10000"/>
                                  </p:iterate>
                                  <p:childTnLst>
                                    <p:set>
                                      <p:cBhvr>
                                        <p:cTn id="14" dur="1" fill="hold">
                                          <p:stCondLst>
                                            <p:cond delay="0"/>
                                          </p:stCondLst>
                                        </p:cTn>
                                        <p:tgtEl>
                                          <p:spTgt spid="47"/>
                                        </p:tgtEl>
                                        <p:attrNameLst>
                                          <p:attrName>style.visibility</p:attrName>
                                        </p:attrNameLst>
                                      </p:cBhvr>
                                      <p:to>
                                        <p:strVal val="visible"/>
                                      </p:to>
                                    </p:set>
                                    <p:anim calcmode="lin" valueType="num">
                                      <p:cBhvr>
                                        <p:cTn id="15" dur="500" fill="hold"/>
                                        <p:tgtEl>
                                          <p:spTgt spid="47"/>
                                        </p:tgtEl>
                                        <p:attrNameLst>
                                          <p:attrName>ppt_x</p:attrName>
                                        </p:attrNameLst>
                                      </p:cBhvr>
                                      <p:tavLst>
                                        <p:tav tm="0">
                                          <p:val>
                                            <p:strVal val="#ppt_x"/>
                                          </p:val>
                                        </p:tav>
                                        <p:tav tm="50000">
                                          <p:val>
                                            <p:strVal val="#ppt_x+.1"/>
                                          </p:val>
                                        </p:tav>
                                        <p:tav tm="100000">
                                          <p:val>
                                            <p:strVal val="#ppt_x"/>
                                          </p:val>
                                        </p:tav>
                                      </p:tavLst>
                                    </p:anim>
                                    <p:anim calcmode="lin" valueType="num">
                                      <p:cBhvr>
                                        <p:cTn id="16" dur="500" fill="hold"/>
                                        <p:tgtEl>
                                          <p:spTgt spid="47"/>
                                        </p:tgtEl>
                                        <p:attrNameLst>
                                          <p:attrName>ppt_y</p:attrName>
                                        </p:attrNameLst>
                                      </p:cBhvr>
                                      <p:tavLst>
                                        <p:tav tm="0">
                                          <p:val>
                                            <p:strVal val="#ppt_y"/>
                                          </p:val>
                                        </p:tav>
                                        <p:tav tm="100000">
                                          <p:val>
                                            <p:strVal val="#ppt_y"/>
                                          </p:val>
                                        </p:tav>
                                      </p:tavLst>
                                    </p:anim>
                                    <p:anim calcmode="lin" valueType="num">
                                      <p:cBhvr>
                                        <p:cTn id="17" dur="500" fill="hold"/>
                                        <p:tgtEl>
                                          <p:spTgt spid="47"/>
                                        </p:tgtEl>
                                        <p:attrNameLst>
                                          <p:attrName>ppt_h</p:attrName>
                                        </p:attrNameLst>
                                      </p:cBhvr>
                                      <p:tavLst>
                                        <p:tav tm="0">
                                          <p:val>
                                            <p:strVal val="#ppt_h/10"/>
                                          </p:val>
                                        </p:tav>
                                        <p:tav tm="50000">
                                          <p:val>
                                            <p:strVal val="#ppt_h+.01"/>
                                          </p:val>
                                        </p:tav>
                                        <p:tav tm="100000">
                                          <p:val>
                                            <p:strVal val="#ppt_h"/>
                                          </p:val>
                                        </p:tav>
                                      </p:tavLst>
                                    </p:anim>
                                    <p:anim calcmode="lin" valueType="num">
                                      <p:cBhvr>
                                        <p:cTn id="18" dur="500" fill="hold"/>
                                        <p:tgtEl>
                                          <p:spTgt spid="47"/>
                                        </p:tgtEl>
                                        <p:attrNameLst>
                                          <p:attrName>ppt_w</p:attrName>
                                        </p:attrNameLst>
                                      </p:cBhvr>
                                      <p:tavLst>
                                        <p:tav tm="0">
                                          <p:val>
                                            <p:strVal val="#ppt_w/10"/>
                                          </p:val>
                                        </p:tav>
                                        <p:tav tm="50000">
                                          <p:val>
                                            <p:strVal val="#ppt_w+.01"/>
                                          </p:val>
                                        </p:tav>
                                        <p:tav tm="100000">
                                          <p:val>
                                            <p:strVal val="#ppt_w"/>
                                          </p:val>
                                        </p:tav>
                                      </p:tavLst>
                                    </p:anim>
                                    <p:animEffect>
                                      <p:cBhvr>
                                        <p:cTn id="19" dur="500" tmFilter="0,0; .5, 1; 1, 1"/>
                                        <p:tgtEl>
                                          <p:spTgt spid="47"/>
                                        </p:tgtEl>
                                      </p:cBhvr>
                                    </p:animEffect>
                                  </p:childTnLst>
                                </p:cTn>
                              </p:par>
                            </p:childTnLst>
                          </p:cTn>
                        </p:par>
                        <p:par>
                          <p:cTn id="20" fill="hold">
                            <p:stCondLst>
                              <p:cond delay="1150"/>
                            </p:stCondLst>
                            <p:childTnLst>
                              <p:par>
                                <p:cTn id="21" presetID="22" presetClass="entr" presetSubtype="4" fill="hold" nodeType="afterEffect">
                                  <p:stCondLst>
                                    <p:cond delay="0"/>
                                  </p:stCondLst>
                                  <p:childTnLst>
                                    <p:set>
                                      <p:cBhvr>
                                        <p:cTn id="22" dur="500" fill="hold">
                                          <p:stCondLst>
                                            <p:cond delay="0"/>
                                          </p:stCondLst>
                                        </p:cTn>
                                        <p:tgtEl>
                                          <p:spTgt spid="51"/>
                                        </p:tgtEl>
                                        <p:attrNameLst>
                                          <p:attrName>style.visibility</p:attrName>
                                        </p:attrNameLst>
                                      </p:cBhvr>
                                      <p:to>
                                        <p:strVal val="visible"/>
                                      </p:to>
                                    </p:set>
                                    <p:animEffect transition="in" filter="wipe(down)">
                                      <p:cBhvr>
                                        <p:cTn id="23" dur="500"/>
                                        <p:tgtEl>
                                          <p:spTgt spid="51"/>
                                        </p:tgtEl>
                                      </p:cBhvr>
                                    </p:animEffect>
                                  </p:childTnLst>
                                </p:cTn>
                              </p:par>
                            </p:childTnLst>
                          </p:cTn>
                        </p:par>
                        <p:par>
                          <p:cTn id="24" fill="hold">
                            <p:stCondLst>
                              <p:cond delay="1650"/>
                            </p:stCondLst>
                            <p:childTnLst>
                              <p:par>
                                <p:cTn id="25" presetID="22" presetClass="entr" presetSubtype="8" fill="hold" nodeType="afterEffect">
                                  <p:stCondLst>
                                    <p:cond delay="0"/>
                                  </p:stCondLst>
                                  <p:childTnLst>
                                    <p:set>
                                      <p:cBhvr>
                                        <p:cTn id="26" dur="500" fill="hold">
                                          <p:stCondLst>
                                            <p:cond delay="0"/>
                                          </p:stCondLst>
                                        </p:cTn>
                                        <p:tgtEl>
                                          <p:spTgt spid="45"/>
                                        </p:tgtEl>
                                        <p:attrNameLst>
                                          <p:attrName>style.visibility</p:attrName>
                                        </p:attrNameLst>
                                      </p:cBhvr>
                                      <p:to>
                                        <p:strVal val="visible"/>
                                      </p:to>
                                    </p:set>
                                    <p:animEffect transition="in" filter="wipe(left)">
                                      <p:cBhvr>
                                        <p:cTn id="27" dur="500"/>
                                        <p:tgtEl>
                                          <p:spTgt spid="45"/>
                                        </p:tgtEl>
                                      </p:cBhvr>
                                    </p:animEffect>
                                  </p:childTnLst>
                                </p:cTn>
                              </p:par>
                            </p:childTnLst>
                          </p:cTn>
                        </p:par>
                        <p:par>
                          <p:cTn id="28" fill="hold">
                            <p:stCondLst>
                              <p:cond delay="2150"/>
                            </p:stCondLst>
                            <p:childTnLst>
                              <p:par>
                                <p:cTn id="29" presetID="22" presetClass="entr" presetSubtype="1" fill="hold" nodeType="afterEffect">
                                  <p:stCondLst>
                                    <p:cond delay="0"/>
                                  </p:stCondLst>
                                  <p:childTnLst>
                                    <p:set>
                                      <p:cBhvr>
                                        <p:cTn id="30" dur="500" fill="hold">
                                          <p:stCondLst>
                                            <p:cond delay="0"/>
                                          </p:stCondLst>
                                        </p:cTn>
                                        <p:tgtEl>
                                          <p:spTgt spid="48"/>
                                        </p:tgtEl>
                                        <p:attrNameLst>
                                          <p:attrName>style.visibility</p:attrName>
                                        </p:attrNameLst>
                                      </p:cBhvr>
                                      <p:to>
                                        <p:strVal val="visible"/>
                                      </p:to>
                                    </p:set>
                                    <p:animEffect transition="in" filter="wipe(up)">
                                      <p:cBhvr>
                                        <p:cTn id="31" dur="500"/>
                                        <p:tgtEl>
                                          <p:spTgt spid="48"/>
                                        </p:tgtEl>
                                      </p:cBhvr>
                                    </p:animEffect>
                                  </p:childTnLst>
                                </p:cTn>
                              </p:par>
                            </p:childTnLst>
                          </p:cTn>
                        </p:par>
                        <p:par>
                          <p:cTn id="32" fill="hold">
                            <p:stCondLst>
                              <p:cond delay="2650"/>
                            </p:stCondLst>
                            <p:childTnLst>
                              <p:par>
                                <p:cTn id="33" presetID="22" presetClass="entr" presetSubtype="1" fill="hold" nodeType="afterEffect">
                                  <p:stCondLst>
                                    <p:cond delay="0"/>
                                  </p:stCondLst>
                                  <p:childTnLst>
                                    <p:set>
                                      <p:cBhvr>
                                        <p:cTn id="34" dur="500" fill="hold">
                                          <p:stCondLst>
                                            <p:cond delay="0"/>
                                          </p:stCondLst>
                                        </p:cTn>
                                        <p:tgtEl>
                                          <p:spTgt spid="42"/>
                                        </p:tgtEl>
                                        <p:attrNameLst>
                                          <p:attrName>style.visibility</p:attrName>
                                        </p:attrNameLst>
                                      </p:cBhvr>
                                      <p:to>
                                        <p:strVal val="visible"/>
                                      </p:to>
                                    </p:set>
                                    <p:animEffect transition="in" filter="wipe(up)">
                                      <p:cBhvr>
                                        <p:cTn id="35" dur="500"/>
                                        <p:tgtEl>
                                          <p:spTgt spid="42"/>
                                        </p:tgtEl>
                                      </p:cBhvr>
                                    </p:animEffect>
                                  </p:childTnLst>
                                </p:cTn>
                              </p:par>
                            </p:childTnLst>
                          </p:cTn>
                        </p:par>
                        <p:par>
                          <p:cTn id="36" fill="hold">
                            <p:stCondLst>
                              <p:cond delay="3150"/>
                            </p:stCondLst>
                            <p:childTnLst>
                              <p:par>
                                <p:cTn id="37" presetID="42" presetClass="entr" presetSubtype="0" fill="hold" nodeType="afterEffect">
                                  <p:stCondLst>
                                    <p:cond delay="0"/>
                                  </p:stCondLst>
                                  <p:childTnLst>
                                    <p:set>
                                      <p:cBhvr>
                                        <p:cTn id="38" dur="500" fill="hold">
                                          <p:stCondLst>
                                            <p:cond delay="0"/>
                                          </p:stCondLst>
                                        </p:cTn>
                                        <p:tgtEl>
                                          <p:spTgt spid="36"/>
                                        </p:tgtEl>
                                        <p:attrNameLst>
                                          <p:attrName>style.visibility</p:attrName>
                                        </p:attrNameLst>
                                      </p:cBhvr>
                                      <p:to>
                                        <p:strVal val="visible"/>
                                      </p:to>
                                    </p:set>
                                    <p:animEffect transition="in" filter="fade">
                                      <p:cBhvr>
                                        <p:cTn id="39" dur="500"/>
                                        <p:tgtEl>
                                          <p:spTgt spid="36"/>
                                        </p:tgtEl>
                                      </p:cBhvr>
                                    </p:animEffect>
                                    <p:anim calcmode="lin" valueType="num">
                                      <p:cBhvr>
                                        <p:cTn id="40" dur="500" fill="hold"/>
                                        <p:tgtEl>
                                          <p:spTgt spid="36"/>
                                        </p:tgtEl>
                                        <p:attrNameLst>
                                          <p:attrName>ppt_x</p:attrName>
                                        </p:attrNameLst>
                                      </p:cBhvr>
                                      <p:tavLst>
                                        <p:tav tm="0">
                                          <p:val>
                                            <p:strVal val="#ppt_x"/>
                                          </p:val>
                                        </p:tav>
                                        <p:tav tm="100000">
                                          <p:val>
                                            <p:strVal val="#ppt_x"/>
                                          </p:val>
                                        </p:tav>
                                      </p:tavLst>
                                    </p:anim>
                                    <p:anim calcmode="lin" valueType="num">
                                      <p:cBhvr>
                                        <p:cTn id="41" dur="500" fill="hold"/>
                                        <p:tgtEl>
                                          <p:spTgt spid="36"/>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500" fill="hold">
                                          <p:stCondLst>
                                            <p:cond delay="0"/>
                                          </p:stCondLst>
                                        </p:cTn>
                                        <p:tgtEl>
                                          <p:spTgt spid="79"/>
                                        </p:tgtEl>
                                        <p:attrNameLst>
                                          <p:attrName>style.visibility</p:attrName>
                                        </p:attrNameLst>
                                      </p:cBhvr>
                                      <p:to>
                                        <p:strVal val="visible"/>
                                      </p:to>
                                    </p:set>
                                    <p:animEffect transition="in" filter="fade">
                                      <p:cBhvr>
                                        <p:cTn id="44" dur="500"/>
                                        <p:tgtEl>
                                          <p:spTgt spid="79"/>
                                        </p:tgtEl>
                                      </p:cBhvr>
                                    </p:animEffect>
                                    <p:anim calcmode="lin" valueType="num">
                                      <p:cBhvr>
                                        <p:cTn id="45" dur="500" fill="hold"/>
                                        <p:tgtEl>
                                          <p:spTgt spid="79"/>
                                        </p:tgtEl>
                                        <p:attrNameLst>
                                          <p:attrName>ppt_x</p:attrName>
                                        </p:attrNameLst>
                                      </p:cBhvr>
                                      <p:tavLst>
                                        <p:tav tm="0">
                                          <p:val>
                                            <p:strVal val="#ppt_x"/>
                                          </p:val>
                                        </p:tav>
                                        <p:tav tm="100000">
                                          <p:val>
                                            <p:strVal val="#ppt_x"/>
                                          </p:val>
                                        </p:tav>
                                      </p:tavLst>
                                    </p:anim>
                                    <p:anim calcmode="lin" valueType="num">
                                      <p:cBhvr>
                                        <p:cTn id="46" dur="500" fill="hold"/>
                                        <p:tgtEl>
                                          <p:spTgt spid="79"/>
                                        </p:tgtEl>
                                        <p:attrNameLst>
                                          <p:attrName>ppt_y</p:attrName>
                                        </p:attrNameLst>
                                      </p:cBhvr>
                                      <p:tavLst>
                                        <p:tav tm="0">
                                          <p:val>
                                            <p:strVal val="#ppt_y+.1"/>
                                          </p:val>
                                        </p:tav>
                                        <p:tav tm="100000">
                                          <p:val>
                                            <p:strVal val="#ppt_y"/>
                                          </p:val>
                                        </p:tav>
                                      </p:tavLst>
                                    </p:anim>
                                  </p:childTnLst>
                                </p:cTn>
                              </p:par>
                            </p:childTnLst>
                          </p:cTn>
                        </p:par>
                        <p:par>
                          <p:cTn id="47" fill="hold">
                            <p:stCondLst>
                              <p:cond delay="3650"/>
                            </p:stCondLst>
                            <p:childTnLst>
                              <p:par>
                                <p:cTn id="48" presetID="21" presetClass="entr" presetSubtype="1" fill="hold" nodeType="afterEffect">
                                  <p:stCondLst>
                                    <p:cond delay="0"/>
                                  </p:stCondLst>
                                  <p:childTnLst>
                                    <p:set>
                                      <p:cBhvr>
                                        <p:cTn id="49" dur="1" fill="hold">
                                          <p:stCondLst>
                                            <p:cond delay="0"/>
                                          </p:stCondLst>
                                        </p:cTn>
                                        <p:tgtEl>
                                          <p:spTgt spid="81"/>
                                        </p:tgtEl>
                                        <p:attrNameLst>
                                          <p:attrName>style.visibility</p:attrName>
                                        </p:attrNameLst>
                                      </p:cBhvr>
                                      <p:to>
                                        <p:strVal val="visible"/>
                                      </p:to>
                                    </p:set>
                                    <p:animEffect transition="in" filter="wheel(1)">
                                      <p:cBhvr>
                                        <p:cTn id="50" dur="500"/>
                                        <p:tgtEl>
                                          <p:spTgt spid="81"/>
                                        </p:tgtEl>
                                      </p:cBhvr>
                                    </p:animEffect>
                                  </p:childTnLst>
                                </p:cTn>
                              </p:par>
                            </p:childTnLst>
                          </p:cTn>
                        </p:par>
                        <p:par>
                          <p:cTn id="51" fill="hold">
                            <p:stCondLst>
                              <p:cond delay="4150"/>
                            </p:stCondLst>
                            <p:childTnLst>
                              <p:par>
                                <p:cTn id="52" presetID="22" presetClass="entr" presetSubtype="8" fill="hold" grpId="0" nodeType="afterEffect">
                                  <p:stCondLst>
                                    <p:cond delay="0"/>
                                  </p:stCondLst>
                                  <p:childTnLst>
                                    <p:set>
                                      <p:cBhvr>
                                        <p:cTn id="53" dur="1" fill="hold">
                                          <p:stCondLst>
                                            <p:cond delay="0"/>
                                          </p:stCondLst>
                                        </p:cTn>
                                        <p:tgtEl>
                                          <p:spTgt spid="80"/>
                                        </p:tgtEl>
                                        <p:attrNameLst>
                                          <p:attrName>style.visibility</p:attrName>
                                        </p:attrNameLst>
                                      </p:cBhvr>
                                      <p:to>
                                        <p:strVal val="visible"/>
                                      </p:to>
                                    </p:set>
                                    <p:animEffect transition="in" filter="wipe(left)">
                                      <p:cBhvr>
                                        <p:cTn id="54" dur="500"/>
                                        <p:tgtEl>
                                          <p:spTgt spid="80"/>
                                        </p:tgtEl>
                                      </p:cBhvr>
                                    </p:animEffect>
                                  </p:childTnLst>
                                </p:cTn>
                              </p:par>
                            </p:childTnLst>
                          </p:cTn>
                        </p:par>
                        <p:par>
                          <p:cTn id="55" fill="hold">
                            <p:stCondLst>
                              <p:cond delay="4650"/>
                            </p:stCondLst>
                            <p:childTnLst>
                              <p:par>
                                <p:cTn id="56" presetID="21" presetClass="entr" presetSubtype="1" fill="hold" nodeType="afterEffect">
                                  <p:stCondLst>
                                    <p:cond delay="0"/>
                                  </p:stCondLst>
                                  <p:childTnLst>
                                    <p:set>
                                      <p:cBhvr>
                                        <p:cTn id="57" dur="1" fill="hold">
                                          <p:stCondLst>
                                            <p:cond delay="0"/>
                                          </p:stCondLst>
                                        </p:cTn>
                                        <p:tgtEl>
                                          <p:spTgt spid="84"/>
                                        </p:tgtEl>
                                        <p:attrNameLst>
                                          <p:attrName>style.visibility</p:attrName>
                                        </p:attrNameLst>
                                      </p:cBhvr>
                                      <p:to>
                                        <p:strVal val="visible"/>
                                      </p:to>
                                    </p:set>
                                    <p:animEffect transition="in" filter="wheel(1)">
                                      <p:cBhvr>
                                        <p:cTn id="58" dur="500"/>
                                        <p:tgtEl>
                                          <p:spTgt spid="84"/>
                                        </p:tgtEl>
                                      </p:cBhvr>
                                    </p:animEffect>
                                  </p:childTnLst>
                                </p:cTn>
                              </p:par>
                            </p:childTnLst>
                          </p:cTn>
                        </p:par>
                        <p:par>
                          <p:cTn id="59" fill="hold">
                            <p:stCondLst>
                              <p:cond delay="5150"/>
                            </p:stCondLst>
                            <p:childTnLst>
                              <p:par>
                                <p:cTn id="60" presetID="22" presetClass="entr" presetSubtype="8" fill="hold" grpId="0" nodeType="afterEffect">
                                  <p:stCondLst>
                                    <p:cond delay="0"/>
                                  </p:stCondLst>
                                  <p:childTnLst>
                                    <p:set>
                                      <p:cBhvr>
                                        <p:cTn id="61" dur="1" fill="hold">
                                          <p:stCondLst>
                                            <p:cond delay="0"/>
                                          </p:stCondLst>
                                        </p:cTn>
                                        <p:tgtEl>
                                          <p:spTgt spid="93"/>
                                        </p:tgtEl>
                                        <p:attrNameLst>
                                          <p:attrName>style.visibility</p:attrName>
                                        </p:attrNameLst>
                                      </p:cBhvr>
                                      <p:to>
                                        <p:strVal val="visible"/>
                                      </p:to>
                                    </p:set>
                                    <p:animEffect transition="in" filter="wipe(left)">
                                      <p:cBhvr>
                                        <p:cTn id="62" dur="500"/>
                                        <p:tgtEl>
                                          <p:spTgt spid="93"/>
                                        </p:tgtEl>
                                      </p:cBhvr>
                                    </p:animEffect>
                                  </p:childTnLst>
                                </p:cTn>
                              </p:par>
                            </p:childTnLst>
                          </p:cTn>
                        </p:par>
                        <p:par>
                          <p:cTn id="63" fill="hold">
                            <p:stCondLst>
                              <p:cond delay="5650"/>
                            </p:stCondLst>
                            <p:childTnLst>
                              <p:par>
                                <p:cTn id="64" presetID="21" presetClass="entr" presetSubtype="1" fill="hold" nodeType="afterEffect">
                                  <p:stCondLst>
                                    <p:cond delay="0"/>
                                  </p:stCondLst>
                                  <p:childTnLst>
                                    <p:set>
                                      <p:cBhvr>
                                        <p:cTn id="65" dur="1" fill="hold">
                                          <p:stCondLst>
                                            <p:cond delay="0"/>
                                          </p:stCondLst>
                                        </p:cTn>
                                        <p:tgtEl>
                                          <p:spTgt spid="87"/>
                                        </p:tgtEl>
                                        <p:attrNameLst>
                                          <p:attrName>style.visibility</p:attrName>
                                        </p:attrNameLst>
                                      </p:cBhvr>
                                      <p:to>
                                        <p:strVal val="visible"/>
                                      </p:to>
                                    </p:set>
                                    <p:animEffect transition="in" filter="wheel(1)">
                                      <p:cBhvr>
                                        <p:cTn id="66" dur="500"/>
                                        <p:tgtEl>
                                          <p:spTgt spid="87"/>
                                        </p:tgtEl>
                                      </p:cBhvr>
                                    </p:animEffect>
                                  </p:childTnLst>
                                </p:cTn>
                              </p:par>
                            </p:childTnLst>
                          </p:cTn>
                        </p:par>
                        <p:par>
                          <p:cTn id="67" fill="hold">
                            <p:stCondLst>
                              <p:cond delay="6150"/>
                            </p:stCondLst>
                            <p:childTnLst>
                              <p:par>
                                <p:cTn id="68" presetID="22" presetClass="entr" presetSubtype="8" fill="hold" grpId="0" nodeType="afterEffect">
                                  <p:stCondLst>
                                    <p:cond delay="0"/>
                                  </p:stCondLst>
                                  <p:childTnLst>
                                    <p:set>
                                      <p:cBhvr>
                                        <p:cTn id="69" dur="1" fill="hold">
                                          <p:stCondLst>
                                            <p:cond delay="0"/>
                                          </p:stCondLst>
                                        </p:cTn>
                                        <p:tgtEl>
                                          <p:spTgt spid="94"/>
                                        </p:tgtEl>
                                        <p:attrNameLst>
                                          <p:attrName>style.visibility</p:attrName>
                                        </p:attrNameLst>
                                      </p:cBhvr>
                                      <p:to>
                                        <p:strVal val="visible"/>
                                      </p:to>
                                    </p:set>
                                    <p:animEffect transition="in" filter="wipe(left)">
                                      <p:cBhvr>
                                        <p:cTn id="70" dur="500"/>
                                        <p:tgtEl>
                                          <p:spTgt spid="94"/>
                                        </p:tgtEl>
                                      </p:cBhvr>
                                    </p:animEffect>
                                  </p:childTnLst>
                                </p:cTn>
                              </p:par>
                            </p:childTnLst>
                          </p:cTn>
                        </p:par>
                        <p:par>
                          <p:cTn id="71" fill="hold">
                            <p:stCondLst>
                              <p:cond delay="6650"/>
                            </p:stCondLst>
                            <p:childTnLst>
                              <p:par>
                                <p:cTn id="72" presetID="21" presetClass="entr" presetSubtype="1" fill="hold" nodeType="afterEffect">
                                  <p:stCondLst>
                                    <p:cond delay="0"/>
                                  </p:stCondLst>
                                  <p:childTnLst>
                                    <p:set>
                                      <p:cBhvr>
                                        <p:cTn id="73" dur="1" fill="hold">
                                          <p:stCondLst>
                                            <p:cond delay="0"/>
                                          </p:stCondLst>
                                        </p:cTn>
                                        <p:tgtEl>
                                          <p:spTgt spid="90"/>
                                        </p:tgtEl>
                                        <p:attrNameLst>
                                          <p:attrName>style.visibility</p:attrName>
                                        </p:attrNameLst>
                                      </p:cBhvr>
                                      <p:to>
                                        <p:strVal val="visible"/>
                                      </p:to>
                                    </p:set>
                                    <p:animEffect transition="in" filter="wheel(1)">
                                      <p:cBhvr>
                                        <p:cTn id="74" dur="500"/>
                                        <p:tgtEl>
                                          <p:spTgt spid="90"/>
                                        </p:tgtEl>
                                      </p:cBhvr>
                                    </p:animEffect>
                                  </p:childTnLst>
                                </p:cTn>
                              </p:par>
                            </p:childTnLst>
                          </p:cTn>
                        </p:par>
                        <p:par>
                          <p:cTn id="75" fill="hold">
                            <p:stCondLst>
                              <p:cond delay="7150"/>
                            </p:stCondLst>
                            <p:childTnLst>
                              <p:par>
                                <p:cTn id="76" presetID="22" presetClass="entr" presetSubtype="8" fill="hold" grpId="0" nodeType="afterEffect">
                                  <p:stCondLst>
                                    <p:cond delay="0"/>
                                  </p:stCondLst>
                                  <p:childTnLst>
                                    <p:set>
                                      <p:cBhvr>
                                        <p:cTn id="77" dur="1" fill="hold">
                                          <p:stCondLst>
                                            <p:cond delay="0"/>
                                          </p:stCondLst>
                                        </p:cTn>
                                        <p:tgtEl>
                                          <p:spTgt spid="95"/>
                                        </p:tgtEl>
                                        <p:attrNameLst>
                                          <p:attrName>style.visibility</p:attrName>
                                        </p:attrNameLst>
                                      </p:cBhvr>
                                      <p:to>
                                        <p:strVal val="visible"/>
                                      </p:to>
                                    </p:set>
                                    <p:animEffect transition="in" filter="wipe(left)">
                                      <p:cBhvr>
                                        <p:cTn id="78" dur="500"/>
                                        <p:tgtEl>
                                          <p:spTgt spid="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 grpId="0"/>
      <p:bldP spid="80" grpId="0"/>
      <p:bldP spid="93" grpId="0"/>
      <p:bldP spid="94" grpId="0"/>
      <p:bldP spid="95" grpId="0"/>
      <p:bldP spid="47" grpId="0" bldLvl="0" autoUpdateAnimBg="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AutoShape 10"/>
          <p:cNvSpPr>
            <a:spLocks noChangeArrowheads="1"/>
          </p:cNvSpPr>
          <p:nvPr/>
        </p:nvSpPr>
        <p:spPr bwMode="auto">
          <a:xfrm rot="-5400000">
            <a:off x="4149725" y="-1154112"/>
            <a:ext cx="1468437" cy="8161338"/>
          </a:xfrm>
          <a:prstGeom prst="downArrow">
            <a:avLst>
              <a:gd name="adj1" fmla="val 49065"/>
              <a:gd name="adj2" fmla="val 44849"/>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eaVert" lIns="96780" tIns="48390" rIns="96780" bIns="48390"/>
          <a:lstStyle/>
          <a:p>
            <a:endParaRPr lang="zh-CN" altLang="en-US" sz="2100">
              <a:solidFill>
                <a:schemeClr val="bg1"/>
              </a:solidFill>
              <a:latin typeface="微软雅黑" pitchFamily="34" charset="-122"/>
              <a:ea typeface="微软雅黑" pitchFamily="34" charset="-122"/>
            </a:endParaRPr>
          </a:p>
        </p:txBody>
      </p:sp>
      <p:grpSp>
        <p:nvGrpSpPr>
          <p:cNvPr id="2" name="组合 59"/>
          <p:cNvGrpSpPr/>
          <p:nvPr/>
        </p:nvGrpSpPr>
        <p:grpSpPr bwMode="auto">
          <a:xfrm>
            <a:off x="2752725" y="2155825"/>
            <a:ext cx="1809750" cy="1616075"/>
            <a:chOff x="1214414" y="2786058"/>
            <a:chExt cx="1935848" cy="1751017"/>
          </a:xfrm>
        </p:grpSpPr>
        <p:grpSp>
          <p:nvGrpSpPr>
            <p:cNvPr id="18459" name="Group 6"/>
            <p:cNvGrpSpPr/>
            <p:nvPr/>
          </p:nvGrpSpPr>
          <p:grpSpPr bwMode="auto">
            <a:xfrm>
              <a:off x="1295400" y="2786058"/>
              <a:ext cx="1753450" cy="1751017"/>
              <a:chOff x="1823" y="2371"/>
              <a:chExt cx="1801" cy="1801"/>
            </a:xfrm>
          </p:grpSpPr>
          <p:sp>
            <p:nvSpPr>
              <p:cNvPr id="18461" name="Oval 7"/>
              <p:cNvSpPr>
                <a:spLocks noChangeArrowheads="1"/>
              </p:cNvSpPr>
              <p:nvPr/>
            </p:nvSpPr>
            <p:spPr bwMode="auto">
              <a:xfrm>
                <a:off x="1823" y="2371"/>
                <a:ext cx="1801" cy="1801"/>
              </a:xfrm>
              <a:prstGeom prst="ellipse">
                <a:avLst/>
              </a:prstGeom>
              <a:solidFill>
                <a:srgbClr val="D8D8D8">
                  <a:alpha val="47842"/>
                </a:srgbClr>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100">
                  <a:solidFill>
                    <a:schemeClr val="bg1"/>
                  </a:solidFill>
                  <a:latin typeface="微软雅黑" pitchFamily="34" charset="-122"/>
                  <a:ea typeface="微软雅黑" pitchFamily="34" charset="-122"/>
                </a:endParaRPr>
              </a:p>
            </p:txBody>
          </p:sp>
          <p:sp>
            <p:nvSpPr>
              <p:cNvPr id="18462" name="Oval 8"/>
              <p:cNvSpPr>
                <a:spLocks noChangeArrowheads="1"/>
              </p:cNvSpPr>
              <p:nvPr/>
            </p:nvSpPr>
            <p:spPr bwMode="auto">
              <a:xfrm>
                <a:off x="1945" y="2493"/>
                <a:ext cx="1556" cy="1556"/>
              </a:xfrm>
              <a:prstGeom prst="ellipse">
                <a:avLst/>
              </a:prstGeom>
              <a:solidFill>
                <a:schemeClr val="accent1"/>
              </a:solidFill>
              <a:ln w="38100">
                <a:solidFill>
                  <a:srgbClr val="FFFFFF"/>
                </a:solidFill>
                <a:round/>
              </a:ln>
            </p:spPr>
            <p:txBody>
              <a:bodyPr/>
              <a:lstStyle/>
              <a:p>
                <a:endParaRPr lang="zh-CN" altLang="en-US" sz="2100">
                  <a:solidFill>
                    <a:schemeClr val="bg1"/>
                  </a:solidFill>
                  <a:latin typeface="微软雅黑" pitchFamily="34" charset="-122"/>
                  <a:ea typeface="微软雅黑" pitchFamily="34" charset="-122"/>
                </a:endParaRPr>
              </a:p>
            </p:txBody>
          </p:sp>
        </p:grpSp>
        <p:sp>
          <p:nvSpPr>
            <p:cNvPr id="18460" name="Text Box 9"/>
            <p:cNvSpPr txBox="1">
              <a:spLocks noChangeArrowheads="1"/>
            </p:cNvSpPr>
            <p:nvPr/>
          </p:nvSpPr>
          <p:spPr bwMode="auto">
            <a:xfrm>
              <a:off x="1214414" y="3413118"/>
              <a:ext cx="1935848" cy="620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900">
                  <a:solidFill>
                    <a:schemeClr val="tx1"/>
                  </a:solidFill>
                  <a:latin typeface="Arial" charset="0"/>
                  <a:ea typeface="微软雅黑" pitchFamily="34" charset="-122"/>
                </a:defRPr>
              </a:lvl1pPr>
              <a:lvl2pPr marL="742950" indent="-285750">
                <a:defRPr sz="1900">
                  <a:solidFill>
                    <a:schemeClr val="tx1"/>
                  </a:solidFill>
                  <a:latin typeface="Arial" charset="0"/>
                  <a:ea typeface="微软雅黑" pitchFamily="34" charset="-122"/>
                </a:defRPr>
              </a:lvl2pPr>
              <a:lvl3pPr marL="1143000" indent="-228600">
                <a:defRPr sz="1900">
                  <a:solidFill>
                    <a:schemeClr val="tx1"/>
                  </a:solidFill>
                  <a:latin typeface="Arial" charset="0"/>
                  <a:ea typeface="微软雅黑" pitchFamily="34" charset="-122"/>
                </a:defRPr>
              </a:lvl3pPr>
              <a:lvl4pPr marL="1600200" indent="-228600">
                <a:defRPr sz="1900">
                  <a:solidFill>
                    <a:schemeClr val="tx1"/>
                  </a:solidFill>
                  <a:latin typeface="Arial" charset="0"/>
                  <a:ea typeface="微软雅黑" pitchFamily="34" charset="-122"/>
                </a:defRPr>
              </a:lvl4pPr>
              <a:lvl5pPr marL="2057400" indent="-228600">
                <a:defRPr sz="1900">
                  <a:solidFill>
                    <a:schemeClr val="tx1"/>
                  </a:solidFill>
                  <a:latin typeface="Arial" charset="0"/>
                  <a:ea typeface="微软雅黑" pitchFamily="34" charset="-122"/>
                </a:defRPr>
              </a:lvl5pPr>
              <a:lvl6pPr marL="2514600" indent="-228600" defTabSz="967105" fontAlgn="base">
                <a:spcBef>
                  <a:spcPct val="0"/>
                </a:spcBef>
                <a:spcAft>
                  <a:spcPct val="0"/>
                </a:spcAft>
                <a:defRPr sz="1900">
                  <a:solidFill>
                    <a:schemeClr val="tx1"/>
                  </a:solidFill>
                  <a:latin typeface="Arial" charset="0"/>
                  <a:ea typeface="微软雅黑" pitchFamily="34" charset="-122"/>
                </a:defRPr>
              </a:lvl6pPr>
              <a:lvl7pPr marL="2971800" indent="-228600" defTabSz="967105" fontAlgn="base">
                <a:spcBef>
                  <a:spcPct val="0"/>
                </a:spcBef>
                <a:spcAft>
                  <a:spcPct val="0"/>
                </a:spcAft>
                <a:defRPr sz="1900">
                  <a:solidFill>
                    <a:schemeClr val="tx1"/>
                  </a:solidFill>
                  <a:latin typeface="Arial" charset="0"/>
                  <a:ea typeface="微软雅黑" pitchFamily="34" charset="-122"/>
                </a:defRPr>
              </a:lvl7pPr>
              <a:lvl8pPr marL="3429000" indent="-228600" defTabSz="967105" fontAlgn="base">
                <a:spcBef>
                  <a:spcPct val="0"/>
                </a:spcBef>
                <a:spcAft>
                  <a:spcPct val="0"/>
                </a:spcAft>
                <a:defRPr sz="1900">
                  <a:solidFill>
                    <a:schemeClr val="tx1"/>
                  </a:solidFill>
                  <a:latin typeface="Arial" charset="0"/>
                  <a:ea typeface="微软雅黑" pitchFamily="34" charset="-122"/>
                </a:defRPr>
              </a:lvl8pPr>
              <a:lvl9pPr marL="3886200" indent="-228600" defTabSz="967105" fontAlgn="base">
                <a:spcBef>
                  <a:spcPct val="0"/>
                </a:spcBef>
                <a:spcAft>
                  <a:spcPct val="0"/>
                </a:spcAft>
                <a:defRPr sz="1900">
                  <a:solidFill>
                    <a:schemeClr val="tx1"/>
                  </a:solidFill>
                  <a:latin typeface="Arial" charset="0"/>
                  <a:ea typeface="微软雅黑" pitchFamily="34" charset="-122"/>
                </a:defRPr>
              </a:lvl9pPr>
            </a:lstStyle>
            <a:p>
              <a:pPr algn="ctr"/>
              <a:r>
                <a:rPr lang="zh-CN" altLang="en-US" sz="2100" b="1">
                  <a:solidFill>
                    <a:schemeClr val="bg1"/>
                  </a:solidFill>
                  <a:latin typeface="微软雅黑" pitchFamily="34" charset="-122"/>
                </a:rPr>
                <a:t>在线申请</a:t>
              </a:r>
              <a:endParaRPr lang="zh-CN" altLang="en-US" sz="2100" b="1">
                <a:solidFill>
                  <a:schemeClr val="bg1"/>
                </a:solidFill>
                <a:latin typeface="微软雅黑" pitchFamily="34" charset="-122"/>
              </a:endParaRPr>
            </a:p>
          </p:txBody>
        </p:sp>
      </p:grpSp>
      <p:grpSp>
        <p:nvGrpSpPr>
          <p:cNvPr id="4" name="组合 64"/>
          <p:cNvGrpSpPr/>
          <p:nvPr/>
        </p:nvGrpSpPr>
        <p:grpSpPr bwMode="auto">
          <a:xfrm>
            <a:off x="4562475" y="2155825"/>
            <a:ext cx="1809750" cy="1616075"/>
            <a:chOff x="1214414" y="2786058"/>
            <a:chExt cx="1935848" cy="1751017"/>
          </a:xfrm>
        </p:grpSpPr>
        <p:grpSp>
          <p:nvGrpSpPr>
            <p:cNvPr id="18455" name="Group 6"/>
            <p:cNvGrpSpPr/>
            <p:nvPr/>
          </p:nvGrpSpPr>
          <p:grpSpPr bwMode="auto">
            <a:xfrm>
              <a:off x="1295400" y="2786058"/>
              <a:ext cx="1753450" cy="1751017"/>
              <a:chOff x="1823" y="2371"/>
              <a:chExt cx="1801" cy="1801"/>
            </a:xfrm>
          </p:grpSpPr>
          <p:sp>
            <p:nvSpPr>
              <p:cNvPr id="18457" name="Oval 7"/>
              <p:cNvSpPr>
                <a:spLocks noChangeArrowheads="1"/>
              </p:cNvSpPr>
              <p:nvPr/>
            </p:nvSpPr>
            <p:spPr bwMode="auto">
              <a:xfrm>
                <a:off x="1823" y="2371"/>
                <a:ext cx="1801" cy="1801"/>
              </a:xfrm>
              <a:prstGeom prst="ellipse">
                <a:avLst/>
              </a:prstGeom>
              <a:solidFill>
                <a:srgbClr val="D8D8D8">
                  <a:alpha val="47842"/>
                </a:srgbClr>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100">
                  <a:solidFill>
                    <a:schemeClr val="bg1"/>
                  </a:solidFill>
                  <a:latin typeface="微软雅黑" pitchFamily="34" charset="-122"/>
                  <a:ea typeface="微软雅黑" pitchFamily="34" charset="-122"/>
                </a:endParaRPr>
              </a:p>
            </p:txBody>
          </p:sp>
          <p:sp>
            <p:nvSpPr>
              <p:cNvPr id="69" name="Oval 8"/>
              <p:cNvSpPr>
                <a:spLocks noChangeArrowheads="1"/>
              </p:cNvSpPr>
              <p:nvPr/>
            </p:nvSpPr>
            <p:spPr bwMode="auto">
              <a:xfrm>
                <a:off x="1946" y="2493"/>
                <a:ext cx="1556" cy="1555"/>
              </a:xfrm>
              <a:prstGeom prst="ellipse">
                <a:avLst/>
              </a:prstGeom>
              <a:solidFill>
                <a:schemeClr val="accent3"/>
              </a:solidFill>
              <a:ln w="38100">
                <a:solidFill>
                  <a:srgbClr val="FFFFFF"/>
                </a:solidFill>
                <a:round/>
              </a:ln>
            </p:spPr>
            <p:txBody>
              <a:bodyPr/>
              <a:lstStyle/>
              <a:p>
                <a:pPr defTabSz="967740" fontAlgn="auto">
                  <a:spcBef>
                    <a:spcPts val="0"/>
                  </a:spcBef>
                  <a:spcAft>
                    <a:spcPts val="0"/>
                  </a:spcAft>
                  <a:defRPr/>
                </a:pPr>
                <a:endParaRPr lang="zh-CN" altLang="en-US" sz="2100">
                  <a:solidFill>
                    <a:schemeClr val="bg1"/>
                  </a:solidFill>
                  <a:latin typeface="微软雅黑" pitchFamily="34" charset="-122"/>
                  <a:ea typeface="微软雅黑" pitchFamily="34" charset="-122"/>
                </a:endParaRPr>
              </a:p>
            </p:txBody>
          </p:sp>
        </p:grpSp>
        <p:sp>
          <p:nvSpPr>
            <p:cNvPr id="18456" name="Text Box 9"/>
            <p:cNvSpPr txBox="1">
              <a:spLocks noChangeArrowheads="1"/>
            </p:cNvSpPr>
            <p:nvPr/>
          </p:nvSpPr>
          <p:spPr bwMode="auto">
            <a:xfrm>
              <a:off x="1214414" y="3394068"/>
              <a:ext cx="1935848" cy="620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900">
                  <a:solidFill>
                    <a:schemeClr val="tx1"/>
                  </a:solidFill>
                  <a:latin typeface="Arial" charset="0"/>
                  <a:ea typeface="微软雅黑" pitchFamily="34" charset="-122"/>
                </a:defRPr>
              </a:lvl1pPr>
              <a:lvl2pPr marL="742950" indent="-285750">
                <a:defRPr sz="1900">
                  <a:solidFill>
                    <a:schemeClr val="tx1"/>
                  </a:solidFill>
                  <a:latin typeface="Arial" charset="0"/>
                  <a:ea typeface="微软雅黑" pitchFamily="34" charset="-122"/>
                </a:defRPr>
              </a:lvl2pPr>
              <a:lvl3pPr marL="1143000" indent="-228600">
                <a:defRPr sz="1900">
                  <a:solidFill>
                    <a:schemeClr val="tx1"/>
                  </a:solidFill>
                  <a:latin typeface="Arial" charset="0"/>
                  <a:ea typeface="微软雅黑" pitchFamily="34" charset="-122"/>
                </a:defRPr>
              </a:lvl3pPr>
              <a:lvl4pPr marL="1600200" indent="-228600">
                <a:defRPr sz="1900">
                  <a:solidFill>
                    <a:schemeClr val="tx1"/>
                  </a:solidFill>
                  <a:latin typeface="Arial" charset="0"/>
                  <a:ea typeface="微软雅黑" pitchFamily="34" charset="-122"/>
                </a:defRPr>
              </a:lvl4pPr>
              <a:lvl5pPr marL="2057400" indent="-228600">
                <a:defRPr sz="1900">
                  <a:solidFill>
                    <a:schemeClr val="tx1"/>
                  </a:solidFill>
                  <a:latin typeface="Arial" charset="0"/>
                  <a:ea typeface="微软雅黑" pitchFamily="34" charset="-122"/>
                </a:defRPr>
              </a:lvl5pPr>
              <a:lvl6pPr marL="2514600" indent="-228600" defTabSz="967105" fontAlgn="base">
                <a:spcBef>
                  <a:spcPct val="0"/>
                </a:spcBef>
                <a:spcAft>
                  <a:spcPct val="0"/>
                </a:spcAft>
                <a:defRPr sz="1900">
                  <a:solidFill>
                    <a:schemeClr val="tx1"/>
                  </a:solidFill>
                  <a:latin typeface="Arial" charset="0"/>
                  <a:ea typeface="微软雅黑" pitchFamily="34" charset="-122"/>
                </a:defRPr>
              </a:lvl6pPr>
              <a:lvl7pPr marL="2971800" indent="-228600" defTabSz="967105" fontAlgn="base">
                <a:spcBef>
                  <a:spcPct val="0"/>
                </a:spcBef>
                <a:spcAft>
                  <a:spcPct val="0"/>
                </a:spcAft>
                <a:defRPr sz="1900">
                  <a:solidFill>
                    <a:schemeClr val="tx1"/>
                  </a:solidFill>
                  <a:latin typeface="Arial" charset="0"/>
                  <a:ea typeface="微软雅黑" pitchFamily="34" charset="-122"/>
                </a:defRPr>
              </a:lvl7pPr>
              <a:lvl8pPr marL="3429000" indent="-228600" defTabSz="967105" fontAlgn="base">
                <a:spcBef>
                  <a:spcPct val="0"/>
                </a:spcBef>
                <a:spcAft>
                  <a:spcPct val="0"/>
                </a:spcAft>
                <a:defRPr sz="1900">
                  <a:solidFill>
                    <a:schemeClr val="tx1"/>
                  </a:solidFill>
                  <a:latin typeface="Arial" charset="0"/>
                  <a:ea typeface="微软雅黑" pitchFamily="34" charset="-122"/>
                </a:defRPr>
              </a:lvl8pPr>
              <a:lvl9pPr marL="3886200" indent="-228600" defTabSz="967105" fontAlgn="base">
                <a:spcBef>
                  <a:spcPct val="0"/>
                </a:spcBef>
                <a:spcAft>
                  <a:spcPct val="0"/>
                </a:spcAft>
                <a:defRPr sz="1900">
                  <a:solidFill>
                    <a:schemeClr val="tx1"/>
                  </a:solidFill>
                  <a:latin typeface="Arial" charset="0"/>
                  <a:ea typeface="微软雅黑" pitchFamily="34" charset="-122"/>
                </a:defRPr>
              </a:lvl9pPr>
            </a:lstStyle>
            <a:p>
              <a:pPr algn="ctr"/>
              <a:r>
                <a:rPr lang="zh-CN" altLang="en-US" sz="2100" b="1">
                  <a:solidFill>
                    <a:schemeClr val="bg1"/>
                  </a:solidFill>
                  <a:latin typeface="微软雅黑" pitchFamily="34" charset="-122"/>
                </a:rPr>
                <a:t>学校审核</a:t>
              </a:r>
              <a:endParaRPr lang="zh-CN" altLang="en-US" sz="2100" b="1">
                <a:solidFill>
                  <a:schemeClr val="bg1"/>
                </a:solidFill>
                <a:latin typeface="微软雅黑" pitchFamily="34" charset="-122"/>
              </a:endParaRPr>
            </a:p>
          </p:txBody>
        </p:sp>
      </p:grpSp>
      <p:grpSp>
        <p:nvGrpSpPr>
          <p:cNvPr id="6" name="组合 69"/>
          <p:cNvGrpSpPr/>
          <p:nvPr/>
        </p:nvGrpSpPr>
        <p:grpSpPr bwMode="auto">
          <a:xfrm>
            <a:off x="6389688" y="2155825"/>
            <a:ext cx="1809750" cy="1616075"/>
            <a:chOff x="1214414" y="2786058"/>
            <a:chExt cx="1935848" cy="1751017"/>
          </a:xfrm>
        </p:grpSpPr>
        <p:grpSp>
          <p:nvGrpSpPr>
            <p:cNvPr id="18451" name="Group 6"/>
            <p:cNvGrpSpPr/>
            <p:nvPr/>
          </p:nvGrpSpPr>
          <p:grpSpPr bwMode="auto">
            <a:xfrm>
              <a:off x="1295400" y="2786058"/>
              <a:ext cx="1753450" cy="1751017"/>
              <a:chOff x="1823" y="2371"/>
              <a:chExt cx="1801" cy="1801"/>
            </a:xfrm>
          </p:grpSpPr>
          <p:sp>
            <p:nvSpPr>
              <p:cNvPr id="18453" name="Oval 7"/>
              <p:cNvSpPr>
                <a:spLocks noChangeArrowheads="1"/>
              </p:cNvSpPr>
              <p:nvPr/>
            </p:nvSpPr>
            <p:spPr bwMode="auto">
              <a:xfrm>
                <a:off x="1823" y="2371"/>
                <a:ext cx="1801" cy="1801"/>
              </a:xfrm>
              <a:prstGeom prst="ellipse">
                <a:avLst/>
              </a:prstGeom>
              <a:solidFill>
                <a:srgbClr val="D8D8D8">
                  <a:alpha val="47842"/>
                </a:srgbClr>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100">
                  <a:solidFill>
                    <a:schemeClr val="bg1"/>
                  </a:solidFill>
                  <a:latin typeface="微软雅黑" pitchFamily="34" charset="-122"/>
                  <a:ea typeface="微软雅黑" pitchFamily="34" charset="-122"/>
                </a:endParaRPr>
              </a:p>
            </p:txBody>
          </p:sp>
          <p:sp>
            <p:nvSpPr>
              <p:cNvPr id="74" name="Oval 8"/>
              <p:cNvSpPr>
                <a:spLocks noChangeArrowheads="1"/>
              </p:cNvSpPr>
              <p:nvPr/>
            </p:nvSpPr>
            <p:spPr bwMode="auto">
              <a:xfrm>
                <a:off x="1946" y="2493"/>
                <a:ext cx="1556" cy="1555"/>
              </a:xfrm>
              <a:prstGeom prst="ellipse">
                <a:avLst/>
              </a:prstGeom>
              <a:solidFill>
                <a:schemeClr val="accent4"/>
              </a:solidFill>
              <a:ln w="38100">
                <a:solidFill>
                  <a:srgbClr val="FFFFFF"/>
                </a:solidFill>
                <a:round/>
              </a:ln>
            </p:spPr>
            <p:txBody>
              <a:bodyPr/>
              <a:lstStyle/>
              <a:p>
                <a:pPr defTabSz="967740" fontAlgn="auto">
                  <a:spcBef>
                    <a:spcPts val="0"/>
                  </a:spcBef>
                  <a:spcAft>
                    <a:spcPts val="0"/>
                  </a:spcAft>
                  <a:defRPr/>
                </a:pPr>
                <a:endParaRPr lang="zh-CN" altLang="en-US" sz="2100">
                  <a:solidFill>
                    <a:schemeClr val="bg1"/>
                  </a:solidFill>
                  <a:latin typeface="微软雅黑" pitchFamily="34" charset="-122"/>
                  <a:ea typeface="微软雅黑" pitchFamily="34" charset="-122"/>
                </a:endParaRPr>
              </a:p>
            </p:txBody>
          </p:sp>
        </p:grpSp>
        <p:sp>
          <p:nvSpPr>
            <p:cNvPr id="18452" name="Text Box 9"/>
            <p:cNvSpPr txBox="1">
              <a:spLocks noChangeArrowheads="1"/>
            </p:cNvSpPr>
            <p:nvPr/>
          </p:nvSpPr>
          <p:spPr bwMode="auto">
            <a:xfrm>
              <a:off x="1214414" y="3394068"/>
              <a:ext cx="1935848" cy="620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900">
                  <a:solidFill>
                    <a:schemeClr val="tx1"/>
                  </a:solidFill>
                  <a:latin typeface="Arial" charset="0"/>
                  <a:ea typeface="微软雅黑" pitchFamily="34" charset="-122"/>
                </a:defRPr>
              </a:lvl1pPr>
              <a:lvl2pPr marL="742950" indent="-285750">
                <a:defRPr sz="1900">
                  <a:solidFill>
                    <a:schemeClr val="tx1"/>
                  </a:solidFill>
                  <a:latin typeface="Arial" charset="0"/>
                  <a:ea typeface="微软雅黑" pitchFamily="34" charset="-122"/>
                </a:defRPr>
              </a:lvl2pPr>
              <a:lvl3pPr marL="1143000" indent="-228600">
                <a:defRPr sz="1900">
                  <a:solidFill>
                    <a:schemeClr val="tx1"/>
                  </a:solidFill>
                  <a:latin typeface="Arial" charset="0"/>
                  <a:ea typeface="微软雅黑" pitchFamily="34" charset="-122"/>
                </a:defRPr>
              </a:lvl3pPr>
              <a:lvl4pPr marL="1600200" indent="-228600">
                <a:defRPr sz="1900">
                  <a:solidFill>
                    <a:schemeClr val="tx1"/>
                  </a:solidFill>
                  <a:latin typeface="Arial" charset="0"/>
                  <a:ea typeface="微软雅黑" pitchFamily="34" charset="-122"/>
                </a:defRPr>
              </a:lvl4pPr>
              <a:lvl5pPr marL="2057400" indent="-228600">
                <a:defRPr sz="1900">
                  <a:solidFill>
                    <a:schemeClr val="tx1"/>
                  </a:solidFill>
                  <a:latin typeface="Arial" charset="0"/>
                  <a:ea typeface="微软雅黑" pitchFamily="34" charset="-122"/>
                </a:defRPr>
              </a:lvl5pPr>
              <a:lvl6pPr marL="2514600" indent="-228600" defTabSz="967105" fontAlgn="base">
                <a:spcBef>
                  <a:spcPct val="0"/>
                </a:spcBef>
                <a:spcAft>
                  <a:spcPct val="0"/>
                </a:spcAft>
                <a:defRPr sz="1900">
                  <a:solidFill>
                    <a:schemeClr val="tx1"/>
                  </a:solidFill>
                  <a:latin typeface="Arial" charset="0"/>
                  <a:ea typeface="微软雅黑" pitchFamily="34" charset="-122"/>
                </a:defRPr>
              </a:lvl6pPr>
              <a:lvl7pPr marL="2971800" indent="-228600" defTabSz="967105" fontAlgn="base">
                <a:spcBef>
                  <a:spcPct val="0"/>
                </a:spcBef>
                <a:spcAft>
                  <a:spcPct val="0"/>
                </a:spcAft>
                <a:defRPr sz="1900">
                  <a:solidFill>
                    <a:schemeClr val="tx1"/>
                  </a:solidFill>
                  <a:latin typeface="Arial" charset="0"/>
                  <a:ea typeface="微软雅黑" pitchFamily="34" charset="-122"/>
                </a:defRPr>
              </a:lvl7pPr>
              <a:lvl8pPr marL="3429000" indent="-228600" defTabSz="967105" fontAlgn="base">
                <a:spcBef>
                  <a:spcPct val="0"/>
                </a:spcBef>
                <a:spcAft>
                  <a:spcPct val="0"/>
                </a:spcAft>
                <a:defRPr sz="1900">
                  <a:solidFill>
                    <a:schemeClr val="tx1"/>
                  </a:solidFill>
                  <a:latin typeface="Arial" charset="0"/>
                  <a:ea typeface="微软雅黑" pitchFamily="34" charset="-122"/>
                </a:defRPr>
              </a:lvl8pPr>
              <a:lvl9pPr marL="3886200" indent="-228600" defTabSz="967105" fontAlgn="base">
                <a:spcBef>
                  <a:spcPct val="0"/>
                </a:spcBef>
                <a:spcAft>
                  <a:spcPct val="0"/>
                </a:spcAft>
                <a:defRPr sz="1900">
                  <a:solidFill>
                    <a:schemeClr val="tx1"/>
                  </a:solidFill>
                  <a:latin typeface="Arial" charset="0"/>
                  <a:ea typeface="微软雅黑" pitchFamily="34" charset="-122"/>
                </a:defRPr>
              </a:lvl9pPr>
            </a:lstStyle>
            <a:p>
              <a:pPr algn="ctr"/>
              <a:r>
                <a:rPr lang="zh-CN" altLang="en-US" sz="2100" b="1">
                  <a:solidFill>
                    <a:schemeClr val="bg1"/>
                  </a:solidFill>
                  <a:latin typeface="微软雅黑" pitchFamily="34" charset="-122"/>
                </a:rPr>
                <a:t>银行审核</a:t>
              </a:r>
              <a:endParaRPr lang="zh-CN" altLang="en-US" sz="2100" b="1">
                <a:solidFill>
                  <a:schemeClr val="bg1"/>
                </a:solidFill>
                <a:latin typeface="微软雅黑" pitchFamily="34" charset="-122"/>
              </a:endParaRPr>
            </a:p>
          </p:txBody>
        </p:sp>
      </p:grpSp>
      <p:grpSp>
        <p:nvGrpSpPr>
          <p:cNvPr id="8" name="组合 40"/>
          <p:cNvGrpSpPr/>
          <p:nvPr/>
        </p:nvGrpSpPr>
        <p:grpSpPr bwMode="auto">
          <a:xfrm>
            <a:off x="1018540" y="2155825"/>
            <a:ext cx="1809750" cy="1616075"/>
            <a:chOff x="1214414" y="2786058"/>
            <a:chExt cx="1935848" cy="1751017"/>
          </a:xfrm>
        </p:grpSpPr>
        <p:grpSp>
          <p:nvGrpSpPr>
            <p:cNvPr id="18447" name="Group 6"/>
            <p:cNvGrpSpPr/>
            <p:nvPr/>
          </p:nvGrpSpPr>
          <p:grpSpPr bwMode="auto">
            <a:xfrm>
              <a:off x="1295400" y="2786058"/>
              <a:ext cx="1753450" cy="1751017"/>
              <a:chOff x="1823" y="2371"/>
              <a:chExt cx="1801" cy="1801"/>
            </a:xfrm>
          </p:grpSpPr>
          <p:sp>
            <p:nvSpPr>
              <p:cNvPr id="18449" name="Oval 7"/>
              <p:cNvSpPr>
                <a:spLocks noChangeArrowheads="1"/>
              </p:cNvSpPr>
              <p:nvPr/>
            </p:nvSpPr>
            <p:spPr bwMode="auto">
              <a:xfrm>
                <a:off x="1823" y="2371"/>
                <a:ext cx="1801" cy="1801"/>
              </a:xfrm>
              <a:prstGeom prst="ellipse">
                <a:avLst/>
              </a:prstGeom>
              <a:solidFill>
                <a:srgbClr val="D8D8D8">
                  <a:alpha val="47842"/>
                </a:srgbClr>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100">
                  <a:solidFill>
                    <a:schemeClr val="bg1"/>
                  </a:solidFill>
                  <a:latin typeface="微软雅黑" pitchFamily="34" charset="-122"/>
                  <a:ea typeface="微软雅黑" pitchFamily="34" charset="-122"/>
                </a:endParaRPr>
              </a:p>
            </p:txBody>
          </p:sp>
          <p:sp>
            <p:nvSpPr>
              <p:cNvPr id="18450" name="Oval 8"/>
              <p:cNvSpPr>
                <a:spLocks noChangeArrowheads="1"/>
              </p:cNvSpPr>
              <p:nvPr/>
            </p:nvSpPr>
            <p:spPr bwMode="auto">
              <a:xfrm>
                <a:off x="1946" y="2493"/>
                <a:ext cx="1556" cy="1556"/>
              </a:xfrm>
              <a:prstGeom prst="ellipse">
                <a:avLst/>
              </a:prstGeom>
              <a:solidFill>
                <a:schemeClr val="bg2"/>
              </a:solidFill>
              <a:ln w="38100">
                <a:solidFill>
                  <a:srgbClr val="FFFFFF"/>
                </a:solidFill>
                <a:round/>
              </a:ln>
            </p:spPr>
            <p:txBody>
              <a:bodyPr/>
              <a:lstStyle/>
              <a:p>
                <a:endParaRPr lang="zh-CN" altLang="en-US" sz="2100">
                  <a:solidFill>
                    <a:schemeClr val="bg1"/>
                  </a:solidFill>
                  <a:latin typeface="微软雅黑" pitchFamily="34" charset="-122"/>
                  <a:ea typeface="微软雅黑" pitchFamily="34" charset="-122"/>
                </a:endParaRPr>
              </a:p>
            </p:txBody>
          </p:sp>
        </p:grpSp>
        <p:sp>
          <p:nvSpPr>
            <p:cNvPr id="18448" name="Text Box 9"/>
            <p:cNvSpPr txBox="1">
              <a:spLocks noChangeArrowheads="1"/>
            </p:cNvSpPr>
            <p:nvPr/>
          </p:nvSpPr>
          <p:spPr bwMode="auto">
            <a:xfrm>
              <a:off x="1214414" y="3394068"/>
              <a:ext cx="1935848" cy="620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900">
                  <a:solidFill>
                    <a:schemeClr val="tx1"/>
                  </a:solidFill>
                  <a:latin typeface="Arial" charset="0"/>
                  <a:ea typeface="微软雅黑" pitchFamily="34" charset="-122"/>
                </a:defRPr>
              </a:lvl1pPr>
              <a:lvl2pPr marL="742950" indent="-285750">
                <a:defRPr sz="1900">
                  <a:solidFill>
                    <a:schemeClr val="tx1"/>
                  </a:solidFill>
                  <a:latin typeface="Arial" charset="0"/>
                  <a:ea typeface="微软雅黑" pitchFamily="34" charset="-122"/>
                </a:defRPr>
              </a:lvl2pPr>
              <a:lvl3pPr marL="1143000" indent="-228600">
                <a:defRPr sz="1900">
                  <a:solidFill>
                    <a:schemeClr val="tx1"/>
                  </a:solidFill>
                  <a:latin typeface="Arial" charset="0"/>
                  <a:ea typeface="微软雅黑" pitchFamily="34" charset="-122"/>
                </a:defRPr>
              </a:lvl3pPr>
              <a:lvl4pPr marL="1600200" indent="-228600">
                <a:defRPr sz="1900">
                  <a:solidFill>
                    <a:schemeClr val="tx1"/>
                  </a:solidFill>
                  <a:latin typeface="Arial" charset="0"/>
                  <a:ea typeface="微软雅黑" pitchFamily="34" charset="-122"/>
                </a:defRPr>
              </a:lvl4pPr>
              <a:lvl5pPr marL="2057400" indent="-228600">
                <a:defRPr sz="1900">
                  <a:solidFill>
                    <a:schemeClr val="tx1"/>
                  </a:solidFill>
                  <a:latin typeface="Arial" charset="0"/>
                  <a:ea typeface="微软雅黑" pitchFamily="34" charset="-122"/>
                </a:defRPr>
              </a:lvl5pPr>
              <a:lvl6pPr marL="2514600" indent="-228600" defTabSz="967105" fontAlgn="base">
                <a:spcBef>
                  <a:spcPct val="0"/>
                </a:spcBef>
                <a:spcAft>
                  <a:spcPct val="0"/>
                </a:spcAft>
                <a:defRPr sz="1900">
                  <a:solidFill>
                    <a:schemeClr val="tx1"/>
                  </a:solidFill>
                  <a:latin typeface="Arial" charset="0"/>
                  <a:ea typeface="微软雅黑" pitchFamily="34" charset="-122"/>
                </a:defRPr>
              </a:lvl6pPr>
              <a:lvl7pPr marL="2971800" indent="-228600" defTabSz="967105" fontAlgn="base">
                <a:spcBef>
                  <a:spcPct val="0"/>
                </a:spcBef>
                <a:spcAft>
                  <a:spcPct val="0"/>
                </a:spcAft>
                <a:defRPr sz="1900">
                  <a:solidFill>
                    <a:schemeClr val="tx1"/>
                  </a:solidFill>
                  <a:latin typeface="Arial" charset="0"/>
                  <a:ea typeface="微软雅黑" pitchFamily="34" charset="-122"/>
                </a:defRPr>
              </a:lvl7pPr>
              <a:lvl8pPr marL="3429000" indent="-228600" defTabSz="967105" fontAlgn="base">
                <a:spcBef>
                  <a:spcPct val="0"/>
                </a:spcBef>
                <a:spcAft>
                  <a:spcPct val="0"/>
                </a:spcAft>
                <a:defRPr sz="1900">
                  <a:solidFill>
                    <a:schemeClr val="tx1"/>
                  </a:solidFill>
                  <a:latin typeface="Arial" charset="0"/>
                  <a:ea typeface="微软雅黑" pitchFamily="34" charset="-122"/>
                </a:defRPr>
              </a:lvl8pPr>
              <a:lvl9pPr marL="3886200" indent="-228600" defTabSz="967105" fontAlgn="base">
                <a:spcBef>
                  <a:spcPct val="0"/>
                </a:spcBef>
                <a:spcAft>
                  <a:spcPct val="0"/>
                </a:spcAft>
                <a:defRPr sz="1900">
                  <a:solidFill>
                    <a:schemeClr val="tx1"/>
                  </a:solidFill>
                  <a:latin typeface="Arial" charset="0"/>
                  <a:ea typeface="微软雅黑" pitchFamily="34" charset="-122"/>
                </a:defRPr>
              </a:lvl9pPr>
            </a:lstStyle>
            <a:p>
              <a:pPr algn="ctr"/>
              <a:r>
                <a:rPr lang="zh-CN" altLang="en-US" sz="2100" b="1">
                  <a:solidFill>
                    <a:schemeClr val="bg1"/>
                  </a:solidFill>
                  <a:latin typeface="微软雅黑" pitchFamily="34" charset="-122"/>
                </a:rPr>
                <a:t>学生注册</a:t>
              </a:r>
              <a:endParaRPr lang="zh-CN" altLang="en-US" sz="2100" b="1">
                <a:solidFill>
                  <a:schemeClr val="bg1"/>
                </a:solidFill>
                <a:latin typeface="微软雅黑" pitchFamily="34" charset="-122"/>
              </a:endParaRPr>
            </a:p>
          </p:txBody>
        </p:sp>
      </p:grpSp>
      <p:sp>
        <p:nvSpPr>
          <p:cNvPr id="80" name="矩形标注 79"/>
          <p:cNvSpPr/>
          <p:nvPr/>
        </p:nvSpPr>
        <p:spPr>
          <a:xfrm>
            <a:off x="2748280" y="4064000"/>
            <a:ext cx="2764155" cy="76200"/>
          </a:xfrm>
          <a:prstGeom prst="wedgeRectCallout">
            <a:avLst>
              <a:gd name="adj1" fmla="val -17526"/>
              <a:gd name="adj2" fmla="val -50946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6780" tIns="48390" rIns="96780" bIns="48390" anchor="ctr"/>
          <a:lstStyle/>
          <a:p>
            <a:pPr algn="ctr" defTabSz="967740" fontAlgn="auto">
              <a:spcBef>
                <a:spcPts val="0"/>
              </a:spcBef>
              <a:spcAft>
                <a:spcPts val="0"/>
              </a:spcAft>
              <a:defRPr/>
            </a:pPr>
            <a:endParaRPr lang="zh-CN" altLang="en-US">
              <a:solidFill>
                <a:schemeClr val="tx1">
                  <a:lumMod val="85000"/>
                  <a:lumOff val="15000"/>
                </a:schemeClr>
              </a:solidFill>
            </a:endParaRPr>
          </a:p>
        </p:txBody>
      </p:sp>
      <p:sp>
        <p:nvSpPr>
          <p:cNvPr id="81" name="矩形标注 80"/>
          <p:cNvSpPr/>
          <p:nvPr/>
        </p:nvSpPr>
        <p:spPr>
          <a:xfrm>
            <a:off x="1141095" y="1790700"/>
            <a:ext cx="2935605" cy="76200"/>
          </a:xfrm>
          <a:prstGeom prst="wedgeRectCallout">
            <a:avLst>
              <a:gd name="adj1" fmla="val -23398"/>
              <a:gd name="adj2" fmla="val 403291"/>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96780" tIns="48390" rIns="96780" bIns="48390" anchor="ctr"/>
          <a:lstStyle/>
          <a:p>
            <a:pPr algn="ctr" defTabSz="967740" fontAlgn="auto">
              <a:spcBef>
                <a:spcPts val="0"/>
              </a:spcBef>
              <a:spcAft>
                <a:spcPts val="0"/>
              </a:spcAft>
              <a:defRPr/>
            </a:pPr>
            <a:endParaRPr lang="zh-CN" altLang="en-US">
              <a:solidFill>
                <a:schemeClr val="tx1">
                  <a:lumMod val="85000"/>
                  <a:lumOff val="15000"/>
                </a:schemeClr>
              </a:solidFill>
            </a:endParaRPr>
          </a:p>
        </p:txBody>
      </p:sp>
      <p:sp>
        <p:nvSpPr>
          <p:cNvPr id="82" name="Rectangle 28"/>
          <p:cNvSpPr>
            <a:spLocks noChangeArrowheads="1"/>
          </p:cNvSpPr>
          <p:nvPr/>
        </p:nvSpPr>
        <p:spPr bwMode="auto">
          <a:xfrm>
            <a:off x="2726055" y="4104005"/>
            <a:ext cx="2634615" cy="575945"/>
          </a:xfrm>
          <a:prstGeom prst="rect">
            <a:avLst/>
          </a:prstGeom>
          <a:noFill/>
          <a:ln>
            <a:noFill/>
          </a:ln>
        </p:spPr>
        <p:txBody>
          <a:bodyPr wrap="square" lIns="96780" tIns="48390" rIns="96780" bIns="48390">
            <a:spAutoFit/>
          </a:bodyPr>
          <a:lstStyle/>
          <a:p>
            <a:pPr defTabSz="967740" fontAlgn="auto">
              <a:lnSpc>
                <a:spcPct val="120000"/>
              </a:lnSpc>
              <a:spcBef>
                <a:spcPts val="0"/>
              </a:spcBef>
              <a:spcAft>
                <a:spcPts val="0"/>
              </a:spcAft>
              <a:defRPr/>
            </a:pPr>
            <a:r>
              <a:rPr lang="en-US" altLang="zh-CN" sz="1300" b="1" dirty="0">
                <a:solidFill>
                  <a:schemeClr val="tx1">
                    <a:lumMod val="85000"/>
                    <a:lumOff val="15000"/>
                  </a:schemeClr>
                </a:solidFill>
                <a:latin typeface="微软雅黑" pitchFamily="34" charset="-122"/>
                <a:ea typeface="微软雅黑" pitchFamily="34" charset="-122"/>
                <a:sym typeface="+mn-ea"/>
              </a:rPr>
              <a:t>       </a:t>
            </a:r>
            <a:r>
              <a:rPr lang="zh-CN" altLang="en-US" sz="1300" b="1" dirty="0">
                <a:solidFill>
                  <a:schemeClr val="tx1">
                    <a:lumMod val="85000"/>
                    <a:lumOff val="15000"/>
                  </a:schemeClr>
                </a:solidFill>
                <a:latin typeface="微软雅黑" pitchFamily="34" charset="-122"/>
                <a:ea typeface="微软雅黑" pitchFamily="34" charset="-122"/>
                <a:sym typeface="+mn-ea"/>
              </a:rPr>
              <a:t>学生在线提出贷款申请，提交后不可修改；</a:t>
            </a:r>
            <a:endParaRPr lang="zh-CN" altLang="en-US" sz="1300" b="1" dirty="0">
              <a:solidFill>
                <a:schemeClr val="tx1">
                  <a:lumMod val="85000"/>
                  <a:lumOff val="15000"/>
                </a:schemeClr>
              </a:solidFill>
              <a:latin typeface="微软雅黑" pitchFamily="34" charset="-122"/>
              <a:ea typeface="微软雅黑" pitchFamily="34" charset="-122"/>
            </a:endParaRPr>
          </a:p>
        </p:txBody>
      </p:sp>
      <p:sp>
        <p:nvSpPr>
          <p:cNvPr id="83" name="Rectangle 28"/>
          <p:cNvSpPr>
            <a:spLocks noChangeArrowheads="1"/>
          </p:cNvSpPr>
          <p:nvPr/>
        </p:nvSpPr>
        <p:spPr bwMode="auto">
          <a:xfrm>
            <a:off x="1054100" y="1031240"/>
            <a:ext cx="3131820" cy="815340"/>
          </a:xfrm>
          <a:prstGeom prst="rect">
            <a:avLst/>
          </a:prstGeom>
          <a:noFill/>
          <a:ln>
            <a:noFill/>
          </a:ln>
        </p:spPr>
        <p:txBody>
          <a:bodyPr wrap="square" lIns="96780" tIns="48390" rIns="96780" bIns="48390">
            <a:spAutoFit/>
          </a:bodyPr>
          <a:lstStyle/>
          <a:p>
            <a:pPr defTabSz="967740" fontAlgn="auto">
              <a:lnSpc>
                <a:spcPct val="120000"/>
              </a:lnSpc>
              <a:spcBef>
                <a:spcPts val="0"/>
              </a:spcBef>
              <a:spcAft>
                <a:spcPts val="0"/>
              </a:spcAft>
              <a:defRPr/>
            </a:pPr>
            <a:r>
              <a:rPr lang="en-US" altLang="zh-CN" sz="1300" dirty="0">
                <a:solidFill>
                  <a:schemeClr val="tx1">
                    <a:lumMod val="85000"/>
                    <a:lumOff val="15000"/>
                  </a:schemeClr>
                </a:solidFill>
                <a:latin typeface="微软雅黑" pitchFamily="34" charset="-122"/>
                <a:ea typeface="微软雅黑" pitchFamily="34" charset="-122"/>
              </a:rPr>
              <a:t> </a:t>
            </a:r>
            <a:r>
              <a:rPr lang="en-US" altLang="zh-CN" sz="1300" b="1" dirty="0">
                <a:solidFill>
                  <a:schemeClr val="tx1">
                    <a:lumMod val="85000"/>
                    <a:lumOff val="15000"/>
                  </a:schemeClr>
                </a:solidFill>
                <a:latin typeface="微软雅黑" pitchFamily="34" charset="-122"/>
                <a:ea typeface="微软雅黑" pitchFamily="34" charset="-122"/>
              </a:rPr>
              <a:t>      </a:t>
            </a:r>
            <a:r>
              <a:rPr lang="zh-CN" altLang="en-US" sz="1300" b="1" dirty="0">
                <a:solidFill>
                  <a:schemeClr val="tx1">
                    <a:lumMod val="85000"/>
                    <a:lumOff val="15000"/>
                  </a:schemeClr>
                </a:solidFill>
                <a:latin typeface="微软雅黑" pitchFamily="34" charset="-122"/>
                <a:ea typeface="微软雅黑" pitchFamily="34" charset="-122"/>
              </a:rPr>
              <a:t>学生通过注册用户，提交自己的详细个人资料，考虑现实应用中的安全性，资料提交后不可修改；</a:t>
            </a:r>
            <a:endParaRPr lang="zh-CN" altLang="en-US" sz="1300" b="1" dirty="0">
              <a:solidFill>
                <a:schemeClr val="tx1">
                  <a:lumMod val="85000"/>
                  <a:lumOff val="15000"/>
                </a:schemeClr>
              </a:solidFill>
              <a:latin typeface="微软雅黑" pitchFamily="34" charset="-122"/>
              <a:ea typeface="微软雅黑" pitchFamily="34" charset="-122"/>
            </a:endParaRPr>
          </a:p>
        </p:txBody>
      </p:sp>
      <p:sp>
        <p:nvSpPr>
          <p:cNvPr id="84" name="矩形标注 83"/>
          <p:cNvSpPr/>
          <p:nvPr/>
        </p:nvSpPr>
        <p:spPr>
          <a:xfrm>
            <a:off x="4604385" y="1790700"/>
            <a:ext cx="3135630" cy="76200"/>
          </a:xfrm>
          <a:prstGeom prst="wedgeRectCallout">
            <a:avLst>
              <a:gd name="adj1" fmla="val -23398"/>
              <a:gd name="adj2" fmla="val 403291"/>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96780" tIns="48390" rIns="96780" bIns="48390" anchor="ctr"/>
          <a:lstStyle/>
          <a:p>
            <a:pPr algn="ctr" defTabSz="967740" fontAlgn="auto">
              <a:spcBef>
                <a:spcPts val="0"/>
              </a:spcBef>
              <a:spcAft>
                <a:spcPts val="0"/>
              </a:spcAft>
              <a:defRPr/>
            </a:pPr>
            <a:endParaRPr lang="zh-CN" altLang="en-US">
              <a:solidFill>
                <a:schemeClr val="tx1">
                  <a:lumMod val="85000"/>
                  <a:lumOff val="15000"/>
                </a:schemeClr>
              </a:solidFill>
            </a:endParaRPr>
          </a:p>
        </p:txBody>
      </p:sp>
      <p:sp>
        <p:nvSpPr>
          <p:cNvPr id="85" name="Rectangle 28"/>
          <p:cNvSpPr>
            <a:spLocks noChangeArrowheads="1"/>
          </p:cNvSpPr>
          <p:nvPr/>
        </p:nvSpPr>
        <p:spPr bwMode="auto">
          <a:xfrm>
            <a:off x="4532630" y="982980"/>
            <a:ext cx="3324860" cy="815340"/>
          </a:xfrm>
          <a:prstGeom prst="rect">
            <a:avLst/>
          </a:prstGeom>
          <a:noFill/>
          <a:ln>
            <a:noFill/>
          </a:ln>
        </p:spPr>
        <p:txBody>
          <a:bodyPr wrap="square" lIns="96780" tIns="48390" rIns="96780" bIns="48390">
            <a:spAutoFit/>
          </a:bodyPr>
          <a:lstStyle/>
          <a:p>
            <a:pPr defTabSz="967740" fontAlgn="auto">
              <a:lnSpc>
                <a:spcPct val="120000"/>
              </a:lnSpc>
              <a:spcBef>
                <a:spcPts val="0"/>
              </a:spcBef>
              <a:spcAft>
                <a:spcPts val="0"/>
              </a:spcAft>
              <a:defRPr/>
            </a:pPr>
            <a:r>
              <a:rPr lang="en-US" altLang="zh-CN" sz="1300" b="1" dirty="0">
                <a:solidFill>
                  <a:schemeClr val="tx1">
                    <a:lumMod val="85000"/>
                    <a:lumOff val="15000"/>
                  </a:schemeClr>
                </a:solidFill>
                <a:latin typeface="微软雅黑" pitchFamily="34" charset="-122"/>
                <a:ea typeface="微软雅黑" pitchFamily="34" charset="-122"/>
                <a:sym typeface="+mn-ea"/>
              </a:rPr>
              <a:t>       </a:t>
            </a:r>
            <a:r>
              <a:rPr lang="zh-CN" altLang="en-US" sz="1300" b="1" dirty="0">
                <a:solidFill>
                  <a:schemeClr val="tx1">
                    <a:lumMod val="85000"/>
                    <a:lumOff val="15000"/>
                  </a:schemeClr>
                </a:solidFill>
                <a:latin typeface="微软雅黑" pitchFamily="34" charset="-122"/>
                <a:ea typeface="微软雅黑" pitchFamily="34" charset="-122"/>
                <a:sym typeface="+mn-ea"/>
              </a:rPr>
              <a:t>学校初步审核学生提交的贷款申请，如同意则提交到银行相关部门，如不同意则反馈给学生本人；</a:t>
            </a:r>
            <a:endParaRPr lang="zh-CN" altLang="en-US" sz="1300" b="1" dirty="0">
              <a:solidFill>
                <a:schemeClr val="tx1">
                  <a:lumMod val="85000"/>
                  <a:lumOff val="15000"/>
                </a:schemeClr>
              </a:solidFill>
              <a:latin typeface="微软雅黑" pitchFamily="34" charset="-122"/>
              <a:ea typeface="微软雅黑" pitchFamily="34" charset="-122"/>
            </a:endParaRPr>
          </a:p>
        </p:txBody>
      </p:sp>
      <p:sp>
        <p:nvSpPr>
          <p:cNvPr id="86" name="矩形标注 85"/>
          <p:cNvSpPr/>
          <p:nvPr/>
        </p:nvSpPr>
        <p:spPr>
          <a:xfrm>
            <a:off x="6400800" y="4107180"/>
            <a:ext cx="2694305" cy="76200"/>
          </a:xfrm>
          <a:prstGeom prst="wedgeRectCallout">
            <a:avLst>
              <a:gd name="adj1" fmla="val -17526"/>
              <a:gd name="adj2" fmla="val -509465"/>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96780" tIns="48390" rIns="96780" bIns="48390" anchor="ctr"/>
          <a:lstStyle/>
          <a:p>
            <a:pPr algn="ctr" defTabSz="967740" fontAlgn="auto">
              <a:spcBef>
                <a:spcPts val="0"/>
              </a:spcBef>
              <a:spcAft>
                <a:spcPts val="0"/>
              </a:spcAft>
              <a:defRPr/>
            </a:pPr>
            <a:endParaRPr lang="zh-CN" altLang="en-US">
              <a:solidFill>
                <a:schemeClr val="tx1">
                  <a:lumMod val="85000"/>
                  <a:lumOff val="15000"/>
                </a:schemeClr>
              </a:solidFill>
            </a:endParaRPr>
          </a:p>
        </p:txBody>
      </p:sp>
      <p:sp>
        <p:nvSpPr>
          <p:cNvPr id="87" name="Rectangle 28"/>
          <p:cNvSpPr>
            <a:spLocks noChangeArrowheads="1"/>
          </p:cNvSpPr>
          <p:nvPr/>
        </p:nvSpPr>
        <p:spPr bwMode="auto">
          <a:xfrm>
            <a:off x="6329045" y="4183380"/>
            <a:ext cx="2889250" cy="815340"/>
          </a:xfrm>
          <a:prstGeom prst="rect">
            <a:avLst/>
          </a:prstGeom>
          <a:noFill/>
          <a:ln>
            <a:noFill/>
          </a:ln>
        </p:spPr>
        <p:txBody>
          <a:bodyPr wrap="square" lIns="96780" tIns="48390" rIns="96780" bIns="48390">
            <a:spAutoFit/>
          </a:bodyPr>
          <a:lstStyle/>
          <a:p>
            <a:pPr defTabSz="967740" fontAlgn="auto">
              <a:lnSpc>
                <a:spcPct val="120000"/>
              </a:lnSpc>
              <a:spcBef>
                <a:spcPts val="0"/>
              </a:spcBef>
              <a:spcAft>
                <a:spcPts val="0"/>
              </a:spcAft>
              <a:defRPr/>
            </a:pPr>
            <a:r>
              <a:rPr lang="en-US" altLang="zh-CN" sz="1300" b="1" dirty="0">
                <a:solidFill>
                  <a:schemeClr val="tx1">
                    <a:lumMod val="85000"/>
                    <a:lumOff val="15000"/>
                  </a:schemeClr>
                </a:solidFill>
                <a:latin typeface="微软雅黑" pitchFamily="34" charset="-122"/>
                <a:ea typeface="微软雅黑" pitchFamily="34" charset="-122"/>
                <a:sym typeface="+mn-ea"/>
              </a:rPr>
              <a:t>      </a:t>
            </a:r>
            <a:r>
              <a:rPr lang="zh-CN" altLang="en-US" sz="1300" b="1" dirty="0">
                <a:solidFill>
                  <a:schemeClr val="tx1">
                    <a:lumMod val="85000"/>
                    <a:lumOff val="15000"/>
                  </a:schemeClr>
                </a:solidFill>
                <a:latin typeface="微软雅黑" pitchFamily="34" charset="-122"/>
                <a:ea typeface="微软雅黑" pitchFamily="34" charset="-122"/>
                <a:sym typeface="+mn-ea"/>
              </a:rPr>
              <a:t>银行最终审核学生提交的贷款申请，如同意则通知学生办理相关业务手续，如不同意则反馈给学生本人。</a:t>
            </a:r>
            <a:endParaRPr lang="zh-CN" altLang="en-US" sz="1300" b="1" dirty="0">
              <a:solidFill>
                <a:schemeClr val="tx1">
                  <a:lumMod val="85000"/>
                  <a:lumOff val="15000"/>
                </a:schemeClr>
              </a:solidFill>
              <a:latin typeface="微软雅黑" pitchFamily="34" charset="-122"/>
              <a:ea typeface="微软雅黑" pitchFamily="34" charset="-122"/>
              <a:sym typeface="+mn-ea"/>
            </a:endParaRPr>
          </a:p>
        </p:txBody>
      </p:sp>
      <p:sp>
        <p:nvSpPr>
          <p:cNvPr id="31" name="文本框 6"/>
          <p:cNvSpPr>
            <a:spLocks noChangeArrowheads="1"/>
          </p:cNvSpPr>
          <p:nvPr/>
        </p:nvSpPr>
        <p:spPr bwMode="auto">
          <a:xfrm>
            <a:off x="641111" y="316677"/>
            <a:ext cx="3295650" cy="344170"/>
          </a:xfrm>
          <a:prstGeom prst="rect">
            <a:avLst/>
          </a:prstGeom>
          <a:noFill/>
          <a:ln>
            <a:noFill/>
          </a:ln>
        </p:spPr>
        <p:txBody>
          <a:bodyPr lIns="68571" tIns="34285" rIns="68571" bIns="34285">
            <a:spAutoFit/>
          </a:bodyPr>
          <a:lstStyle/>
          <a:p>
            <a:pPr defTabSz="967740" fontAlgn="auto">
              <a:spcBef>
                <a:spcPts val="0"/>
              </a:spcBef>
              <a:spcAft>
                <a:spcPts val="0"/>
              </a:spcAft>
              <a:defRPr/>
            </a:pPr>
            <a:r>
              <a:rPr lang="zh-CN" altLang="en-US" sz="1800" b="1" dirty="0">
                <a:latin typeface="微软雅黑" pitchFamily="34" charset="-122"/>
                <a:ea typeface="微软雅黑" pitchFamily="34" charset="-122"/>
                <a:sym typeface="微软雅黑" pitchFamily="34" charset="-122"/>
              </a:rPr>
              <a:t>实现目标</a:t>
            </a:r>
            <a:endParaRPr lang="zh-CN" altLang="en-US" sz="1800" b="1" dirty="0">
              <a:latin typeface="微软雅黑" pitchFamily="34" charset="-122"/>
              <a:ea typeface="微软雅黑" pitchFamily="34" charset="-122"/>
              <a:sym typeface="微软雅黑" pitchFamily="34" charset="-122"/>
            </a:endParaRPr>
          </a:p>
        </p:txBody>
      </p:sp>
      <p:grpSp>
        <p:nvGrpSpPr>
          <p:cNvPr id="32" name="组合 31"/>
          <p:cNvGrpSpPr/>
          <p:nvPr/>
        </p:nvGrpSpPr>
        <p:grpSpPr>
          <a:xfrm>
            <a:off x="352592" y="688270"/>
            <a:ext cx="9231272" cy="67851"/>
            <a:chOff x="288133" y="483063"/>
            <a:chExt cx="8772740" cy="64666"/>
          </a:xfrm>
        </p:grpSpPr>
        <p:sp>
          <p:nvSpPr>
            <p:cNvPr id="33" name="任意多边形 32"/>
            <p:cNvSpPr/>
            <p:nvPr/>
          </p:nvSpPr>
          <p:spPr>
            <a:xfrm>
              <a:off x="288133" y="483063"/>
              <a:ext cx="904874" cy="64666"/>
            </a:xfrm>
            <a:custGeom>
              <a:avLst/>
              <a:gdLst>
                <a:gd name="connsiteX0" fmla="*/ 0 w 740569"/>
                <a:gd name="connsiteY0" fmla="*/ 28575 h 47625"/>
                <a:gd name="connsiteX1" fmla="*/ 95250 w 740569"/>
                <a:gd name="connsiteY1" fmla="*/ 0 h 47625"/>
                <a:gd name="connsiteX2" fmla="*/ 152400 w 740569"/>
                <a:gd name="connsiteY2" fmla="*/ 40481 h 47625"/>
                <a:gd name="connsiteX3" fmla="*/ 238125 w 740569"/>
                <a:gd name="connsiteY3" fmla="*/ 4762 h 47625"/>
                <a:gd name="connsiteX4" fmla="*/ 285750 w 740569"/>
                <a:gd name="connsiteY4" fmla="*/ 47625 h 47625"/>
                <a:gd name="connsiteX5" fmla="*/ 431007 w 740569"/>
                <a:gd name="connsiteY5" fmla="*/ 19050 h 47625"/>
                <a:gd name="connsiteX6" fmla="*/ 733425 w 740569"/>
                <a:gd name="connsiteY6" fmla="*/ 19050 h 47625"/>
                <a:gd name="connsiteX7" fmla="*/ 740569 w 740569"/>
                <a:gd name="connsiteY7" fmla="*/ 19050 h 47625"/>
                <a:gd name="connsiteX0-1" fmla="*/ 0 w 740569"/>
                <a:gd name="connsiteY0-2" fmla="*/ 28706 h 47756"/>
                <a:gd name="connsiteX1-3" fmla="*/ 95250 w 740569"/>
                <a:gd name="connsiteY1-4" fmla="*/ 131 h 47756"/>
                <a:gd name="connsiteX2-5" fmla="*/ 152400 w 740569"/>
                <a:gd name="connsiteY2-6" fmla="*/ 40612 h 47756"/>
                <a:gd name="connsiteX3-7" fmla="*/ 238125 w 740569"/>
                <a:gd name="connsiteY3-8" fmla="*/ 4893 h 47756"/>
                <a:gd name="connsiteX4-9" fmla="*/ 285750 w 740569"/>
                <a:gd name="connsiteY4-10" fmla="*/ 47756 h 47756"/>
                <a:gd name="connsiteX5-11" fmla="*/ 431007 w 740569"/>
                <a:gd name="connsiteY5-12" fmla="*/ 19181 h 47756"/>
                <a:gd name="connsiteX6-13" fmla="*/ 733425 w 740569"/>
                <a:gd name="connsiteY6-14" fmla="*/ 19181 h 47756"/>
                <a:gd name="connsiteX7-15" fmla="*/ 740569 w 740569"/>
                <a:gd name="connsiteY7-16" fmla="*/ 19181 h 47756"/>
                <a:gd name="connsiteX0-17" fmla="*/ 0 w 740569"/>
                <a:gd name="connsiteY0-18" fmla="*/ 29111 h 48161"/>
                <a:gd name="connsiteX1-19" fmla="*/ 95250 w 740569"/>
                <a:gd name="connsiteY1-20" fmla="*/ 536 h 48161"/>
                <a:gd name="connsiteX2-21" fmla="*/ 152400 w 740569"/>
                <a:gd name="connsiteY2-22" fmla="*/ 41017 h 48161"/>
                <a:gd name="connsiteX3-23" fmla="*/ 238125 w 740569"/>
                <a:gd name="connsiteY3-24" fmla="*/ 5298 h 48161"/>
                <a:gd name="connsiteX4-25" fmla="*/ 285750 w 740569"/>
                <a:gd name="connsiteY4-26" fmla="*/ 48161 h 48161"/>
                <a:gd name="connsiteX5-27" fmla="*/ 431007 w 740569"/>
                <a:gd name="connsiteY5-28" fmla="*/ 19586 h 48161"/>
                <a:gd name="connsiteX6-29" fmla="*/ 733425 w 740569"/>
                <a:gd name="connsiteY6-30" fmla="*/ 19586 h 48161"/>
                <a:gd name="connsiteX7-31" fmla="*/ 740569 w 740569"/>
                <a:gd name="connsiteY7-32" fmla="*/ 19586 h 48161"/>
                <a:gd name="connsiteX0-33" fmla="*/ 0 w 740569"/>
                <a:gd name="connsiteY0-34" fmla="*/ 45574 h 64624"/>
                <a:gd name="connsiteX1-35" fmla="*/ 111919 w 740569"/>
                <a:gd name="connsiteY1-36" fmla="*/ 330 h 64624"/>
                <a:gd name="connsiteX2-37" fmla="*/ 152400 w 740569"/>
                <a:gd name="connsiteY2-38" fmla="*/ 57480 h 64624"/>
                <a:gd name="connsiteX3-39" fmla="*/ 238125 w 740569"/>
                <a:gd name="connsiteY3-40" fmla="*/ 21761 h 64624"/>
                <a:gd name="connsiteX4-41" fmla="*/ 285750 w 740569"/>
                <a:gd name="connsiteY4-42" fmla="*/ 64624 h 64624"/>
                <a:gd name="connsiteX5-43" fmla="*/ 431007 w 740569"/>
                <a:gd name="connsiteY5-44" fmla="*/ 36049 h 64624"/>
                <a:gd name="connsiteX6-45" fmla="*/ 733425 w 740569"/>
                <a:gd name="connsiteY6-46" fmla="*/ 36049 h 64624"/>
                <a:gd name="connsiteX7-47" fmla="*/ 740569 w 740569"/>
                <a:gd name="connsiteY7-48" fmla="*/ 36049 h 64624"/>
                <a:gd name="connsiteX0-49" fmla="*/ 0 w 740569"/>
                <a:gd name="connsiteY0-50" fmla="*/ 45574 h 64624"/>
                <a:gd name="connsiteX1-51" fmla="*/ 111919 w 740569"/>
                <a:gd name="connsiteY1-52" fmla="*/ 330 h 64624"/>
                <a:gd name="connsiteX2-53" fmla="*/ 152400 w 740569"/>
                <a:gd name="connsiteY2-54" fmla="*/ 57480 h 64624"/>
                <a:gd name="connsiteX3-55" fmla="*/ 238125 w 740569"/>
                <a:gd name="connsiteY3-56" fmla="*/ 21761 h 64624"/>
                <a:gd name="connsiteX4-57" fmla="*/ 285750 w 740569"/>
                <a:gd name="connsiteY4-58" fmla="*/ 64624 h 64624"/>
                <a:gd name="connsiteX5-59" fmla="*/ 431007 w 740569"/>
                <a:gd name="connsiteY5-60" fmla="*/ 36049 h 64624"/>
                <a:gd name="connsiteX6-61" fmla="*/ 733425 w 740569"/>
                <a:gd name="connsiteY6-62" fmla="*/ 36049 h 64624"/>
                <a:gd name="connsiteX7-63" fmla="*/ 740569 w 740569"/>
                <a:gd name="connsiteY7-64" fmla="*/ 36049 h 64624"/>
                <a:gd name="connsiteX0-65" fmla="*/ 0 w 740569"/>
                <a:gd name="connsiteY0-66" fmla="*/ 45574 h 64624"/>
                <a:gd name="connsiteX1-67" fmla="*/ 111919 w 740569"/>
                <a:gd name="connsiteY1-68" fmla="*/ 330 h 64624"/>
                <a:gd name="connsiteX2-69" fmla="*/ 152400 w 740569"/>
                <a:gd name="connsiteY2-70" fmla="*/ 57480 h 64624"/>
                <a:gd name="connsiteX3-71" fmla="*/ 238125 w 740569"/>
                <a:gd name="connsiteY3-72" fmla="*/ 21761 h 64624"/>
                <a:gd name="connsiteX4-73" fmla="*/ 285750 w 740569"/>
                <a:gd name="connsiteY4-74" fmla="*/ 64624 h 64624"/>
                <a:gd name="connsiteX5-75" fmla="*/ 431007 w 740569"/>
                <a:gd name="connsiteY5-76" fmla="*/ 36049 h 64624"/>
                <a:gd name="connsiteX6-77" fmla="*/ 733425 w 740569"/>
                <a:gd name="connsiteY6-78" fmla="*/ 36049 h 64624"/>
                <a:gd name="connsiteX7-79" fmla="*/ 740569 w 740569"/>
                <a:gd name="connsiteY7-80" fmla="*/ 36049 h 64624"/>
                <a:gd name="connsiteX0-81" fmla="*/ 0 w 740569"/>
                <a:gd name="connsiteY0-82" fmla="*/ 45574 h 64624"/>
                <a:gd name="connsiteX1-83" fmla="*/ 111919 w 740569"/>
                <a:gd name="connsiteY1-84" fmla="*/ 330 h 64624"/>
                <a:gd name="connsiteX2-85" fmla="*/ 152400 w 740569"/>
                <a:gd name="connsiteY2-86" fmla="*/ 57480 h 64624"/>
                <a:gd name="connsiteX3-87" fmla="*/ 238125 w 740569"/>
                <a:gd name="connsiteY3-88" fmla="*/ 21761 h 64624"/>
                <a:gd name="connsiteX4-89" fmla="*/ 285750 w 740569"/>
                <a:gd name="connsiteY4-90" fmla="*/ 64624 h 64624"/>
                <a:gd name="connsiteX5-91" fmla="*/ 431007 w 740569"/>
                <a:gd name="connsiteY5-92" fmla="*/ 36049 h 64624"/>
                <a:gd name="connsiteX6-93" fmla="*/ 733425 w 740569"/>
                <a:gd name="connsiteY6-94" fmla="*/ 36049 h 64624"/>
                <a:gd name="connsiteX7-95" fmla="*/ 740569 w 740569"/>
                <a:gd name="connsiteY7-96" fmla="*/ 36049 h 64624"/>
                <a:gd name="connsiteX0-97" fmla="*/ 0 w 740569"/>
                <a:gd name="connsiteY0-98" fmla="*/ 45574 h 67811"/>
                <a:gd name="connsiteX1-99" fmla="*/ 111919 w 740569"/>
                <a:gd name="connsiteY1-100" fmla="*/ 330 h 67811"/>
                <a:gd name="connsiteX2-101" fmla="*/ 152400 w 740569"/>
                <a:gd name="connsiteY2-102" fmla="*/ 57480 h 67811"/>
                <a:gd name="connsiteX3-103" fmla="*/ 238125 w 740569"/>
                <a:gd name="connsiteY3-104" fmla="*/ 21761 h 67811"/>
                <a:gd name="connsiteX4-105" fmla="*/ 285750 w 740569"/>
                <a:gd name="connsiteY4-106" fmla="*/ 64624 h 67811"/>
                <a:gd name="connsiteX5-107" fmla="*/ 431007 w 740569"/>
                <a:gd name="connsiteY5-108" fmla="*/ 36049 h 67811"/>
                <a:gd name="connsiteX6-109" fmla="*/ 733425 w 740569"/>
                <a:gd name="connsiteY6-110" fmla="*/ 36049 h 67811"/>
                <a:gd name="connsiteX7-111" fmla="*/ 740569 w 740569"/>
                <a:gd name="connsiteY7-112" fmla="*/ 36049 h 67811"/>
                <a:gd name="connsiteX0-113" fmla="*/ 0 w 740569"/>
                <a:gd name="connsiteY0-114" fmla="*/ 45574 h 64754"/>
                <a:gd name="connsiteX1-115" fmla="*/ 111919 w 740569"/>
                <a:gd name="connsiteY1-116" fmla="*/ 330 h 64754"/>
                <a:gd name="connsiteX2-117" fmla="*/ 152400 w 740569"/>
                <a:gd name="connsiteY2-118" fmla="*/ 57480 h 64754"/>
                <a:gd name="connsiteX3-119" fmla="*/ 238125 w 740569"/>
                <a:gd name="connsiteY3-120" fmla="*/ 21761 h 64754"/>
                <a:gd name="connsiteX4-121" fmla="*/ 285750 w 740569"/>
                <a:gd name="connsiteY4-122" fmla="*/ 64624 h 64754"/>
                <a:gd name="connsiteX5-123" fmla="*/ 431007 w 740569"/>
                <a:gd name="connsiteY5-124" fmla="*/ 36049 h 64754"/>
                <a:gd name="connsiteX6-125" fmla="*/ 733425 w 740569"/>
                <a:gd name="connsiteY6-126" fmla="*/ 36049 h 64754"/>
                <a:gd name="connsiteX7-127" fmla="*/ 740569 w 740569"/>
                <a:gd name="connsiteY7-128" fmla="*/ 36049 h 64754"/>
                <a:gd name="connsiteX0-129" fmla="*/ 0 w 740569"/>
                <a:gd name="connsiteY0-130" fmla="*/ 45574 h 64776"/>
                <a:gd name="connsiteX1-131" fmla="*/ 111919 w 740569"/>
                <a:gd name="connsiteY1-132" fmla="*/ 330 h 64776"/>
                <a:gd name="connsiteX2-133" fmla="*/ 152400 w 740569"/>
                <a:gd name="connsiteY2-134" fmla="*/ 57480 h 64776"/>
                <a:gd name="connsiteX3-135" fmla="*/ 238125 w 740569"/>
                <a:gd name="connsiteY3-136" fmla="*/ 21761 h 64776"/>
                <a:gd name="connsiteX4-137" fmla="*/ 311944 w 740569"/>
                <a:gd name="connsiteY4-138" fmla="*/ 64624 h 64776"/>
                <a:gd name="connsiteX5-139" fmla="*/ 431007 w 740569"/>
                <a:gd name="connsiteY5-140" fmla="*/ 36049 h 64776"/>
                <a:gd name="connsiteX6-141" fmla="*/ 733425 w 740569"/>
                <a:gd name="connsiteY6-142" fmla="*/ 36049 h 64776"/>
                <a:gd name="connsiteX7-143" fmla="*/ 740569 w 740569"/>
                <a:gd name="connsiteY7-144" fmla="*/ 36049 h 64776"/>
                <a:gd name="connsiteX0-145" fmla="*/ 0 w 758294"/>
                <a:gd name="connsiteY0-146" fmla="*/ 45574 h 64666"/>
                <a:gd name="connsiteX1-147" fmla="*/ 111919 w 758294"/>
                <a:gd name="connsiteY1-148" fmla="*/ 330 h 64666"/>
                <a:gd name="connsiteX2-149" fmla="*/ 152400 w 758294"/>
                <a:gd name="connsiteY2-150" fmla="*/ 57480 h 64666"/>
                <a:gd name="connsiteX3-151" fmla="*/ 238125 w 758294"/>
                <a:gd name="connsiteY3-152" fmla="*/ 21761 h 64666"/>
                <a:gd name="connsiteX4-153" fmla="*/ 311944 w 758294"/>
                <a:gd name="connsiteY4-154" fmla="*/ 64624 h 64666"/>
                <a:gd name="connsiteX5-155" fmla="*/ 423864 w 758294"/>
                <a:gd name="connsiteY5-156" fmla="*/ 12236 h 64666"/>
                <a:gd name="connsiteX6-157" fmla="*/ 733425 w 758294"/>
                <a:gd name="connsiteY6-158" fmla="*/ 36049 h 64666"/>
                <a:gd name="connsiteX7-159" fmla="*/ 740569 w 758294"/>
                <a:gd name="connsiteY7-160" fmla="*/ 36049 h 64666"/>
                <a:gd name="connsiteX0-161" fmla="*/ 0 w 950119"/>
                <a:gd name="connsiteY0-162" fmla="*/ 45574 h 64666"/>
                <a:gd name="connsiteX1-163" fmla="*/ 111919 w 950119"/>
                <a:gd name="connsiteY1-164" fmla="*/ 330 h 64666"/>
                <a:gd name="connsiteX2-165" fmla="*/ 152400 w 950119"/>
                <a:gd name="connsiteY2-166" fmla="*/ 57480 h 64666"/>
                <a:gd name="connsiteX3-167" fmla="*/ 238125 w 950119"/>
                <a:gd name="connsiteY3-168" fmla="*/ 21761 h 64666"/>
                <a:gd name="connsiteX4-169" fmla="*/ 311944 w 950119"/>
                <a:gd name="connsiteY4-170" fmla="*/ 64624 h 64666"/>
                <a:gd name="connsiteX5-171" fmla="*/ 423864 w 950119"/>
                <a:gd name="connsiteY5-172" fmla="*/ 12236 h 64666"/>
                <a:gd name="connsiteX6-173" fmla="*/ 733425 w 950119"/>
                <a:gd name="connsiteY6-174" fmla="*/ 36049 h 64666"/>
                <a:gd name="connsiteX7-175" fmla="*/ 950119 w 950119"/>
                <a:gd name="connsiteY7-176" fmla="*/ 36049 h 64666"/>
                <a:gd name="connsiteX0-177" fmla="*/ 0 w 950119"/>
                <a:gd name="connsiteY0-178" fmla="*/ 45574 h 64666"/>
                <a:gd name="connsiteX1-179" fmla="*/ 111919 w 950119"/>
                <a:gd name="connsiteY1-180" fmla="*/ 330 h 64666"/>
                <a:gd name="connsiteX2-181" fmla="*/ 152400 w 950119"/>
                <a:gd name="connsiteY2-182" fmla="*/ 57480 h 64666"/>
                <a:gd name="connsiteX3-183" fmla="*/ 238125 w 950119"/>
                <a:gd name="connsiteY3-184" fmla="*/ 21761 h 64666"/>
                <a:gd name="connsiteX4-185" fmla="*/ 311944 w 950119"/>
                <a:gd name="connsiteY4-186" fmla="*/ 64624 h 64666"/>
                <a:gd name="connsiteX5-187" fmla="*/ 423864 w 950119"/>
                <a:gd name="connsiteY5-188" fmla="*/ 12236 h 64666"/>
                <a:gd name="connsiteX6-189" fmla="*/ 738187 w 950119"/>
                <a:gd name="connsiteY6-190" fmla="*/ 14618 h 64666"/>
                <a:gd name="connsiteX7-191" fmla="*/ 950119 w 950119"/>
                <a:gd name="connsiteY7-192" fmla="*/ 36049 h 64666"/>
                <a:gd name="connsiteX0-193" fmla="*/ 0 w 985838"/>
                <a:gd name="connsiteY0-194" fmla="*/ 45574 h 64666"/>
                <a:gd name="connsiteX1-195" fmla="*/ 111919 w 985838"/>
                <a:gd name="connsiteY1-196" fmla="*/ 330 h 64666"/>
                <a:gd name="connsiteX2-197" fmla="*/ 152400 w 985838"/>
                <a:gd name="connsiteY2-198" fmla="*/ 57480 h 64666"/>
                <a:gd name="connsiteX3-199" fmla="*/ 238125 w 985838"/>
                <a:gd name="connsiteY3-200" fmla="*/ 21761 h 64666"/>
                <a:gd name="connsiteX4-201" fmla="*/ 311944 w 985838"/>
                <a:gd name="connsiteY4-202" fmla="*/ 64624 h 64666"/>
                <a:gd name="connsiteX5-203" fmla="*/ 423864 w 985838"/>
                <a:gd name="connsiteY5-204" fmla="*/ 12236 h 64666"/>
                <a:gd name="connsiteX6-205" fmla="*/ 738187 w 985838"/>
                <a:gd name="connsiteY6-206" fmla="*/ 14618 h 64666"/>
                <a:gd name="connsiteX7-207" fmla="*/ 985838 w 985838"/>
                <a:gd name="connsiteY7-208" fmla="*/ 16999 h 64666"/>
                <a:gd name="connsiteX0-209" fmla="*/ 0 w 964406"/>
                <a:gd name="connsiteY0-210" fmla="*/ 45574 h 64666"/>
                <a:gd name="connsiteX1-211" fmla="*/ 111919 w 964406"/>
                <a:gd name="connsiteY1-212" fmla="*/ 330 h 64666"/>
                <a:gd name="connsiteX2-213" fmla="*/ 152400 w 964406"/>
                <a:gd name="connsiteY2-214" fmla="*/ 57480 h 64666"/>
                <a:gd name="connsiteX3-215" fmla="*/ 238125 w 964406"/>
                <a:gd name="connsiteY3-216" fmla="*/ 21761 h 64666"/>
                <a:gd name="connsiteX4-217" fmla="*/ 311944 w 964406"/>
                <a:gd name="connsiteY4-218" fmla="*/ 64624 h 64666"/>
                <a:gd name="connsiteX5-219" fmla="*/ 423864 w 964406"/>
                <a:gd name="connsiteY5-220" fmla="*/ 12236 h 64666"/>
                <a:gd name="connsiteX6-221" fmla="*/ 738187 w 964406"/>
                <a:gd name="connsiteY6-222" fmla="*/ 14618 h 64666"/>
                <a:gd name="connsiteX7-223" fmla="*/ 964406 w 964406"/>
                <a:gd name="connsiteY7-224" fmla="*/ 7474 h 64666"/>
                <a:gd name="connsiteX0-225" fmla="*/ 0 w 962024"/>
                <a:gd name="connsiteY0-226" fmla="*/ 45574 h 64666"/>
                <a:gd name="connsiteX1-227" fmla="*/ 111919 w 962024"/>
                <a:gd name="connsiteY1-228" fmla="*/ 330 h 64666"/>
                <a:gd name="connsiteX2-229" fmla="*/ 152400 w 962024"/>
                <a:gd name="connsiteY2-230" fmla="*/ 57480 h 64666"/>
                <a:gd name="connsiteX3-231" fmla="*/ 238125 w 962024"/>
                <a:gd name="connsiteY3-232" fmla="*/ 21761 h 64666"/>
                <a:gd name="connsiteX4-233" fmla="*/ 311944 w 962024"/>
                <a:gd name="connsiteY4-234" fmla="*/ 64624 h 64666"/>
                <a:gd name="connsiteX5-235" fmla="*/ 423864 w 962024"/>
                <a:gd name="connsiteY5-236" fmla="*/ 12236 h 64666"/>
                <a:gd name="connsiteX6-237" fmla="*/ 738187 w 962024"/>
                <a:gd name="connsiteY6-238" fmla="*/ 14618 h 64666"/>
                <a:gd name="connsiteX7-239" fmla="*/ 962024 w 962024"/>
                <a:gd name="connsiteY7-240" fmla="*/ 14618 h 64666"/>
                <a:gd name="connsiteX0-241" fmla="*/ 0 w 845343"/>
                <a:gd name="connsiteY0-242" fmla="*/ 45574 h 64666"/>
                <a:gd name="connsiteX1-243" fmla="*/ 111919 w 845343"/>
                <a:gd name="connsiteY1-244" fmla="*/ 330 h 64666"/>
                <a:gd name="connsiteX2-245" fmla="*/ 152400 w 845343"/>
                <a:gd name="connsiteY2-246" fmla="*/ 57480 h 64666"/>
                <a:gd name="connsiteX3-247" fmla="*/ 238125 w 845343"/>
                <a:gd name="connsiteY3-248" fmla="*/ 21761 h 64666"/>
                <a:gd name="connsiteX4-249" fmla="*/ 311944 w 845343"/>
                <a:gd name="connsiteY4-250" fmla="*/ 64624 h 64666"/>
                <a:gd name="connsiteX5-251" fmla="*/ 423864 w 845343"/>
                <a:gd name="connsiteY5-252" fmla="*/ 12236 h 64666"/>
                <a:gd name="connsiteX6-253" fmla="*/ 738187 w 845343"/>
                <a:gd name="connsiteY6-254" fmla="*/ 14618 h 64666"/>
                <a:gd name="connsiteX7-255" fmla="*/ 845343 w 845343"/>
                <a:gd name="connsiteY7-256" fmla="*/ 14618 h 64666"/>
                <a:gd name="connsiteX0-257" fmla="*/ 0 w 904874"/>
                <a:gd name="connsiteY0-258" fmla="*/ 45574 h 64666"/>
                <a:gd name="connsiteX1-259" fmla="*/ 111919 w 904874"/>
                <a:gd name="connsiteY1-260" fmla="*/ 330 h 64666"/>
                <a:gd name="connsiteX2-261" fmla="*/ 152400 w 904874"/>
                <a:gd name="connsiteY2-262" fmla="*/ 57480 h 64666"/>
                <a:gd name="connsiteX3-263" fmla="*/ 238125 w 904874"/>
                <a:gd name="connsiteY3-264" fmla="*/ 21761 h 64666"/>
                <a:gd name="connsiteX4-265" fmla="*/ 311944 w 904874"/>
                <a:gd name="connsiteY4-266" fmla="*/ 64624 h 64666"/>
                <a:gd name="connsiteX5-267" fmla="*/ 423864 w 904874"/>
                <a:gd name="connsiteY5-268" fmla="*/ 12236 h 64666"/>
                <a:gd name="connsiteX6-269" fmla="*/ 738187 w 904874"/>
                <a:gd name="connsiteY6-270" fmla="*/ 14618 h 64666"/>
                <a:gd name="connsiteX7-271" fmla="*/ 904874 w 904874"/>
                <a:gd name="connsiteY7-272" fmla="*/ 14618 h 64666"/>
                <a:gd name="connsiteX0-273" fmla="*/ 0 w 904874"/>
                <a:gd name="connsiteY0-274" fmla="*/ 45574 h 64666"/>
                <a:gd name="connsiteX1-275" fmla="*/ 111919 w 904874"/>
                <a:gd name="connsiteY1-276" fmla="*/ 330 h 64666"/>
                <a:gd name="connsiteX2-277" fmla="*/ 152400 w 904874"/>
                <a:gd name="connsiteY2-278" fmla="*/ 57480 h 64666"/>
                <a:gd name="connsiteX3-279" fmla="*/ 238125 w 904874"/>
                <a:gd name="connsiteY3-280" fmla="*/ 21761 h 64666"/>
                <a:gd name="connsiteX4-281" fmla="*/ 311944 w 904874"/>
                <a:gd name="connsiteY4-282" fmla="*/ 64624 h 64666"/>
                <a:gd name="connsiteX5-283" fmla="*/ 423864 w 904874"/>
                <a:gd name="connsiteY5-284" fmla="*/ 12236 h 64666"/>
                <a:gd name="connsiteX6-285" fmla="*/ 740569 w 904874"/>
                <a:gd name="connsiteY6-286" fmla="*/ 14618 h 64666"/>
                <a:gd name="connsiteX7-287" fmla="*/ 904874 w 904874"/>
                <a:gd name="connsiteY7-288" fmla="*/ 14618 h 64666"/>
                <a:gd name="connsiteX0-289" fmla="*/ 0 w 904874"/>
                <a:gd name="connsiteY0-290" fmla="*/ 45574 h 64666"/>
                <a:gd name="connsiteX1-291" fmla="*/ 111919 w 904874"/>
                <a:gd name="connsiteY1-292" fmla="*/ 330 h 64666"/>
                <a:gd name="connsiteX2-293" fmla="*/ 152400 w 904874"/>
                <a:gd name="connsiteY2-294" fmla="*/ 57480 h 64666"/>
                <a:gd name="connsiteX3-295" fmla="*/ 238125 w 904874"/>
                <a:gd name="connsiteY3-296" fmla="*/ 21761 h 64666"/>
                <a:gd name="connsiteX4-297" fmla="*/ 311944 w 904874"/>
                <a:gd name="connsiteY4-298" fmla="*/ 64624 h 64666"/>
                <a:gd name="connsiteX5-299" fmla="*/ 423864 w 904874"/>
                <a:gd name="connsiteY5-300" fmla="*/ 12236 h 64666"/>
                <a:gd name="connsiteX6-301" fmla="*/ 740569 w 904874"/>
                <a:gd name="connsiteY6-302" fmla="*/ 14618 h 64666"/>
                <a:gd name="connsiteX7-303" fmla="*/ 904874 w 904874"/>
                <a:gd name="connsiteY7-304" fmla="*/ 14618 h 64666"/>
                <a:gd name="connsiteX0-305" fmla="*/ 0 w 904874"/>
                <a:gd name="connsiteY0-306" fmla="*/ 45574 h 64666"/>
                <a:gd name="connsiteX1-307" fmla="*/ 111919 w 904874"/>
                <a:gd name="connsiteY1-308" fmla="*/ 330 h 64666"/>
                <a:gd name="connsiteX2-309" fmla="*/ 152400 w 904874"/>
                <a:gd name="connsiteY2-310" fmla="*/ 57480 h 64666"/>
                <a:gd name="connsiteX3-311" fmla="*/ 238125 w 904874"/>
                <a:gd name="connsiteY3-312" fmla="*/ 21761 h 64666"/>
                <a:gd name="connsiteX4-313" fmla="*/ 311944 w 904874"/>
                <a:gd name="connsiteY4-314" fmla="*/ 64624 h 64666"/>
                <a:gd name="connsiteX5-315" fmla="*/ 423864 w 904874"/>
                <a:gd name="connsiteY5-316" fmla="*/ 12236 h 64666"/>
                <a:gd name="connsiteX6-317" fmla="*/ 904874 w 904874"/>
                <a:gd name="connsiteY6-318" fmla="*/ 14618 h 646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904874" h="64666">
                  <a:moveTo>
                    <a:pt x="0" y="45574"/>
                  </a:moveTo>
                  <a:cubicBezTo>
                    <a:pt x="31750" y="36049"/>
                    <a:pt x="67469" y="-4035"/>
                    <a:pt x="111919" y="330"/>
                  </a:cubicBezTo>
                  <a:cubicBezTo>
                    <a:pt x="156369" y="4695"/>
                    <a:pt x="114300" y="47955"/>
                    <a:pt x="152400" y="57480"/>
                  </a:cubicBezTo>
                  <a:cubicBezTo>
                    <a:pt x="190500" y="67005"/>
                    <a:pt x="211534" y="20570"/>
                    <a:pt x="238125" y="21761"/>
                  </a:cubicBezTo>
                  <a:cubicBezTo>
                    <a:pt x="264716" y="22952"/>
                    <a:pt x="280988" y="66211"/>
                    <a:pt x="311944" y="64624"/>
                  </a:cubicBezTo>
                  <a:cubicBezTo>
                    <a:pt x="342900" y="63037"/>
                    <a:pt x="325042" y="20570"/>
                    <a:pt x="423864" y="12236"/>
                  </a:cubicBezTo>
                  <a:cubicBezTo>
                    <a:pt x="522686" y="3902"/>
                    <a:pt x="804664" y="14122"/>
                    <a:pt x="904874" y="14618"/>
                  </a:cubicBezTo>
                </a:path>
              </a:pathLst>
            </a:custGeom>
            <a:no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4" name="直接连接符 33"/>
            <p:cNvCxnSpPr>
              <a:stCxn id="33" idx="6"/>
            </p:cNvCxnSpPr>
            <p:nvPr/>
          </p:nvCxnSpPr>
          <p:spPr>
            <a:xfrm>
              <a:off x="1193007" y="497681"/>
              <a:ext cx="7867866" cy="4366"/>
            </a:xfrm>
            <a:prstGeom prst="line">
              <a:avLst/>
            </a:prstGeom>
            <a:no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35" name="组合 34"/>
          <p:cNvGrpSpPr/>
          <p:nvPr/>
        </p:nvGrpSpPr>
        <p:grpSpPr>
          <a:xfrm>
            <a:off x="0" y="290390"/>
            <a:ext cx="641111" cy="353788"/>
            <a:chOff x="0" y="252065"/>
            <a:chExt cx="641111" cy="392113"/>
          </a:xfrm>
        </p:grpSpPr>
        <p:sp>
          <p:nvSpPr>
            <p:cNvPr id="36" name="矩形 59"/>
            <p:cNvSpPr>
              <a:spLocks noChangeArrowheads="1"/>
            </p:cNvSpPr>
            <p:nvPr/>
          </p:nvSpPr>
          <p:spPr bwMode="auto">
            <a:xfrm>
              <a:off x="0" y="252065"/>
              <a:ext cx="227013" cy="392112"/>
            </a:xfrm>
            <a:prstGeom prst="rect">
              <a:avLst/>
            </a:prstGeom>
            <a:solidFill>
              <a:srgbClr val="7030A0"/>
            </a:solidFill>
            <a:ln>
              <a:noFill/>
            </a:ln>
          </p:spPr>
          <p:txBody>
            <a:bodyPr anchor="ctr"/>
            <a:lstStyle>
              <a:lvl1pPr>
                <a:lnSpc>
                  <a:spcPct val="90000"/>
                </a:lnSpc>
                <a:spcBef>
                  <a:spcPts val="1000"/>
                </a:spcBef>
                <a:buChar char="•"/>
                <a:defRPr sz="2800">
                  <a:solidFill>
                    <a:schemeClr val="tx1"/>
                  </a:solidFill>
                  <a:latin typeface="Calibri" pitchFamily="34" charset="0"/>
                  <a:ea typeface="宋体" charset="-122"/>
                </a:defRPr>
              </a:lvl1pPr>
              <a:lvl2pPr marL="742950" indent="-285750">
                <a:lnSpc>
                  <a:spcPct val="90000"/>
                </a:lnSpc>
                <a:spcBef>
                  <a:spcPts val="500"/>
                </a:spcBef>
                <a:buChar char="•"/>
                <a:defRPr sz="2400">
                  <a:solidFill>
                    <a:schemeClr val="tx1"/>
                  </a:solidFill>
                  <a:latin typeface="Calibri" pitchFamily="34" charset="0"/>
                  <a:ea typeface="宋体" charset="-122"/>
                </a:defRPr>
              </a:lvl2pPr>
              <a:lvl3pPr marL="1143000" indent="-228600">
                <a:lnSpc>
                  <a:spcPct val="90000"/>
                </a:lnSpc>
                <a:spcBef>
                  <a:spcPts val="500"/>
                </a:spcBef>
                <a:buChar char="•"/>
                <a:defRPr sz="2000">
                  <a:solidFill>
                    <a:schemeClr val="tx1"/>
                  </a:solidFill>
                  <a:latin typeface="Calibri" pitchFamily="34" charset="0"/>
                  <a:ea typeface="宋体" charset="-122"/>
                </a:defRPr>
              </a:lvl3pPr>
              <a:lvl4pPr marL="1600200" indent="-228600">
                <a:lnSpc>
                  <a:spcPct val="90000"/>
                </a:lnSpc>
                <a:spcBef>
                  <a:spcPts val="500"/>
                </a:spcBef>
                <a:buChar char="•"/>
                <a:defRPr>
                  <a:solidFill>
                    <a:schemeClr val="tx1"/>
                  </a:solidFill>
                  <a:latin typeface="Calibri" pitchFamily="34" charset="0"/>
                  <a:ea typeface="宋体" charset="-122"/>
                </a:defRPr>
              </a:lvl4pPr>
              <a:lvl5pPr marL="2057400" indent="-228600">
                <a:lnSpc>
                  <a:spcPct val="90000"/>
                </a:lnSpc>
                <a:spcBef>
                  <a:spcPts val="500"/>
                </a:spcBef>
                <a:buChar char="•"/>
                <a:defRPr>
                  <a:solidFill>
                    <a:schemeClr val="tx1"/>
                  </a:solidFill>
                  <a:latin typeface="Calibri" pitchFamily="34" charset="0"/>
                  <a:ea typeface="宋体" charset="-122"/>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pitchFamily="34" charset="0"/>
                  <a:ea typeface="宋体" charset="-122"/>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pitchFamily="34" charset="0"/>
                  <a:ea typeface="宋体" charset="-122"/>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pitchFamily="34" charset="0"/>
                  <a:ea typeface="宋体" charset="-122"/>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pitchFamily="34" charset="0"/>
                  <a:ea typeface="宋体" charset="-122"/>
                </a:defRPr>
              </a:lvl9pPr>
            </a:lstStyle>
            <a:p>
              <a:pPr algn="ctr" defTabSz="967740" fontAlgn="auto">
                <a:lnSpc>
                  <a:spcPct val="100000"/>
                </a:lnSpc>
                <a:spcBef>
                  <a:spcPct val="0"/>
                </a:spcBef>
                <a:spcAft>
                  <a:spcPts val="0"/>
                </a:spcAft>
                <a:buFont typeface="Arial" charset="0"/>
                <a:buNone/>
                <a:defRPr/>
              </a:pPr>
              <a:endParaRPr lang="zh-CN" altLang="en-US" sz="1400">
                <a:solidFill>
                  <a:srgbClr val="FFFFFF"/>
                </a:solidFill>
              </a:endParaRPr>
            </a:p>
          </p:txBody>
        </p:sp>
        <p:sp>
          <p:nvSpPr>
            <p:cNvPr id="37" name="矩形 60"/>
            <p:cNvSpPr>
              <a:spLocks noChangeArrowheads="1"/>
            </p:cNvSpPr>
            <p:nvPr/>
          </p:nvSpPr>
          <p:spPr bwMode="auto">
            <a:xfrm>
              <a:off x="227013" y="252065"/>
              <a:ext cx="114300" cy="392112"/>
            </a:xfrm>
            <a:prstGeom prst="rect">
              <a:avLst/>
            </a:prstGeom>
            <a:solidFill>
              <a:srgbClr val="FFC000"/>
            </a:solidFill>
            <a:ln>
              <a:noFill/>
            </a:ln>
          </p:spPr>
          <p:txBody>
            <a:bodyPr anchor="ctr"/>
            <a:lstStyle>
              <a:lvl1pPr>
                <a:lnSpc>
                  <a:spcPct val="90000"/>
                </a:lnSpc>
                <a:spcBef>
                  <a:spcPts val="1000"/>
                </a:spcBef>
                <a:buChar char="•"/>
                <a:defRPr sz="2800">
                  <a:solidFill>
                    <a:schemeClr val="tx1"/>
                  </a:solidFill>
                  <a:latin typeface="Calibri" pitchFamily="34" charset="0"/>
                  <a:ea typeface="宋体" charset="-122"/>
                </a:defRPr>
              </a:lvl1pPr>
              <a:lvl2pPr marL="742950" indent="-285750">
                <a:lnSpc>
                  <a:spcPct val="90000"/>
                </a:lnSpc>
                <a:spcBef>
                  <a:spcPts val="500"/>
                </a:spcBef>
                <a:buChar char="•"/>
                <a:defRPr sz="2400">
                  <a:solidFill>
                    <a:schemeClr val="tx1"/>
                  </a:solidFill>
                  <a:latin typeface="Calibri" pitchFamily="34" charset="0"/>
                  <a:ea typeface="宋体" charset="-122"/>
                </a:defRPr>
              </a:lvl2pPr>
              <a:lvl3pPr marL="1143000" indent="-228600">
                <a:lnSpc>
                  <a:spcPct val="90000"/>
                </a:lnSpc>
                <a:spcBef>
                  <a:spcPts val="500"/>
                </a:spcBef>
                <a:buChar char="•"/>
                <a:defRPr sz="2000">
                  <a:solidFill>
                    <a:schemeClr val="tx1"/>
                  </a:solidFill>
                  <a:latin typeface="Calibri" pitchFamily="34" charset="0"/>
                  <a:ea typeface="宋体" charset="-122"/>
                </a:defRPr>
              </a:lvl3pPr>
              <a:lvl4pPr marL="1600200" indent="-228600">
                <a:lnSpc>
                  <a:spcPct val="90000"/>
                </a:lnSpc>
                <a:spcBef>
                  <a:spcPts val="500"/>
                </a:spcBef>
                <a:buChar char="•"/>
                <a:defRPr>
                  <a:solidFill>
                    <a:schemeClr val="tx1"/>
                  </a:solidFill>
                  <a:latin typeface="Calibri" pitchFamily="34" charset="0"/>
                  <a:ea typeface="宋体" charset="-122"/>
                </a:defRPr>
              </a:lvl4pPr>
              <a:lvl5pPr marL="2057400" indent="-228600">
                <a:lnSpc>
                  <a:spcPct val="90000"/>
                </a:lnSpc>
                <a:spcBef>
                  <a:spcPts val="500"/>
                </a:spcBef>
                <a:buChar char="•"/>
                <a:defRPr>
                  <a:solidFill>
                    <a:schemeClr val="tx1"/>
                  </a:solidFill>
                  <a:latin typeface="Calibri" pitchFamily="34" charset="0"/>
                  <a:ea typeface="宋体" charset="-122"/>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pitchFamily="34" charset="0"/>
                  <a:ea typeface="宋体" charset="-122"/>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pitchFamily="34" charset="0"/>
                  <a:ea typeface="宋体" charset="-122"/>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pitchFamily="34" charset="0"/>
                  <a:ea typeface="宋体" charset="-122"/>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pitchFamily="34" charset="0"/>
                  <a:ea typeface="宋体" charset="-122"/>
                </a:defRPr>
              </a:lvl9pPr>
            </a:lstStyle>
            <a:p>
              <a:pPr algn="ctr" defTabSz="967740" fontAlgn="auto">
                <a:lnSpc>
                  <a:spcPct val="100000"/>
                </a:lnSpc>
                <a:spcBef>
                  <a:spcPct val="0"/>
                </a:spcBef>
                <a:spcAft>
                  <a:spcPts val="0"/>
                </a:spcAft>
                <a:buFont typeface="Arial" charset="0"/>
                <a:buNone/>
                <a:defRPr/>
              </a:pPr>
              <a:endParaRPr lang="zh-CN" altLang="en-US" sz="1400">
                <a:solidFill>
                  <a:srgbClr val="FFFFFF"/>
                </a:solidFill>
              </a:endParaRPr>
            </a:p>
          </p:txBody>
        </p:sp>
        <p:sp>
          <p:nvSpPr>
            <p:cNvPr id="38" name="五边形 37"/>
            <p:cNvSpPr/>
            <p:nvPr userDrawn="1"/>
          </p:nvSpPr>
          <p:spPr>
            <a:xfrm>
              <a:off x="338378" y="254692"/>
              <a:ext cx="302733" cy="389486"/>
            </a:xfrm>
            <a:prstGeom prst="homePlat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transition spd="med"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wipe(left)">
                                      <p:cBhvr>
                                        <p:cTn id="7" dur="500"/>
                                        <p:tgtEl>
                                          <p:spTgt spid="35"/>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32"/>
                                        </p:tgtEl>
                                        <p:attrNameLst>
                                          <p:attrName>style.visibility</p:attrName>
                                        </p:attrNameLst>
                                      </p:cBhvr>
                                      <p:to>
                                        <p:strVal val="visible"/>
                                      </p:to>
                                    </p:set>
                                    <p:animEffect transition="in" filter="wipe(down)">
                                      <p:cBhvr>
                                        <p:cTn id="11" dur="500"/>
                                        <p:tgtEl>
                                          <p:spTgt spid="32"/>
                                        </p:tgtEl>
                                      </p:cBhvr>
                                    </p:animEffect>
                                  </p:childTnLst>
                                </p:cTn>
                              </p:par>
                            </p:childTnLst>
                          </p:cTn>
                        </p:par>
                        <p:par>
                          <p:cTn id="12" fill="hold">
                            <p:stCondLst>
                              <p:cond delay="1000"/>
                            </p:stCondLst>
                            <p:childTnLst>
                              <p:par>
                                <p:cTn id="13" presetID="41" presetClass="entr" presetSubtype="0" fill="hold" grpId="0" nodeType="afterEffect">
                                  <p:stCondLst>
                                    <p:cond delay="0"/>
                                  </p:stCondLst>
                                  <p:iterate type="lt">
                                    <p:tmPct val="10000"/>
                                  </p:iterate>
                                  <p:childTnLst>
                                    <p:set>
                                      <p:cBhvr>
                                        <p:cTn id="14" dur="1" fill="hold">
                                          <p:stCondLst>
                                            <p:cond delay="0"/>
                                          </p:stCondLst>
                                        </p:cTn>
                                        <p:tgtEl>
                                          <p:spTgt spid="31"/>
                                        </p:tgtEl>
                                        <p:attrNameLst>
                                          <p:attrName>style.visibility</p:attrName>
                                        </p:attrNameLst>
                                      </p:cBhvr>
                                      <p:to>
                                        <p:strVal val="visible"/>
                                      </p:to>
                                    </p:set>
                                    <p:anim calcmode="lin" valueType="num">
                                      <p:cBhvr>
                                        <p:cTn id="15" dur="500" fill="hold"/>
                                        <p:tgtEl>
                                          <p:spTgt spid="31"/>
                                        </p:tgtEl>
                                        <p:attrNameLst>
                                          <p:attrName>ppt_x</p:attrName>
                                        </p:attrNameLst>
                                      </p:cBhvr>
                                      <p:tavLst>
                                        <p:tav tm="0">
                                          <p:val>
                                            <p:strVal val="#ppt_x"/>
                                          </p:val>
                                        </p:tav>
                                        <p:tav tm="50000">
                                          <p:val>
                                            <p:strVal val="#ppt_x+.1"/>
                                          </p:val>
                                        </p:tav>
                                        <p:tav tm="100000">
                                          <p:val>
                                            <p:strVal val="#ppt_x"/>
                                          </p:val>
                                        </p:tav>
                                      </p:tavLst>
                                    </p:anim>
                                    <p:anim calcmode="lin" valueType="num">
                                      <p:cBhvr>
                                        <p:cTn id="16" dur="500" fill="hold"/>
                                        <p:tgtEl>
                                          <p:spTgt spid="31"/>
                                        </p:tgtEl>
                                        <p:attrNameLst>
                                          <p:attrName>ppt_y</p:attrName>
                                        </p:attrNameLst>
                                      </p:cBhvr>
                                      <p:tavLst>
                                        <p:tav tm="0">
                                          <p:val>
                                            <p:strVal val="#ppt_y"/>
                                          </p:val>
                                        </p:tav>
                                        <p:tav tm="100000">
                                          <p:val>
                                            <p:strVal val="#ppt_y"/>
                                          </p:val>
                                        </p:tav>
                                      </p:tavLst>
                                    </p:anim>
                                    <p:anim calcmode="lin" valueType="num">
                                      <p:cBhvr>
                                        <p:cTn id="17" dur="500" fill="hold"/>
                                        <p:tgtEl>
                                          <p:spTgt spid="31"/>
                                        </p:tgtEl>
                                        <p:attrNameLst>
                                          <p:attrName>ppt_h</p:attrName>
                                        </p:attrNameLst>
                                      </p:cBhvr>
                                      <p:tavLst>
                                        <p:tav tm="0">
                                          <p:val>
                                            <p:strVal val="#ppt_h/10"/>
                                          </p:val>
                                        </p:tav>
                                        <p:tav tm="50000">
                                          <p:val>
                                            <p:strVal val="#ppt_h+.01"/>
                                          </p:val>
                                        </p:tav>
                                        <p:tav tm="100000">
                                          <p:val>
                                            <p:strVal val="#ppt_h"/>
                                          </p:val>
                                        </p:tav>
                                      </p:tavLst>
                                    </p:anim>
                                    <p:anim calcmode="lin" valueType="num">
                                      <p:cBhvr>
                                        <p:cTn id="18" dur="500" fill="hold"/>
                                        <p:tgtEl>
                                          <p:spTgt spid="31"/>
                                        </p:tgtEl>
                                        <p:attrNameLst>
                                          <p:attrName>ppt_w</p:attrName>
                                        </p:attrNameLst>
                                      </p:cBhvr>
                                      <p:tavLst>
                                        <p:tav tm="0">
                                          <p:val>
                                            <p:strVal val="#ppt_w/10"/>
                                          </p:val>
                                        </p:tav>
                                        <p:tav tm="50000">
                                          <p:val>
                                            <p:strVal val="#ppt_w+.01"/>
                                          </p:val>
                                        </p:tav>
                                        <p:tav tm="100000">
                                          <p:val>
                                            <p:strVal val="#ppt_w"/>
                                          </p:val>
                                        </p:tav>
                                      </p:tavLst>
                                    </p:anim>
                                    <p:animEffect>
                                      <p:cBhvr>
                                        <p:cTn id="19" dur="500" tmFilter="0,0; .5, 1; 1, 1"/>
                                        <p:tgtEl>
                                          <p:spTgt spid="31"/>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59"/>
                                        </p:tgtEl>
                                        <p:attrNameLst>
                                          <p:attrName>style.visibility</p:attrName>
                                        </p:attrNameLst>
                                      </p:cBhvr>
                                      <p:to>
                                        <p:strVal val="visible"/>
                                      </p:to>
                                    </p:set>
                                    <p:animEffect transition="in" filter="wipe(left)">
                                      <p:cBhvr>
                                        <p:cTn id="22" dur="500"/>
                                        <p:tgtEl>
                                          <p:spTgt spid="59"/>
                                        </p:tgtEl>
                                      </p:cBhvr>
                                    </p:animEffect>
                                  </p:childTnLst>
                                </p:cTn>
                              </p:par>
                            </p:childTnLst>
                          </p:cTn>
                        </p:par>
                        <p:par>
                          <p:cTn id="23" fill="hold">
                            <p:stCondLst>
                              <p:cond delay="1150"/>
                            </p:stCondLst>
                            <p:childTnLst>
                              <p:par>
                                <p:cTn id="24" presetID="15" presetClass="entr" presetSubtype="0" fill="hold" nodeType="afterEffect">
                                  <p:stCondLst>
                                    <p:cond delay="0"/>
                                  </p:stCondLst>
                                  <p:childTnLst>
                                    <p:set>
                                      <p:cBhvr>
                                        <p:cTn id="25" dur="1000" fill="hold">
                                          <p:stCondLst>
                                            <p:cond delay="0"/>
                                          </p:stCondLst>
                                        </p:cTn>
                                        <p:tgtEl>
                                          <p:spTgt spid="8"/>
                                        </p:tgtEl>
                                        <p:attrNameLst>
                                          <p:attrName>style.visibility</p:attrName>
                                        </p:attrNameLst>
                                      </p:cBhvr>
                                      <p:to>
                                        <p:strVal val="visible"/>
                                      </p:to>
                                    </p:set>
                                    <p:anim calcmode="lin" valueType="num">
                                      <p:cBhvr>
                                        <p:cTn id="26" dur="1000" fill="hold"/>
                                        <p:tgtEl>
                                          <p:spTgt spid="8"/>
                                        </p:tgtEl>
                                        <p:attrNameLst>
                                          <p:attrName>ppt_w</p:attrName>
                                        </p:attrNameLst>
                                      </p:cBhvr>
                                      <p:tavLst>
                                        <p:tav tm="0">
                                          <p:val>
                                            <p:fltVal val="0"/>
                                          </p:val>
                                        </p:tav>
                                        <p:tav tm="100000">
                                          <p:val>
                                            <p:strVal val="#ppt_w"/>
                                          </p:val>
                                        </p:tav>
                                      </p:tavLst>
                                    </p:anim>
                                    <p:anim calcmode="lin" valueType="num">
                                      <p:cBhvr>
                                        <p:cTn id="27" dur="1000" fill="hold"/>
                                        <p:tgtEl>
                                          <p:spTgt spid="8"/>
                                        </p:tgtEl>
                                        <p:attrNameLst>
                                          <p:attrName>ppt_h</p:attrName>
                                        </p:attrNameLst>
                                      </p:cBhvr>
                                      <p:tavLst>
                                        <p:tav tm="0">
                                          <p:val>
                                            <p:fltVal val="0"/>
                                          </p:val>
                                        </p:tav>
                                        <p:tav tm="100000">
                                          <p:val>
                                            <p:strVal val="#ppt_h"/>
                                          </p:val>
                                        </p:tav>
                                      </p:tavLst>
                                    </p:anim>
                                    <p:anim calcmode="lin" valueType="num">
                                      <p:cBhvr>
                                        <p:cTn id="28" dur="1000" fill="hold"/>
                                        <p:tgtEl>
                                          <p:spTgt spid="8"/>
                                        </p:tgtEl>
                                        <p:attrNameLst>
                                          <p:attrName>ppt_x</p:attrName>
                                        </p:attrNameLst>
                                      </p:cBhvr>
                                      <p:tavLst>
                                        <p:tav tm="0" fmla="#ppt_x+(cos(-2*pi*(1-$))*-#ppt_x-sin(-2*pi*(1-$))*(1-#ppt_y))*(1-$)">
                                          <p:val>
                                            <p:fltVal val="0"/>
                                          </p:val>
                                        </p:tav>
                                        <p:tav tm="100000">
                                          <p:val>
                                            <p:fltVal val="1"/>
                                          </p:val>
                                        </p:tav>
                                      </p:tavLst>
                                    </p:anim>
                                    <p:anim calcmode="lin" valueType="num">
                                      <p:cBhvr>
                                        <p:cTn id="29" dur="1000" fill="hold"/>
                                        <p:tgtEl>
                                          <p:spTgt spid="8"/>
                                        </p:tgtEl>
                                        <p:attrNameLst>
                                          <p:attrName>ppt_y</p:attrName>
                                        </p:attrNameLst>
                                      </p:cBhvr>
                                      <p:tavLst>
                                        <p:tav tm="0" fmla="#ppt_y+(sin(-2*pi*(1-$))*-#ppt_x+cos(-2*pi*(1-$))*(1-#ppt_y))*(1-$)">
                                          <p:val>
                                            <p:fltVal val="0"/>
                                          </p:val>
                                        </p:tav>
                                        <p:tav tm="100000">
                                          <p:val>
                                            <p:fltVal val="1"/>
                                          </p:val>
                                        </p:tav>
                                      </p:tavLst>
                                    </p:anim>
                                  </p:childTnLst>
                                </p:cTn>
                              </p:par>
                              <p:par>
                                <p:cTn id="30" presetID="15" presetClass="entr" presetSubtype="0" fill="hold" nodeType="withEffect">
                                  <p:stCondLst>
                                    <p:cond delay="250"/>
                                  </p:stCondLst>
                                  <p:childTnLst>
                                    <p:set>
                                      <p:cBhvr>
                                        <p:cTn id="31" dur="1000" fill="hold">
                                          <p:stCondLst>
                                            <p:cond delay="0"/>
                                          </p:stCondLst>
                                        </p:cTn>
                                        <p:tgtEl>
                                          <p:spTgt spid="2"/>
                                        </p:tgtEl>
                                        <p:attrNameLst>
                                          <p:attrName>style.visibility</p:attrName>
                                        </p:attrNameLst>
                                      </p:cBhvr>
                                      <p:to>
                                        <p:strVal val="visible"/>
                                      </p:to>
                                    </p:set>
                                    <p:anim calcmode="lin" valueType="num">
                                      <p:cBhvr>
                                        <p:cTn id="32" dur="1000" fill="hold"/>
                                        <p:tgtEl>
                                          <p:spTgt spid="2"/>
                                        </p:tgtEl>
                                        <p:attrNameLst>
                                          <p:attrName>ppt_w</p:attrName>
                                        </p:attrNameLst>
                                      </p:cBhvr>
                                      <p:tavLst>
                                        <p:tav tm="0">
                                          <p:val>
                                            <p:fltVal val="0"/>
                                          </p:val>
                                        </p:tav>
                                        <p:tav tm="100000">
                                          <p:val>
                                            <p:strVal val="#ppt_w"/>
                                          </p:val>
                                        </p:tav>
                                      </p:tavLst>
                                    </p:anim>
                                    <p:anim calcmode="lin" valueType="num">
                                      <p:cBhvr>
                                        <p:cTn id="33" dur="1000" fill="hold"/>
                                        <p:tgtEl>
                                          <p:spTgt spid="2"/>
                                        </p:tgtEl>
                                        <p:attrNameLst>
                                          <p:attrName>ppt_h</p:attrName>
                                        </p:attrNameLst>
                                      </p:cBhvr>
                                      <p:tavLst>
                                        <p:tav tm="0">
                                          <p:val>
                                            <p:fltVal val="0"/>
                                          </p:val>
                                        </p:tav>
                                        <p:tav tm="100000">
                                          <p:val>
                                            <p:strVal val="#ppt_h"/>
                                          </p:val>
                                        </p:tav>
                                      </p:tavLst>
                                    </p:anim>
                                    <p:anim calcmode="lin" valueType="num">
                                      <p:cBhvr>
                                        <p:cTn id="34" dur="1000" fill="hold"/>
                                        <p:tgtEl>
                                          <p:spTgt spid="2"/>
                                        </p:tgtEl>
                                        <p:attrNameLst>
                                          <p:attrName>ppt_x</p:attrName>
                                        </p:attrNameLst>
                                      </p:cBhvr>
                                      <p:tavLst>
                                        <p:tav tm="0" fmla="#ppt_x+(cos(-2*pi*(1-$))*-#ppt_x-sin(-2*pi*(1-$))*(1-#ppt_y))*(1-$)">
                                          <p:val>
                                            <p:fltVal val="0"/>
                                          </p:val>
                                        </p:tav>
                                        <p:tav tm="100000">
                                          <p:val>
                                            <p:fltVal val="1"/>
                                          </p:val>
                                        </p:tav>
                                      </p:tavLst>
                                    </p:anim>
                                    <p:anim calcmode="lin" valueType="num">
                                      <p:cBhvr>
                                        <p:cTn id="35" dur="1000" fill="hold"/>
                                        <p:tgtEl>
                                          <p:spTgt spid="2"/>
                                        </p:tgtEl>
                                        <p:attrNameLst>
                                          <p:attrName>ppt_y</p:attrName>
                                        </p:attrNameLst>
                                      </p:cBhvr>
                                      <p:tavLst>
                                        <p:tav tm="0" fmla="#ppt_y+(sin(-2*pi*(1-$))*-#ppt_x+cos(-2*pi*(1-$))*(1-#ppt_y))*(1-$)">
                                          <p:val>
                                            <p:fltVal val="0"/>
                                          </p:val>
                                        </p:tav>
                                        <p:tav tm="100000">
                                          <p:val>
                                            <p:fltVal val="1"/>
                                          </p:val>
                                        </p:tav>
                                      </p:tavLst>
                                    </p:anim>
                                  </p:childTnLst>
                                </p:cTn>
                              </p:par>
                              <p:par>
                                <p:cTn id="36" presetID="15" presetClass="entr" presetSubtype="0" fill="hold" nodeType="withEffect">
                                  <p:stCondLst>
                                    <p:cond delay="500"/>
                                  </p:stCondLst>
                                  <p:childTnLst>
                                    <p:set>
                                      <p:cBhvr>
                                        <p:cTn id="37" dur="1" fill="hold">
                                          <p:stCondLst>
                                            <p:cond delay="0"/>
                                          </p:stCondLst>
                                        </p:cTn>
                                        <p:tgtEl>
                                          <p:spTgt spid="4"/>
                                        </p:tgtEl>
                                        <p:attrNameLst>
                                          <p:attrName>style.visibility</p:attrName>
                                        </p:attrNameLst>
                                      </p:cBhvr>
                                      <p:to>
                                        <p:strVal val="visible"/>
                                      </p:to>
                                    </p:set>
                                    <p:anim calcmode="lin" valueType="num">
                                      <p:cBhvr>
                                        <p:cTn id="38" dur="1000" fill="hold"/>
                                        <p:tgtEl>
                                          <p:spTgt spid="4"/>
                                        </p:tgtEl>
                                        <p:attrNameLst>
                                          <p:attrName>ppt_w</p:attrName>
                                        </p:attrNameLst>
                                      </p:cBhvr>
                                      <p:tavLst>
                                        <p:tav tm="0">
                                          <p:val>
                                            <p:fltVal val="0"/>
                                          </p:val>
                                        </p:tav>
                                        <p:tav tm="100000">
                                          <p:val>
                                            <p:strVal val="#ppt_w"/>
                                          </p:val>
                                        </p:tav>
                                      </p:tavLst>
                                    </p:anim>
                                    <p:anim calcmode="lin" valueType="num">
                                      <p:cBhvr>
                                        <p:cTn id="39" dur="1000" fill="hold"/>
                                        <p:tgtEl>
                                          <p:spTgt spid="4"/>
                                        </p:tgtEl>
                                        <p:attrNameLst>
                                          <p:attrName>ppt_h</p:attrName>
                                        </p:attrNameLst>
                                      </p:cBhvr>
                                      <p:tavLst>
                                        <p:tav tm="0">
                                          <p:val>
                                            <p:fltVal val="0"/>
                                          </p:val>
                                        </p:tav>
                                        <p:tav tm="100000">
                                          <p:val>
                                            <p:strVal val="#ppt_h"/>
                                          </p:val>
                                        </p:tav>
                                      </p:tavLst>
                                    </p:anim>
                                    <p:anim calcmode="lin" valueType="num">
                                      <p:cBhvr>
                                        <p:cTn id="40" dur="1000" fill="hold"/>
                                        <p:tgtEl>
                                          <p:spTgt spid="4"/>
                                        </p:tgtEl>
                                        <p:attrNameLst>
                                          <p:attrName>ppt_x</p:attrName>
                                        </p:attrNameLst>
                                      </p:cBhvr>
                                      <p:tavLst>
                                        <p:tav tm="0" fmla="#ppt_x+(cos(-2*pi*(1-$))*-#ppt_x-sin(-2*pi*(1-$))*(1-#ppt_y))*(1-$)">
                                          <p:val>
                                            <p:fltVal val="0"/>
                                          </p:val>
                                        </p:tav>
                                        <p:tav tm="100000">
                                          <p:val>
                                            <p:fltVal val="1"/>
                                          </p:val>
                                        </p:tav>
                                      </p:tavLst>
                                    </p:anim>
                                    <p:anim calcmode="lin" valueType="num">
                                      <p:cBhvr>
                                        <p:cTn id="41" dur="1000" fill="hold"/>
                                        <p:tgtEl>
                                          <p:spTgt spid="4"/>
                                        </p:tgtEl>
                                        <p:attrNameLst>
                                          <p:attrName>ppt_y</p:attrName>
                                        </p:attrNameLst>
                                      </p:cBhvr>
                                      <p:tavLst>
                                        <p:tav tm="0" fmla="#ppt_y+(sin(-2*pi*(1-$))*-#ppt_x+cos(-2*pi*(1-$))*(1-#ppt_y))*(1-$)">
                                          <p:val>
                                            <p:fltVal val="0"/>
                                          </p:val>
                                        </p:tav>
                                        <p:tav tm="100000">
                                          <p:val>
                                            <p:fltVal val="1"/>
                                          </p:val>
                                        </p:tav>
                                      </p:tavLst>
                                    </p:anim>
                                  </p:childTnLst>
                                </p:cTn>
                              </p:par>
                              <p:par>
                                <p:cTn id="42" presetID="15" presetClass="entr" presetSubtype="0" fill="hold" nodeType="withEffect">
                                  <p:stCondLst>
                                    <p:cond delay="750"/>
                                  </p:stCondLst>
                                  <p:childTnLst>
                                    <p:set>
                                      <p:cBhvr>
                                        <p:cTn id="43" dur="1" fill="hold">
                                          <p:stCondLst>
                                            <p:cond delay="0"/>
                                          </p:stCondLst>
                                        </p:cTn>
                                        <p:tgtEl>
                                          <p:spTgt spid="6"/>
                                        </p:tgtEl>
                                        <p:attrNameLst>
                                          <p:attrName>style.visibility</p:attrName>
                                        </p:attrNameLst>
                                      </p:cBhvr>
                                      <p:to>
                                        <p:strVal val="visible"/>
                                      </p:to>
                                    </p:set>
                                    <p:anim calcmode="lin" valueType="num">
                                      <p:cBhvr>
                                        <p:cTn id="44" dur="1000" fill="hold"/>
                                        <p:tgtEl>
                                          <p:spTgt spid="6"/>
                                        </p:tgtEl>
                                        <p:attrNameLst>
                                          <p:attrName>ppt_w</p:attrName>
                                        </p:attrNameLst>
                                      </p:cBhvr>
                                      <p:tavLst>
                                        <p:tav tm="0">
                                          <p:val>
                                            <p:fltVal val="0"/>
                                          </p:val>
                                        </p:tav>
                                        <p:tav tm="100000">
                                          <p:val>
                                            <p:strVal val="#ppt_w"/>
                                          </p:val>
                                        </p:tav>
                                      </p:tavLst>
                                    </p:anim>
                                    <p:anim calcmode="lin" valueType="num">
                                      <p:cBhvr>
                                        <p:cTn id="45" dur="1000" fill="hold"/>
                                        <p:tgtEl>
                                          <p:spTgt spid="6"/>
                                        </p:tgtEl>
                                        <p:attrNameLst>
                                          <p:attrName>ppt_h</p:attrName>
                                        </p:attrNameLst>
                                      </p:cBhvr>
                                      <p:tavLst>
                                        <p:tav tm="0">
                                          <p:val>
                                            <p:fltVal val="0"/>
                                          </p:val>
                                        </p:tav>
                                        <p:tav tm="100000">
                                          <p:val>
                                            <p:strVal val="#ppt_h"/>
                                          </p:val>
                                        </p:tav>
                                      </p:tavLst>
                                    </p:anim>
                                    <p:anim calcmode="lin" valueType="num">
                                      <p:cBhvr>
                                        <p:cTn id="46" dur="1000" fill="hold"/>
                                        <p:tgtEl>
                                          <p:spTgt spid="6"/>
                                        </p:tgtEl>
                                        <p:attrNameLst>
                                          <p:attrName>ppt_x</p:attrName>
                                        </p:attrNameLst>
                                      </p:cBhvr>
                                      <p:tavLst>
                                        <p:tav tm="0" fmla="#ppt_x+(cos(-2*pi*(1-$))*-#ppt_x-sin(-2*pi*(1-$))*(1-#ppt_y))*(1-$)">
                                          <p:val>
                                            <p:fltVal val="0"/>
                                          </p:val>
                                        </p:tav>
                                        <p:tav tm="100000">
                                          <p:val>
                                            <p:fltVal val="1"/>
                                          </p:val>
                                        </p:tav>
                                      </p:tavLst>
                                    </p:anim>
                                    <p:anim calcmode="lin" valueType="num">
                                      <p:cBhvr>
                                        <p:cTn id="47" dur="1000" fill="hold"/>
                                        <p:tgtEl>
                                          <p:spTgt spid="6"/>
                                        </p:tgtEl>
                                        <p:attrNameLst>
                                          <p:attrName>ppt_y</p:attrName>
                                        </p:attrNameLst>
                                      </p:cBhvr>
                                      <p:tavLst>
                                        <p:tav tm="0" fmla="#ppt_y+(sin(-2*pi*(1-$))*-#ppt_x+cos(-2*pi*(1-$))*(1-#ppt_y))*(1-$)">
                                          <p:val>
                                            <p:fltVal val="0"/>
                                          </p:val>
                                        </p:tav>
                                        <p:tav tm="100000">
                                          <p:val>
                                            <p:fltVal val="1"/>
                                          </p:val>
                                        </p:tav>
                                      </p:tavLst>
                                    </p:anim>
                                  </p:childTnLst>
                                </p:cTn>
                              </p:par>
                            </p:childTnLst>
                          </p:cTn>
                        </p:par>
                        <p:par>
                          <p:cTn id="48" fill="hold">
                            <p:stCondLst>
                              <p:cond delay="2150"/>
                            </p:stCondLst>
                            <p:childTnLst>
                              <p:par>
                                <p:cTn id="49" presetID="2" presetClass="entr" presetSubtype="1" fill="hold" grpId="0" nodeType="afterEffect">
                                  <p:stCondLst>
                                    <p:cond delay="0"/>
                                  </p:stCondLst>
                                  <p:childTnLst>
                                    <p:set>
                                      <p:cBhvr>
                                        <p:cTn id="50" dur="1" fill="hold">
                                          <p:stCondLst>
                                            <p:cond delay="0"/>
                                          </p:stCondLst>
                                        </p:cTn>
                                        <p:tgtEl>
                                          <p:spTgt spid="81"/>
                                        </p:tgtEl>
                                        <p:attrNameLst>
                                          <p:attrName>style.visibility</p:attrName>
                                        </p:attrNameLst>
                                      </p:cBhvr>
                                      <p:to>
                                        <p:strVal val="visible"/>
                                      </p:to>
                                    </p:set>
                                    <p:anim calcmode="lin" valueType="num">
                                      <p:cBhvr additive="base">
                                        <p:cTn id="51" dur="500" fill="hold"/>
                                        <p:tgtEl>
                                          <p:spTgt spid="81"/>
                                        </p:tgtEl>
                                        <p:attrNameLst>
                                          <p:attrName>ppt_x</p:attrName>
                                        </p:attrNameLst>
                                      </p:cBhvr>
                                      <p:tavLst>
                                        <p:tav tm="0">
                                          <p:val>
                                            <p:strVal val="#ppt_x"/>
                                          </p:val>
                                        </p:tav>
                                        <p:tav tm="100000">
                                          <p:val>
                                            <p:strVal val="#ppt_x"/>
                                          </p:val>
                                        </p:tav>
                                      </p:tavLst>
                                    </p:anim>
                                    <p:anim calcmode="lin" valueType="num">
                                      <p:cBhvr additive="base">
                                        <p:cTn id="52" dur="500" fill="hold"/>
                                        <p:tgtEl>
                                          <p:spTgt spid="81"/>
                                        </p:tgtEl>
                                        <p:attrNameLst>
                                          <p:attrName>ppt_y</p:attrName>
                                        </p:attrNameLst>
                                      </p:cBhvr>
                                      <p:tavLst>
                                        <p:tav tm="0">
                                          <p:val>
                                            <p:strVal val="0-#ppt_h/2"/>
                                          </p:val>
                                        </p:tav>
                                        <p:tav tm="100000">
                                          <p:val>
                                            <p:strVal val="#ppt_y"/>
                                          </p:val>
                                        </p:tav>
                                      </p:tavLst>
                                    </p:anim>
                                  </p:childTnLst>
                                </p:cTn>
                              </p:par>
                            </p:childTnLst>
                          </p:cTn>
                        </p:par>
                        <p:par>
                          <p:cTn id="53" fill="hold">
                            <p:stCondLst>
                              <p:cond delay="2650"/>
                            </p:stCondLst>
                            <p:childTnLst>
                              <p:par>
                                <p:cTn id="54" presetID="32" presetClass="emph" presetSubtype="0" fill="hold" grpId="1" nodeType="afterEffect">
                                  <p:stCondLst>
                                    <p:cond delay="0"/>
                                  </p:stCondLst>
                                  <p:childTnLst>
                                    <p:animRot by="120000">
                                      <p:cBhvr>
                                        <p:cTn id="55" dur="50" fill="hold">
                                          <p:stCondLst>
                                            <p:cond delay="0"/>
                                          </p:stCondLst>
                                        </p:cTn>
                                        <p:tgtEl>
                                          <p:spTgt spid="81"/>
                                        </p:tgtEl>
                                        <p:attrNameLst>
                                          <p:attrName>r</p:attrName>
                                        </p:attrNameLst>
                                      </p:cBhvr>
                                    </p:animRot>
                                    <p:animRot by="-240000">
                                      <p:cBhvr>
                                        <p:cTn id="56" dur="100" fill="hold">
                                          <p:stCondLst>
                                            <p:cond delay="100"/>
                                          </p:stCondLst>
                                        </p:cTn>
                                        <p:tgtEl>
                                          <p:spTgt spid="81"/>
                                        </p:tgtEl>
                                        <p:attrNameLst>
                                          <p:attrName>r</p:attrName>
                                        </p:attrNameLst>
                                      </p:cBhvr>
                                    </p:animRot>
                                    <p:animRot by="240000">
                                      <p:cBhvr>
                                        <p:cTn id="57" dur="100" fill="hold">
                                          <p:stCondLst>
                                            <p:cond delay="200"/>
                                          </p:stCondLst>
                                        </p:cTn>
                                        <p:tgtEl>
                                          <p:spTgt spid="81"/>
                                        </p:tgtEl>
                                        <p:attrNameLst>
                                          <p:attrName>r</p:attrName>
                                        </p:attrNameLst>
                                      </p:cBhvr>
                                    </p:animRot>
                                    <p:animRot by="-240000">
                                      <p:cBhvr>
                                        <p:cTn id="58" dur="100" fill="hold">
                                          <p:stCondLst>
                                            <p:cond delay="300"/>
                                          </p:stCondLst>
                                        </p:cTn>
                                        <p:tgtEl>
                                          <p:spTgt spid="81"/>
                                        </p:tgtEl>
                                        <p:attrNameLst>
                                          <p:attrName>r</p:attrName>
                                        </p:attrNameLst>
                                      </p:cBhvr>
                                    </p:animRot>
                                    <p:animRot by="120000">
                                      <p:cBhvr>
                                        <p:cTn id="59" dur="100" fill="hold">
                                          <p:stCondLst>
                                            <p:cond delay="400"/>
                                          </p:stCondLst>
                                        </p:cTn>
                                        <p:tgtEl>
                                          <p:spTgt spid="81"/>
                                        </p:tgtEl>
                                        <p:attrNameLst>
                                          <p:attrName>r</p:attrName>
                                        </p:attrNameLst>
                                      </p:cBhvr>
                                    </p:animRot>
                                  </p:childTnLst>
                                </p:cTn>
                              </p:par>
                            </p:childTnLst>
                          </p:cTn>
                        </p:par>
                        <p:par>
                          <p:cTn id="60" fill="hold">
                            <p:stCondLst>
                              <p:cond delay="3150"/>
                            </p:stCondLst>
                            <p:childTnLst>
                              <p:par>
                                <p:cTn id="61" presetID="18" presetClass="entr" presetSubtype="9" fill="hold" grpId="0" nodeType="afterEffect">
                                  <p:stCondLst>
                                    <p:cond delay="0"/>
                                  </p:stCondLst>
                                  <p:childTnLst>
                                    <p:set>
                                      <p:cBhvr>
                                        <p:cTn id="62" dur="1" fill="hold">
                                          <p:stCondLst>
                                            <p:cond delay="0"/>
                                          </p:stCondLst>
                                        </p:cTn>
                                        <p:tgtEl>
                                          <p:spTgt spid="83"/>
                                        </p:tgtEl>
                                        <p:attrNameLst>
                                          <p:attrName>style.visibility</p:attrName>
                                        </p:attrNameLst>
                                      </p:cBhvr>
                                      <p:to>
                                        <p:strVal val="visible"/>
                                      </p:to>
                                    </p:set>
                                    <p:animEffect transition="in" filter="strips(upLeft)">
                                      <p:cBhvr>
                                        <p:cTn id="63" dur="500"/>
                                        <p:tgtEl>
                                          <p:spTgt spid="83"/>
                                        </p:tgtEl>
                                      </p:cBhvr>
                                    </p:animEffect>
                                  </p:childTnLst>
                                </p:cTn>
                              </p:par>
                            </p:childTnLst>
                          </p:cTn>
                        </p:par>
                        <p:par>
                          <p:cTn id="64" fill="hold">
                            <p:stCondLst>
                              <p:cond delay="3650"/>
                            </p:stCondLst>
                            <p:childTnLst>
                              <p:par>
                                <p:cTn id="65" presetID="2" presetClass="entr" presetSubtype="4" fill="hold" grpId="0" nodeType="afterEffect">
                                  <p:stCondLst>
                                    <p:cond delay="0"/>
                                  </p:stCondLst>
                                  <p:childTnLst>
                                    <p:set>
                                      <p:cBhvr>
                                        <p:cTn id="66" dur="1" fill="hold">
                                          <p:stCondLst>
                                            <p:cond delay="0"/>
                                          </p:stCondLst>
                                        </p:cTn>
                                        <p:tgtEl>
                                          <p:spTgt spid="80"/>
                                        </p:tgtEl>
                                        <p:attrNameLst>
                                          <p:attrName>style.visibility</p:attrName>
                                        </p:attrNameLst>
                                      </p:cBhvr>
                                      <p:to>
                                        <p:strVal val="visible"/>
                                      </p:to>
                                    </p:set>
                                    <p:anim calcmode="lin" valueType="num">
                                      <p:cBhvr additive="base">
                                        <p:cTn id="67" dur="500" fill="hold"/>
                                        <p:tgtEl>
                                          <p:spTgt spid="80"/>
                                        </p:tgtEl>
                                        <p:attrNameLst>
                                          <p:attrName>ppt_x</p:attrName>
                                        </p:attrNameLst>
                                      </p:cBhvr>
                                      <p:tavLst>
                                        <p:tav tm="0">
                                          <p:val>
                                            <p:strVal val="#ppt_x"/>
                                          </p:val>
                                        </p:tav>
                                        <p:tav tm="100000">
                                          <p:val>
                                            <p:strVal val="#ppt_x"/>
                                          </p:val>
                                        </p:tav>
                                      </p:tavLst>
                                    </p:anim>
                                    <p:anim calcmode="lin" valueType="num">
                                      <p:cBhvr additive="base">
                                        <p:cTn id="68" dur="500" fill="hold"/>
                                        <p:tgtEl>
                                          <p:spTgt spid="80"/>
                                        </p:tgtEl>
                                        <p:attrNameLst>
                                          <p:attrName>ppt_y</p:attrName>
                                        </p:attrNameLst>
                                      </p:cBhvr>
                                      <p:tavLst>
                                        <p:tav tm="0">
                                          <p:val>
                                            <p:strVal val="1+#ppt_h/2"/>
                                          </p:val>
                                        </p:tav>
                                        <p:tav tm="100000">
                                          <p:val>
                                            <p:strVal val="#ppt_y"/>
                                          </p:val>
                                        </p:tav>
                                      </p:tavLst>
                                    </p:anim>
                                  </p:childTnLst>
                                </p:cTn>
                              </p:par>
                            </p:childTnLst>
                          </p:cTn>
                        </p:par>
                        <p:par>
                          <p:cTn id="69" fill="hold">
                            <p:stCondLst>
                              <p:cond delay="4150"/>
                            </p:stCondLst>
                            <p:childTnLst>
                              <p:par>
                                <p:cTn id="70" presetID="32" presetClass="emph" presetSubtype="0" fill="hold" grpId="1" nodeType="afterEffect">
                                  <p:stCondLst>
                                    <p:cond delay="0"/>
                                  </p:stCondLst>
                                  <p:childTnLst>
                                    <p:animRot by="120000">
                                      <p:cBhvr>
                                        <p:cTn id="71" dur="50" fill="hold">
                                          <p:stCondLst>
                                            <p:cond delay="0"/>
                                          </p:stCondLst>
                                        </p:cTn>
                                        <p:tgtEl>
                                          <p:spTgt spid="80"/>
                                        </p:tgtEl>
                                        <p:attrNameLst>
                                          <p:attrName>r</p:attrName>
                                        </p:attrNameLst>
                                      </p:cBhvr>
                                    </p:animRot>
                                    <p:animRot by="-240000">
                                      <p:cBhvr>
                                        <p:cTn id="72" dur="100" fill="hold">
                                          <p:stCondLst>
                                            <p:cond delay="100"/>
                                          </p:stCondLst>
                                        </p:cTn>
                                        <p:tgtEl>
                                          <p:spTgt spid="80"/>
                                        </p:tgtEl>
                                        <p:attrNameLst>
                                          <p:attrName>r</p:attrName>
                                        </p:attrNameLst>
                                      </p:cBhvr>
                                    </p:animRot>
                                    <p:animRot by="240000">
                                      <p:cBhvr>
                                        <p:cTn id="73" dur="100" fill="hold">
                                          <p:stCondLst>
                                            <p:cond delay="200"/>
                                          </p:stCondLst>
                                        </p:cTn>
                                        <p:tgtEl>
                                          <p:spTgt spid="80"/>
                                        </p:tgtEl>
                                        <p:attrNameLst>
                                          <p:attrName>r</p:attrName>
                                        </p:attrNameLst>
                                      </p:cBhvr>
                                    </p:animRot>
                                    <p:animRot by="-240000">
                                      <p:cBhvr>
                                        <p:cTn id="74" dur="100" fill="hold">
                                          <p:stCondLst>
                                            <p:cond delay="300"/>
                                          </p:stCondLst>
                                        </p:cTn>
                                        <p:tgtEl>
                                          <p:spTgt spid="80"/>
                                        </p:tgtEl>
                                        <p:attrNameLst>
                                          <p:attrName>r</p:attrName>
                                        </p:attrNameLst>
                                      </p:cBhvr>
                                    </p:animRot>
                                    <p:animRot by="120000">
                                      <p:cBhvr>
                                        <p:cTn id="75" dur="100" fill="hold">
                                          <p:stCondLst>
                                            <p:cond delay="400"/>
                                          </p:stCondLst>
                                        </p:cTn>
                                        <p:tgtEl>
                                          <p:spTgt spid="80"/>
                                        </p:tgtEl>
                                        <p:attrNameLst>
                                          <p:attrName>r</p:attrName>
                                        </p:attrNameLst>
                                      </p:cBhvr>
                                    </p:animRot>
                                  </p:childTnLst>
                                </p:cTn>
                              </p:par>
                            </p:childTnLst>
                          </p:cTn>
                        </p:par>
                        <p:par>
                          <p:cTn id="76" fill="hold">
                            <p:stCondLst>
                              <p:cond delay="4650"/>
                            </p:stCondLst>
                            <p:childTnLst>
                              <p:par>
                                <p:cTn id="77" presetID="18" presetClass="entr" presetSubtype="9" fill="hold" grpId="0" nodeType="afterEffect">
                                  <p:stCondLst>
                                    <p:cond delay="0"/>
                                  </p:stCondLst>
                                  <p:childTnLst>
                                    <p:set>
                                      <p:cBhvr>
                                        <p:cTn id="78" dur="1" fill="hold">
                                          <p:stCondLst>
                                            <p:cond delay="0"/>
                                          </p:stCondLst>
                                        </p:cTn>
                                        <p:tgtEl>
                                          <p:spTgt spid="82"/>
                                        </p:tgtEl>
                                        <p:attrNameLst>
                                          <p:attrName>style.visibility</p:attrName>
                                        </p:attrNameLst>
                                      </p:cBhvr>
                                      <p:to>
                                        <p:strVal val="visible"/>
                                      </p:to>
                                    </p:set>
                                    <p:animEffect transition="in" filter="strips(upLeft)">
                                      <p:cBhvr>
                                        <p:cTn id="79" dur="500"/>
                                        <p:tgtEl>
                                          <p:spTgt spid="82"/>
                                        </p:tgtEl>
                                      </p:cBhvr>
                                    </p:animEffect>
                                  </p:childTnLst>
                                </p:cTn>
                              </p:par>
                            </p:childTnLst>
                          </p:cTn>
                        </p:par>
                        <p:par>
                          <p:cTn id="80" fill="hold">
                            <p:stCondLst>
                              <p:cond delay="5150"/>
                            </p:stCondLst>
                            <p:childTnLst>
                              <p:par>
                                <p:cTn id="81" presetID="2" presetClass="entr" presetSubtype="1" fill="hold" grpId="0" nodeType="afterEffect">
                                  <p:stCondLst>
                                    <p:cond delay="0"/>
                                  </p:stCondLst>
                                  <p:childTnLst>
                                    <p:set>
                                      <p:cBhvr>
                                        <p:cTn id="82" dur="1" fill="hold">
                                          <p:stCondLst>
                                            <p:cond delay="0"/>
                                          </p:stCondLst>
                                        </p:cTn>
                                        <p:tgtEl>
                                          <p:spTgt spid="84"/>
                                        </p:tgtEl>
                                        <p:attrNameLst>
                                          <p:attrName>style.visibility</p:attrName>
                                        </p:attrNameLst>
                                      </p:cBhvr>
                                      <p:to>
                                        <p:strVal val="visible"/>
                                      </p:to>
                                    </p:set>
                                    <p:anim calcmode="lin" valueType="num">
                                      <p:cBhvr additive="base">
                                        <p:cTn id="83" dur="500" fill="hold"/>
                                        <p:tgtEl>
                                          <p:spTgt spid="84"/>
                                        </p:tgtEl>
                                        <p:attrNameLst>
                                          <p:attrName>ppt_x</p:attrName>
                                        </p:attrNameLst>
                                      </p:cBhvr>
                                      <p:tavLst>
                                        <p:tav tm="0">
                                          <p:val>
                                            <p:strVal val="#ppt_x"/>
                                          </p:val>
                                        </p:tav>
                                        <p:tav tm="100000">
                                          <p:val>
                                            <p:strVal val="#ppt_x"/>
                                          </p:val>
                                        </p:tav>
                                      </p:tavLst>
                                    </p:anim>
                                    <p:anim calcmode="lin" valueType="num">
                                      <p:cBhvr additive="base">
                                        <p:cTn id="84" dur="500" fill="hold"/>
                                        <p:tgtEl>
                                          <p:spTgt spid="84"/>
                                        </p:tgtEl>
                                        <p:attrNameLst>
                                          <p:attrName>ppt_y</p:attrName>
                                        </p:attrNameLst>
                                      </p:cBhvr>
                                      <p:tavLst>
                                        <p:tav tm="0">
                                          <p:val>
                                            <p:strVal val="0-#ppt_h/2"/>
                                          </p:val>
                                        </p:tav>
                                        <p:tav tm="100000">
                                          <p:val>
                                            <p:strVal val="#ppt_y"/>
                                          </p:val>
                                        </p:tav>
                                      </p:tavLst>
                                    </p:anim>
                                  </p:childTnLst>
                                </p:cTn>
                              </p:par>
                            </p:childTnLst>
                          </p:cTn>
                        </p:par>
                        <p:par>
                          <p:cTn id="85" fill="hold">
                            <p:stCondLst>
                              <p:cond delay="5650"/>
                            </p:stCondLst>
                            <p:childTnLst>
                              <p:par>
                                <p:cTn id="86" presetID="32" presetClass="emph" presetSubtype="0" fill="hold" grpId="1" nodeType="afterEffect">
                                  <p:stCondLst>
                                    <p:cond delay="0"/>
                                  </p:stCondLst>
                                  <p:childTnLst>
                                    <p:animRot by="120000">
                                      <p:cBhvr>
                                        <p:cTn id="87" dur="50" fill="hold">
                                          <p:stCondLst>
                                            <p:cond delay="0"/>
                                          </p:stCondLst>
                                        </p:cTn>
                                        <p:tgtEl>
                                          <p:spTgt spid="84"/>
                                        </p:tgtEl>
                                        <p:attrNameLst>
                                          <p:attrName>r</p:attrName>
                                        </p:attrNameLst>
                                      </p:cBhvr>
                                    </p:animRot>
                                    <p:animRot by="-240000">
                                      <p:cBhvr>
                                        <p:cTn id="88" dur="100" fill="hold">
                                          <p:stCondLst>
                                            <p:cond delay="100"/>
                                          </p:stCondLst>
                                        </p:cTn>
                                        <p:tgtEl>
                                          <p:spTgt spid="84"/>
                                        </p:tgtEl>
                                        <p:attrNameLst>
                                          <p:attrName>r</p:attrName>
                                        </p:attrNameLst>
                                      </p:cBhvr>
                                    </p:animRot>
                                    <p:animRot by="240000">
                                      <p:cBhvr>
                                        <p:cTn id="89" dur="100" fill="hold">
                                          <p:stCondLst>
                                            <p:cond delay="200"/>
                                          </p:stCondLst>
                                        </p:cTn>
                                        <p:tgtEl>
                                          <p:spTgt spid="84"/>
                                        </p:tgtEl>
                                        <p:attrNameLst>
                                          <p:attrName>r</p:attrName>
                                        </p:attrNameLst>
                                      </p:cBhvr>
                                    </p:animRot>
                                    <p:animRot by="-240000">
                                      <p:cBhvr>
                                        <p:cTn id="90" dur="100" fill="hold">
                                          <p:stCondLst>
                                            <p:cond delay="300"/>
                                          </p:stCondLst>
                                        </p:cTn>
                                        <p:tgtEl>
                                          <p:spTgt spid="84"/>
                                        </p:tgtEl>
                                        <p:attrNameLst>
                                          <p:attrName>r</p:attrName>
                                        </p:attrNameLst>
                                      </p:cBhvr>
                                    </p:animRot>
                                    <p:animRot by="120000">
                                      <p:cBhvr>
                                        <p:cTn id="91" dur="100" fill="hold">
                                          <p:stCondLst>
                                            <p:cond delay="400"/>
                                          </p:stCondLst>
                                        </p:cTn>
                                        <p:tgtEl>
                                          <p:spTgt spid="84"/>
                                        </p:tgtEl>
                                        <p:attrNameLst>
                                          <p:attrName>r</p:attrName>
                                        </p:attrNameLst>
                                      </p:cBhvr>
                                    </p:animRot>
                                  </p:childTnLst>
                                </p:cTn>
                              </p:par>
                            </p:childTnLst>
                          </p:cTn>
                        </p:par>
                        <p:par>
                          <p:cTn id="92" fill="hold">
                            <p:stCondLst>
                              <p:cond delay="6150"/>
                            </p:stCondLst>
                            <p:childTnLst>
                              <p:par>
                                <p:cTn id="93" presetID="18" presetClass="entr" presetSubtype="9" fill="hold" grpId="0" nodeType="afterEffect">
                                  <p:stCondLst>
                                    <p:cond delay="0"/>
                                  </p:stCondLst>
                                  <p:childTnLst>
                                    <p:set>
                                      <p:cBhvr>
                                        <p:cTn id="94" dur="1" fill="hold">
                                          <p:stCondLst>
                                            <p:cond delay="0"/>
                                          </p:stCondLst>
                                        </p:cTn>
                                        <p:tgtEl>
                                          <p:spTgt spid="85"/>
                                        </p:tgtEl>
                                        <p:attrNameLst>
                                          <p:attrName>style.visibility</p:attrName>
                                        </p:attrNameLst>
                                      </p:cBhvr>
                                      <p:to>
                                        <p:strVal val="visible"/>
                                      </p:to>
                                    </p:set>
                                    <p:animEffect transition="in" filter="strips(upLeft)">
                                      <p:cBhvr>
                                        <p:cTn id="95" dur="500"/>
                                        <p:tgtEl>
                                          <p:spTgt spid="85"/>
                                        </p:tgtEl>
                                      </p:cBhvr>
                                    </p:animEffect>
                                  </p:childTnLst>
                                </p:cTn>
                              </p:par>
                            </p:childTnLst>
                          </p:cTn>
                        </p:par>
                        <p:par>
                          <p:cTn id="96" fill="hold">
                            <p:stCondLst>
                              <p:cond delay="6650"/>
                            </p:stCondLst>
                            <p:childTnLst>
                              <p:par>
                                <p:cTn id="97" presetID="2" presetClass="entr" presetSubtype="4" fill="hold" grpId="0" nodeType="afterEffect">
                                  <p:stCondLst>
                                    <p:cond delay="0"/>
                                  </p:stCondLst>
                                  <p:childTnLst>
                                    <p:set>
                                      <p:cBhvr>
                                        <p:cTn id="98" dur="1" fill="hold">
                                          <p:stCondLst>
                                            <p:cond delay="0"/>
                                          </p:stCondLst>
                                        </p:cTn>
                                        <p:tgtEl>
                                          <p:spTgt spid="86"/>
                                        </p:tgtEl>
                                        <p:attrNameLst>
                                          <p:attrName>style.visibility</p:attrName>
                                        </p:attrNameLst>
                                      </p:cBhvr>
                                      <p:to>
                                        <p:strVal val="visible"/>
                                      </p:to>
                                    </p:set>
                                    <p:anim calcmode="lin" valueType="num">
                                      <p:cBhvr additive="base">
                                        <p:cTn id="99" dur="500" fill="hold"/>
                                        <p:tgtEl>
                                          <p:spTgt spid="86"/>
                                        </p:tgtEl>
                                        <p:attrNameLst>
                                          <p:attrName>ppt_x</p:attrName>
                                        </p:attrNameLst>
                                      </p:cBhvr>
                                      <p:tavLst>
                                        <p:tav tm="0">
                                          <p:val>
                                            <p:strVal val="#ppt_x"/>
                                          </p:val>
                                        </p:tav>
                                        <p:tav tm="100000">
                                          <p:val>
                                            <p:strVal val="#ppt_x"/>
                                          </p:val>
                                        </p:tav>
                                      </p:tavLst>
                                    </p:anim>
                                    <p:anim calcmode="lin" valueType="num">
                                      <p:cBhvr additive="base">
                                        <p:cTn id="100" dur="500" fill="hold"/>
                                        <p:tgtEl>
                                          <p:spTgt spid="86"/>
                                        </p:tgtEl>
                                        <p:attrNameLst>
                                          <p:attrName>ppt_y</p:attrName>
                                        </p:attrNameLst>
                                      </p:cBhvr>
                                      <p:tavLst>
                                        <p:tav tm="0">
                                          <p:val>
                                            <p:strVal val="1+#ppt_h/2"/>
                                          </p:val>
                                        </p:tav>
                                        <p:tav tm="100000">
                                          <p:val>
                                            <p:strVal val="#ppt_y"/>
                                          </p:val>
                                        </p:tav>
                                      </p:tavLst>
                                    </p:anim>
                                  </p:childTnLst>
                                </p:cTn>
                              </p:par>
                            </p:childTnLst>
                          </p:cTn>
                        </p:par>
                        <p:par>
                          <p:cTn id="101" fill="hold">
                            <p:stCondLst>
                              <p:cond delay="7150"/>
                            </p:stCondLst>
                            <p:childTnLst>
                              <p:par>
                                <p:cTn id="102" presetID="32" presetClass="emph" presetSubtype="0" fill="hold" grpId="1" nodeType="afterEffect">
                                  <p:stCondLst>
                                    <p:cond delay="0"/>
                                  </p:stCondLst>
                                  <p:childTnLst>
                                    <p:animRot by="120000">
                                      <p:cBhvr>
                                        <p:cTn id="103" dur="50" fill="hold">
                                          <p:stCondLst>
                                            <p:cond delay="0"/>
                                          </p:stCondLst>
                                        </p:cTn>
                                        <p:tgtEl>
                                          <p:spTgt spid="86"/>
                                        </p:tgtEl>
                                        <p:attrNameLst>
                                          <p:attrName>r</p:attrName>
                                        </p:attrNameLst>
                                      </p:cBhvr>
                                    </p:animRot>
                                    <p:animRot by="-240000">
                                      <p:cBhvr>
                                        <p:cTn id="104" dur="100" fill="hold">
                                          <p:stCondLst>
                                            <p:cond delay="100"/>
                                          </p:stCondLst>
                                        </p:cTn>
                                        <p:tgtEl>
                                          <p:spTgt spid="86"/>
                                        </p:tgtEl>
                                        <p:attrNameLst>
                                          <p:attrName>r</p:attrName>
                                        </p:attrNameLst>
                                      </p:cBhvr>
                                    </p:animRot>
                                    <p:animRot by="240000">
                                      <p:cBhvr>
                                        <p:cTn id="105" dur="100" fill="hold">
                                          <p:stCondLst>
                                            <p:cond delay="200"/>
                                          </p:stCondLst>
                                        </p:cTn>
                                        <p:tgtEl>
                                          <p:spTgt spid="86"/>
                                        </p:tgtEl>
                                        <p:attrNameLst>
                                          <p:attrName>r</p:attrName>
                                        </p:attrNameLst>
                                      </p:cBhvr>
                                    </p:animRot>
                                    <p:animRot by="-240000">
                                      <p:cBhvr>
                                        <p:cTn id="106" dur="100" fill="hold">
                                          <p:stCondLst>
                                            <p:cond delay="300"/>
                                          </p:stCondLst>
                                        </p:cTn>
                                        <p:tgtEl>
                                          <p:spTgt spid="86"/>
                                        </p:tgtEl>
                                        <p:attrNameLst>
                                          <p:attrName>r</p:attrName>
                                        </p:attrNameLst>
                                      </p:cBhvr>
                                    </p:animRot>
                                    <p:animRot by="120000">
                                      <p:cBhvr>
                                        <p:cTn id="107" dur="100" fill="hold">
                                          <p:stCondLst>
                                            <p:cond delay="400"/>
                                          </p:stCondLst>
                                        </p:cTn>
                                        <p:tgtEl>
                                          <p:spTgt spid="86"/>
                                        </p:tgtEl>
                                        <p:attrNameLst>
                                          <p:attrName>r</p:attrName>
                                        </p:attrNameLst>
                                      </p:cBhvr>
                                    </p:animRot>
                                  </p:childTnLst>
                                </p:cTn>
                              </p:par>
                            </p:childTnLst>
                          </p:cTn>
                        </p:par>
                        <p:par>
                          <p:cTn id="108" fill="hold">
                            <p:stCondLst>
                              <p:cond delay="7650"/>
                            </p:stCondLst>
                            <p:childTnLst>
                              <p:par>
                                <p:cTn id="109" presetID="18" presetClass="entr" presetSubtype="9" fill="hold" grpId="0" nodeType="afterEffect">
                                  <p:stCondLst>
                                    <p:cond delay="0"/>
                                  </p:stCondLst>
                                  <p:childTnLst>
                                    <p:set>
                                      <p:cBhvr>
                                        <p:cTn id="110" dur="1" fill="hold">
                                          <p:stCondLst>
                                            <p:cond delay="0"/>
                                          </p:stCondLst>
                                        </p:cTn>
                                        <p:tgtEl>
                                          <p:spTgt spid="87"/>
                                        </p:tgtEl>
                                        <p:attrNameLst>
                                          <p:attrName>style.visibility</p:attrName>
                                        </p:attrNameLst>
                                      </p:cBhvr>
                                      <p:to>
                                        <p:strVal val="visible"/>
                                      </p:to>
                                    </p:set>
                                    <p:animEffect transition="in" filter="strips(upLeft)">
                                      <p:cBhvr>
                                        <p:cTn id="111" dur="500"/>
                                        <p:tgtEl>
                                          <p:spTgt spid="87"/>
                                        </p:tgtEl>
                                      </p:cBhvr>
                                    </p:animEffect>
                                  </p:childTnLst>
                                </p:cTn>
                              </p:par>
                            </p:childTnLst>
                          </p:cTn>
                        </p:par>
                      </p:childTnLst>
                    </p:cTn>
                  </p:par>
                  <p:par>
                    <p:cTn id="112" fill="hold">
                      <p:stCondLst>
                        <p:cond delay="indefinite"/>
                      </p:stCondLst>
                      <p:childTnLst>
                        <p:par>
                          <p:cTn id="113" fill="hold">
                            <p:stCondLst>
                              <p:cond delay="0"/>
                            </p:stCondLst>
                            <p:childTnLst>
                              <p:par>
                                <p:cTn id="114" presetID="2" presetClass="exit" presetSubtype="2" fill="hold" grpId="1" nodeType="clickEffect">
                                  <p:stCondLst>
                                    <p:cond delay="0"/>
                                  </p:stCondLst>
                                  <p:childTnLst>
                                    <p:anim calcmode="lin" valueType="num">
                                      <p:cBhvr additive="base">
                                        <p:cTn id="115" dur="500"/>
                                        <p:tgtEl>
                                          <p:spTgt spid="59"/>
                                        </p:tgtEl>
                                        <p:attrNameLst>
                                          <p:attrName>ppt_x</p:attrName>
                                        </p:attrNameLst>
                                      </p:cBhvr>
                                      <p:tavLst>
                                        <p:tav tm="0">
                                          <p:val>
                                            <p:strVal val="ppt_x"/>
                                          </p:val>
                                        </p:tav>
                                        <p:tav tm="100000">
                                          <p:val>
                                            <p:strVal val="1+ppt_w/2"/>
                                          </p:val>
                                        </p:tav>
                                      </p:tavLst>
                                    </p:anim>
                                    <p:anim calcmode="lin" valueType="num">
                                      <p:cBhvr additive="base">
                                        <p:cTn id="116" dur="500"/>
                                        <p:tgtEl>
                                          <p:spTgt spid="59"/>
                                        </p:tgtEl>
                                        <p:attrNameLst>
                                          <p:attrName>ppt_y</p:attrName>
                                        </p:attrNameLst>
                                      </p:cBhvr>
                                      <p:tavLst>
                                        <p:tav tm="0">
                                          <p:val>
                                            <p:strVal val="ppt_y"/>
                                          </p:val>
                                        </p:tav>
                                        <p:tav tm="100000">
                                          <p:val>
                                            <p:strVal val="ppt_y"/>
                                          </p:val>
                                        </p:tav>
                                      </p:tavLst>
                                    </p:anim>
                                    <p:set>
                                      <p:cBhvr>
                                        <p:cTn id="117" dur="1" fill="hold">
                                          <p:stCondLst>
                                            <p:cond delay="499"/>
                                          </p:stCondLst>
                                        </p:cTn>
                                        <p:tgtEl>
                                          <p:spTgt spid="59"/>
                                        </p:tgtEl>
                                        <p:attrNameLst>
                                          <p:attrName>style.visibility</p:attrName>
                                        </p:attrNameLst>
                                      </p:cBhvr>
                                      <p:to>
                                        <p:strVal val="hidden"/>
                                      </p:to>
                                    </p:set>
                                  </p:childTnLst>
                                </p:cTn>
                              </p:par>
                            </p:childTnLst>
                          </p:cTn>
                        </p:par>
                        <p:par>
                          <p:cTn id="118" fill="hold">
                            <p:stCondLst>
                              <p:cond delay="500"/>
                            </p:stCondLst>
                            <p:childTnLst>
                              <p:par>
                                <p:cTn id="119" presetID="52" presetClass="exit" presetSubtype="0" fill="hold" nodeType="afterEffect">
                                  <p:stCondLst>
                                    <p:cond delay="0"/>
                                  </p:stCondLst>
                                  <p:childTnLst>
                                    <p:animScale>
                                      <p:cBhvr>
                                        <p:cTn id="120" dur="1000" accel="50000">
                                          <p:stCondLst>
                                            <p:cond delay="0"/>
                                          </p:stCondLst>
                                        </p:cTn>
                                        <p:tgtEl>
                                          <p:spTgt spid="8"/>
                                        </p:tgtEl>
                                      </p:cBhvr>
                                      <p:from x="100000" y="100000"/>
                                      <p:to x="250000" y="250000"/>
                                    </p:animScale>
                                    <p:animMotion origin="layout" path="M 0.0000 0.0000 C 0.03802 0.0 0.1441 0.02341 0.1826 0.0915 C 0.22118 0.15964 0.24705 0.31256 0.2318 0.4083 C 0.21649 0.50394 0.20747 0.57948 0.0908 0.6661 C -0.02552 0.75279 -0.37517 0.88508 -0.4674 0.9289" pathEditMode="relative" ptsTypes="">
                                      <p:cBhvr>
                                        <p:cTn id="121" dur="1000" accel="50000">
                                          <p:stCondLst>
                                            <p:cond delay="0"/>
                                          </p:stCondLst>
                                        </p:cTn>
                                        <p:tgtEl>
                                          <p:spTgt spid="8"/>
                                        </p:tgtEl>
                                        <p:attrNameLst>
                                          <p:attrName>ppt_x</p:attrName>
                                          <p:attrName>ppt_y</p:attrName>
                                        </p:attrNameLst>
                                      </p:cBhvr>
                                    </p:animMotion>
                                    <p:animEffect transition="out" filter="fade">
                                      <p:cBhvr>
                                        <p:cTn id="122" dur="1000"/>
                                        <p:tgtEl>
                                          <p:spTgt spid="8"/>
                                        </p:tgtEl>
                                      </p:cBhvr>
                                    </p:animEffect>
                                    <p:set>
                                      <p:cBhvr>
                                        <p:cTn id="123" dur="1" fill="hold">
                                          <p:stCondLst>
                                            <p:cond delay="999"/>
                                          </p:stCondLst>
                                        </p:cTn>
                                        <p:tgtEl>
                                          <p:spTgt spid="8"/>
                                        </p:tgtEl>
                                        <p:attrNameLst>
                                          <p:attrName>style.visibility</p:attrName>
                                        </p:attrNameLst>
                                      </p:cBhvr>
                                      <p:to>
                                        <p:strVal val="hidden"/>
                                      </p:to>
                                    </p:set>
                                  </p:childTnLst>
                                </p:cTn>
                              </p:par>
                              <p:par>
                                <p:cTn id="124" presetID="52" presetClass="exit" presetSubtype="0" fill="hold" nodeType="withEffect">
                                  <p:stCondLst>
                                    <p:cond delay="250"/>
                                  </p:stCondLst>
                                  <p:childTnLst>
                                    <p:animScale>
                                      <p:cBhvr>
                                        <p:cTn id="125" dur="1000" accel="50000">
                                          <p:stCondLst>
                                            <p:cond delay="0"/>
                                          </p:stCondLst>
                                        </p:cTn>
                                        <p:tgtEl>
                                          <p:spTgt spid="2"/>
                                        </p:tgtEl>
                                      </p:cBhvr>
                                      <p:from x="100000" y="100000"/>
                                      <p:to x="250000" y="250000"/>
                                    </p:animScale>
                                    <p:animMotion origin="layout" path="M 0.0000 0.0000 C 0.03802 0.0 0.1441 0.02341 0.1826 0.0915 C 0.22118 0.15964 0.24705 0.31256 0.2318 0.4083 C 0.21649 0.50394 0.20747 0.57948 0.0908 0.6661 C -0.02552 0.75279 -0.37517 0.88508 -0.4674 0.9289" pathEditMode="relative" ptsTypes="">
                                      <p:cBhvr>
                                        <p:cTn id="126" dur="1000" accel="50000">
                                          <p:stCondLst>
                                            <p:cond delay="0"/>
                                          </p:stCondLst>
                                        </p:cTn>
                                        <p:tgtEl>
                                          <p:spTgt spid="2"/>
                                        </p:tgtEl>
                                        <p:attrNameLst>
                                          <p:attrName>ppt_x</p:attrName>
                                          <p:attrName>ppt_y</p:attrName>
                                        </p:attrNameLst>
                                      </p:cBhvr>
                                    </p:animMotion>
                                    <p:animEffect transition="out" filter="fade">
                                      <p:cBhvr>
                                        <p:cTn id="127" dur="1000"/>
                                        <p:tgtEl>
                                          <p:spTgt spid="2"/>
                                        </p:tgtEl>
                                      </p:cBhvr>
                                    </p:animEffect>
                                    <p:set>
                                      <p:cBhvr>
                                        <p:cTn id="128" dur="1" fill="hold">
                                          <p:stCondLst>
                                            <p:cond delay="999"/>
                                          </p:stCondLst>
                                        </p:cTn>
                                        <p:tgtEl>
                                          <p:spTgt spid="2"/>
                                        </p:tgtEl>
                                        <p:attrNameLst>
                                          <p:attrName>style.visibility</p:attrName>
                                        </p:attrNameLst>
                                      </p:cBhvr>
                                      <p:to>
                                        <p:strVal val="hidden"/>
                                      </p:to>
                                    </p:set>
                                  </p:childTnLst>
                                </p:cTn>
                              </p:par>
                              <p:par>
                                <p:cTn id="129" presetID="52" presetClass="exit" presetSubtype="0" fill="hold" nodeType="withEffect">
                                  <p:stCondLst>
                                    <p:cond delay="500"/>
                                  </p:stCondLst>
                                  <p:childTnLst>
                                    <p:animScale>
                                      <p:cBhvr>
                                        <p:cTn id="130" dur="1000" accel="50000">
                                          <p:stCondLst>
                                            <p:cond delay="0"/>
                                          </p:stCondLst>
                                        </p:cTn>
                                        <p:tgtEl>
                                          <p:spTgt spid="4"/>
                                        </p:tgtEl>
                                      </p:cBhvr>
                                      <p:from x="100000" y="100000"/>
                                      <p:to x="250000" y="250000"/>
                                    </p:animScale>
                                    <p:animMotion origin="layout" path="M 0.0000 0.0000 C 0.03802 0.0 0.1441 0.02341 0.1826 0.0915 C 0.22118 0.15964 0.24705 0.31256 0.2318 0.4083 C 0.21649 0.50394 0.20747 0.57948 0.0908 0.6661 C -0.02552 0.75279 -0.37517 0.88508 -0.4674 0.9289" pathEditMode="relative" ptsTypes="">
                                      <p:cBhvr>
                                        <p:cTn id="131" dur="1000" accel="50000">
                                          <p:stCondLst>
                                            <p:cond delay="0"/>
                                          </p:stCondLst>
                                        </p:cTn>
                                        <p:tgtEl>
                                          <p:spTgt spid="4"/>
                                        </p:tgtEl>
                                        <p:attrNameLst>
                                          <p:attrName>ppt_x</p:attrName>
                                          <p:attrName>ppt_y</p:attrName>
                                        </p:attrNameLst>
                                      </p:cBhvr>
                                    </p:animMotion>
                                    <p:animEffect transition="out" filter="fade">
                                      <p:cBhvr>
                                        <p:cTn id="132" dur="1000"/>
                                        <p:tgtEl>
                                          <p:spTgt spid="4"/>
                                        </p:tgtEl>
                                      </p:cBhvr>
                                    </p:animEffect>
                                    <p:set>
                                      <p:cBhvr>
                                        <p:cTn id="133" dur="1" fill="hold">
                                          <p:stCondLst>
                                            <p:cond delay="999"/>
                                          </p:stCondLst>
                                        </p:cTn>
                                        <p:tgtEl>
                                          <p:spTgt spid="4"/>
                                        </p:tgtEl>
                                        <p:attrNameLst>
                                          <p:attrName>style.visibility</p:attrName>
                                        </p:attrNameLst>
                                      </p:cBhvr>
                                      <p:to>
                                        <p:strVal val="hidden"/>
                                      </p:to>
                                    </p:set>
                                  </p:childTnLst>
                                </p:cTn>
                              </p:par>
                              <p:par>
                                <p:cTn id="134" presetID="52" presetClass="exit" presetSubtype="0" fill="hold" nodeType="withEffect">
                                  <p:stCondLst>
                                    <p:cond delay="750"/>
                                  </p:stCondLst>
                                  <p:childTnLst>
                                    <p:animScale>
                                      <p:cBhvr>
                                        <p:cTn id="135" dur="1000" accel="50000">
                                          <p:stCondLst>
                                            <p:cond delay="0"/>
                                          </p:stCondLst>
                                        </p:cTn>
                                        <p:tgtEl>
                                          <p:spTgt spid="6"/>
                                        </p:tgtEl>
                                      </p:cBhvr>
                                      <p:from x="100000" y="100000"/>
                                      <p:to x="250000" y="250000"/>
                                    </p:animScale>
                                    <p:animMotion origin="layout" path="M 0.0000 0.0000 C 0.03802 0.0 0.1441 0.02341 0.1826 0.0915 C 0.22118 0.15964 0.24705 0.31256 0.2318 0.4083 C 0.21649 0.50394 0.20747 0.57948 0.0908 0.6661 C -0.02552 0.75279 -0.37517 0.88508 -0.4674 0.9289" pathEditMode="relative" ptsTypes="">
                                      <p:cBhvr>
                                        <p:cTn id="136" dur="1000" accel="50000">
                                          <p:stCondLst>
                                            <p:cond delay="0"/>
                                          </p:stCondLst>
                                        </p:cTn>
                                        <p:tgtEl>
                                          <p:spTgt spid="6"/>
                                        </p:tgtEl>
                                        <p:attrNameLst>
                                          <p:attrName>ppt_x</p:attrName>
                                          <p:attrName>ppt_y</p:attrName>
                                        </p:attrNameLst>
                                      </p:cBhvr>
                                    </p:animMotion>
                                    <p:animEffect transition="out" filter="fade">
                                      <p:cBhvr>
                                        <p:cTn id="137" dur="1000"/>
                                        <p:tgtEl>
                                          <p:spTgt spid="6"/>
                                        </p:tgtEl>
                                      </p:cBhvr>
                                    </p:animEffect>
                                    <p:set>
                                      <p:cBhvr>
                                        <p:cTn id="138" dur="1" fill="hold">
                                          <p:stCondLst>
                                            <p:cond delay="999"/>
                                          </p:stCondLst>
                                        </p:cTn>
                                        <p:tgtEl>
                                          <p:spTgt spid="6"/>
                                        </p:tgtEl>
                                        <p:attrNameLst>
                                          <p:attrName>style.visibility</p:attrName>
                                        </p:attrNameLst>
                                      </p:cBhvr>
                                      <p:to>
                                        <p:strVal val="hidden"/>
                                      </p:to>
                                    </p:set>
                                  </p:childTnLst>
                                </p:cTn>
                              </p:par>
                            </p:childTnLst>
                          </p:cTn>
                        </p:par>
                        <p:par>
                          <p:cTn id="139" fill="hold">
                            <p:stCondLst>
                              <p:cond delay="1500"/>
                            </p:stCondLst>
                            <p:childTnLst>
                              <p:par>
                                <p:cTn id="140" presetID="2" presetClass="exit" presetSubtype="4" fill="hold" grpId="2" nodeType="afterEffect">
                                  <p:stCondLst>
                                    <p:cond delay="0"/>
                                  </p:stCondLst>
                                  <p:childTnLst>
                                    <p:anim calcmode="lin" valueType="num">
                                      <p:cBhvr additive="base">
                                        <p:cTn id="141" dur="500"/>
                                        <p:tgtEl>
                                          <p:spTgt spid="81"/>
                                        </p:tgtEl>
                                        <p:attrNameLst>
                                          <p:attrName>ppt_x</p:attrName>
                                        </p:attrNameLst>
                                      </p:cBhvr>
                                      <p:tavLst>
                                        <p:tav tm="0">
                                          <p:val>
                                            <p:strVal val="ppt_x"/>
                                          </p:val>
                                        </p:tav>
                                        <p:tav tm="100000">
                                          <p:val>
                                            <p:strVal val="ppt_x"/>
                                          </p:val>
                                        </p:tav>
                                      </p:tavLst>
                                    </p:anim>
                                    <p:anim calcmode="lin" valueType="num">
                                      <p:cBhvr additive="base">
                                        <p:cTn id="142" dur="500"/>
                                        <p:tgtEl>
                                          <p:spTgt spid="81"/>
                                        </p:tgtEl>
                                        <p:attrNameLst>
                                          <p:attrName>ppt_y</p:attrName>
                                        </p:attrNameLst>
                                      </p:cBhvr>
                                      <p:tavLst>
                                        <p:tav tm="0">
                                          <p:val>
                                            <p:strVal val="ppt_y"/>
                                          </p:val>
                                        </p:tav>
                                        <p:tav tm="100000">
                                          <p:val>
                                            <p:strVal val="1+ppt_h/2"/>
                                          </p:val>
                                        </p:tav>
                                      </p:tavLst>
                                    </p:anim>
                                    <p:set>
                                      <p:cBhvr>
                                        <p:cTn id="143" dur="1" fill="hold">
                                          <p:stCondLst>
                                            <p:cond delay="499"/>
                                          </p:stCondLst>
                                        </p:cTn>
                                        <p:tgtEl>
                                          <p:spTgt spid="81"/>
                                        </p:tgtEl>
                                        <p:attrNameLst>
                                          <p:attrName>style.visibility</p:attrName>
                                        </p:attrNameLst>
                                      </p:cBhvr>
                                      <p:to>
                                        <p:strVal val="hidden"/>
                                      </p:to>
                                    </p:set>
                                  </p:childTnLst>
                                </p:cTn>
                              </p:par>
                              <p:par>
                                <p:cTn id="144" presetID="2" presetClass="exit" presetSubtype="4" fill="hold" grpId="1" nodeType="withEffect">
                                  <p:stCondLst>
                                    <p:cond delay="0"/>
                                  </p:stCondLst>
                                  <p:childTnLst>
                                    <p:anim calcmode="lin" valueType="num">
                                      <p:cBhvr additive="base">
                                        <p:cTn id="145" dur="500"/>
                                        <p:tgtEl>
                                          <p:spTgt spid="83"/>
                                        </p:tgtEl>
                                        <p:attrNameLst>
                                          <p:attrName>ppt_x</p:attrName>
                                        </p:attrNameLst>
                                      </p:cBhvr>
                                      <p:tavLst>
                                        <p:tav tm="0">
                                          <p:val>
                                            <p:strVal val="ppt_x"/>
                                          </p:val>
                                        </p:tav>
                                        <p:tav tm="100000">
                                          <p:val>
                                            <p:strVal val="ppt_x"/>
                                          </p:val>
                                        </p:tav>
                                      </p:tavLst>
                                    </p:anim>
                                    <p:anim calcmode="lin" valueType="num">
                                      <p:cBhvr additive="base">
                                        <p:cTn id="146" dur="500"/>
                                        <p:tgtEl>
                                          <p:spTgt spid="83"/>
                                        </p:tgtEl>
                                        <p:attrNameLst>
                                          <p:attrName>ppt_y</p:attrName>
                                        </p:attrNameLst>
                                      </p:cBhvr>
                                      <p:tavLst>
                                        <p:tav tm="0">
                                          <p:val>
                                            <p:strVal val="ppt_y"/>
                                          </p:val>
                                        </p:tav>
                                        <p:tav tm="100000">
                                          <p:val>
                                            <p:strVal val="1+ppt_h/2"/>
                                          </p:val>
                                        </p:tav>
                                      </p:tavLst>
                                    </p:anim>
                                    <p:set>
                                      <p:cBhvr>
                                        <p:cTn id="147" dur="1" fill="hold">
                                          <p:stCondLst>
                                            <p:cond delay="499"/>
                                          </p:stCondLst>
                                        </p:cTn>
                                        <p:tgtEl>
                                          <p:spTgt spid="83"/>
                                        </p:tgtEl>
                                        <p:attrNameLst>
                                          <p:attrName>style.visibility</p:attrName>
                                        </p:attrNameLst>
                                      </p:cBhvr>
                                      <p:to>
                                        <p:strVal val="hidden"/>
                                      </p:to>
                                    </p:set>
                                  </p:childTnLst>
                                </p:cTn>
                              </p:par>
                              <p:par>
                                <p:cTn id="148" presetID="2" presetClass="exit" presetSubtype="4" fill="hold" grpId="2" nodeType="withEffect">
                                  <p:stCondLst>
                                    <p:cond delay="0"/>
                                  </p:stCondLst>
                                  <p:childTnLst>
                                    <p:anim calcmode="lin" valueType="num">
                                      <p:cBhvr additive="base">
                                        <p:cTn id="149" dur="500"/>
                                        <p:tgtEl>
                                          <p:spTgt spid="84"/>
                                        </p:tgtEl>
                                        <p:attrNameLst>
                                          <p:attrName>ppt_x</p:attrName>
                                        </p:attrNameLst>
                                      </p:cBhvr>
                                      <p:tavLst>
                                        <p:tav tm="0">
                                          <p:val>
                                            <p:strVal val="ppt_x"/>
                                          </p:val>
                                        </p:tav>
                                        <p:tav tm="100000">
                                          <p:val>
                                            <p:strVal val="ppt_x"/>
                                          </p:val>
                                        </p:tav>
                                      </p:tavLst>
                                    </p:anim>
                                    <p:anim calcmode="lin" valueType="num">
                                      <p:cBhvr additive="base">
                                        <p:cTn id="150" dur="500"/>
                                        <p:tgtEl>
                                          <p:spTgt spid="84"/>
                                        </p:tgtEl>
                                        <p:attrNameLst>
                                          <p:attrName>ppt_y</p:attrName>
                                        </p:attrNameLst>
                                      </p:cBhvr>
                                      <p:tavLst>
                                        <p:tav tm="0">
                                          <p:val>
                                            <p:strVal val="ppt_y"/>
                                          </p:val>
                                        </p:tav>
                                        <p:tav tm="100000">
                                          <p:val>
                                            <p:strVal val="1+ppt_h/2"/>
                                          </p:val>
                                        </p:tav>
                                      </p:tavLst>
                                    </p:anim>
                                    <p:set>
                                      <p:cBhvr>
                                        <p:cTn id="151" dur="1" fill="hold">
                                          <p:stCondLst>
                                            <p:cond delay="499"/>
                                          </p:stCondLst>
                                        </p:cTn>
                                        <p:tgtEl>
                                          <p:spTgt spid="84"/>
                                        </p:tgtEl>
                                        <p:attrNameLst>
                                          <p:attrName>style.visibility</p:attrName>
                                        </p:attrNameLst>
                                      </p:cBhvr>
                                      <p:to>
                                        <p:strVal val="hidden"/>
                                      </p:to>
                                    </p:set>
                                  </p:childTnLst>
                                </p:cTn>
                              </p:par>
                              <p:par>
                                <p:cTn id="152" presetID="2" presetClass="exit" presetSubtype="4" fill="hold" grpId="1" nodeType="withEffect">
                                  <p:stCondLst>
                                    <p:cond delay="0"/>
                                  </p:stCondLst>
                                  <p:childTnLst>
                                    <p:anim calcmode="lin" valueType="num">
                                      <p:cBhvr additive="base">
                                        <p:cTn id="153" dur="500"/>
                                        <p:tgtEl>
                                          <p:spTgt spid="85"/>
                                        </p:tgtEl>
                                        <p:attrNameLst>
                                          <p:attrName>ppt_x</p:attrName>
                                        </p:attrNameLst>
                                      </p:cBhvr>
                                      <p:tavLst>
                                        <p:tav tm="0">
                                          <p:val>
                                            <p:strVal val="ppt_x"/>
                                          </p:val>
                                        </p:tav>
                                        <p:tav tm="100000">
                                          <p:val>
                                            <p:strVal val="ppt_x"/>
                                          </p:val>
                                        </p:tav>
                                      </p:tavLst>
                                    </p:anim>
                                    <p:anim calcmode="lin" valueType="num">
                                      <p:cBhvr additive="base">
                                        <p:cTn id="154" dur="500"/>
                                        <p:tgtEl>
                                          <p:spTgt spid="85"/>
                                        </p:tgtEl>
                                        <p:attrNameLst>
                                          <p:attrName>ppt_y</p:attrName>
                                        </p:attrNameLst>
                                      </p:cBhvr>
                                      <p:tavLst>
                                        <p:tav tm="0">
                                          <p:val>
                                            <p:strVal val="ppt_y"/>
                                          </p:val>
                                        </p:tav>
                                        <p:tav tm="100000">
                                          <p:val>
                                            <p:strVal val="1+ppt_h/2"/>
                                          </p:val>
                                        </p:tav>
                                      </p:tavLst>
                                    </p:anim>
                                    <p:set>
                                      <p:cBhvr>
                                        <p:cTn id="155" dur="1" fill="hold">
                                          <p:stCondLst>
                                            <p:cond delay="499"/>
                                          </p:stCondLst>
                                        </p:cTn>
                                        <p:tgtEl>
                                          <p:spTgt spid="85"/>
                                        </p:tgtEl>
                                        <p:attrNameLst>
                                          <p:attrName>style.visibility</p:attrName>
                                        </p:attrNameLst>
                                      </p:cBhvr>
                                      <p:to>
                                        <p:strVal val="hidden"/>
                                      </p:to>
                                    </p:set>
                                  </p:childTnLst>
                                </p:cTn>
                              </p:par>
                              <p:par>
                                <p:cTn id="156" presetID="2" presetClass="exit" presetSubtype="1" fill="hold" grpId="2" nodeType="withEffect">
                                  <p:stCondLst>
                                    <p:cond delay="0"/>
                                  </p:stCondLst>
                                  <p:childTnLst>
                                    <p:anim calcmode="lin" valueType="num">
                                      <p:cBhvr additive="base">
                                        <p:cTn id="157" dur="500"/>
                                        <p:tgtEl>
                                          <p:spTgt spid="80"/>
                                        </p:tgtEl>
                                        <p:attrNameLst>
                                          <p:attrName>ppt_x</p:attrName>
                                        </p:attrNameLst>
                                      </p:cBhvr>
                                      <p:tavLst>
                                        <p:tav tm="0">
                                          <p:val>
                                            <p:strVal val="ppt_x"/>
                                          </p:val>
                                        </p:tav>
                                        <p:tav tm="100000">
                                          <p:val>
                                            <p:strVal val="ppt_x"/>
                                          </p:val>
                                        </p:tav>
                                      </p:tavLst>
                                    </p:anim>
                                    <p:anim calcmode="lin" valueType="num">
                                      <p:cBhvr additive="base">
                                        <p:cTn id="158" dur="500"/>
                                        <p:tgtEl>
                                          <p:spTgt spid="80"/>
                                        </p:tgtEl>
                                        <p:attrNameLst>
                                          <p:attrName>ppt_y</p:attrName>
                                        </p:attrNameLst>
                                      </p:cBhvr>
                                      <p:tavLst>
                                        <p:tav tm="0">
                                          <p:val>
                                            <p:strVal val="ppt_y"/>
                                          </p:val>
                                        </p:tav>
                                        <p:tav tm="100000">
                                          <p:val>
                                            <p:strVal val="0-ppt_h/2"/>
                                          </p:val>
                                        </p:tav>
                                      </p:tavLst>
                                    </p:anim>
                                    <p:set>
                                      <p:cBhvr>
                                        <p:cTn id="159" dur="1" fill="hold">
                                          <p:stCondLst>
                                            <p:cond delay="499"/>
                                          </p:stCondLst>
                                        </p:cTn>
                                        <p:tgtEl>
                                          <p:spTgt spid="80"/>
                                        </p:tgtEl>
                                        <p:attrNameLst>
                                          <p:attrName>style.visibility</p:attrName>
                                        </p:attrNameLst>
                                      </p:cBhvr>
                                      <p:to>
                                        <p:strVal val="hidden"/>
                                      </p:to>
                                    </p:set>
                                  </p:childTnLst>
                                </p:cTn>
                              </p:par>
                              <p:par>
                                <p:cTn id="160" presetID="2" presetClass="exit" presetSubtype="1" fill="hold" grpId="1" nodeType="withEffect">
                                  <p:stCondLst>
                                    <p:cond delay="0"/>
                                  </p:stCondLst>
                                  <p:childTnLst>
                                    <p:anim calcmode="lin" valueType="num">
                                      <p:cBhvr additive="base">
                                        <p:cTn id="161" dur="500"/>
                                        <p:tgtEl>
                                          <p:spTgt spid="82"/>
                                        </p:tgtEl>
                                        <p:attrNameLst>
                                          <p:attrName>ppt_x</p:attrName>
                                        </p:attrNameLst>
                                      </p:cBhvr>
                                      <p:tavLst>
                                        <p:tav tm="0">
                                          <p:val>
                                            <p:strVal val="ppt_x"/>
                                          </p:val>
                                        </p:tav>
                                        <p:tav tm="100000">
                                          <p:val>
                                            <p:strVal val="ppt_x"/>
                                          </p:val>
                                        </p:tav>
                                      </p:tavLst>
                                    </p:anim>
                                    <p:anim calcmode="lin" valueType="num">
                                      <p:cBhvr additive="base">
                                        <p:cTn id="162" dur="500"/>
                                        <p:tgtEl>
                                          <p:spTgt spid="82"/>
                                        </p:tgtEl>
                                        <p:attrNameLst>
                                          <p:attrName>ppt_y</p:attrName>
                                        </p:attrNameLst>
                                      </p:cBhvr>
                                      <p:tavLst>
                                        <p:tav tm="0">
                                          <p:val>
                                            <p:strVal val="ppt_y"/>
                                          </p:val>
                                        </p:tav>
                                        <p:tav tm="100000">
                                          <p:val>
                                            <p:strVal val="0-ppt_h/2"/>
                                          </p:val>
                                        </p:tav>
                                      </p:tavLst>
                                    </p:anim>
                                    <p:set>
                                      <p:cBhvr>
                                        <p:cTn id="163" dur="1" fill="hold">
                                          <p:stCondLst>
                                            <p:cond delay="499"/>
                                          </p:stCondLst>
                                        </p:cTn>
                                        <p:tgtEl>
                                          <p:spTgt spid="82"/>
                                        </p:tgtEl>
                                        <p:attrNameLst>
                                          <p:attrName>style.visibility</p:attrName>
                                        </p:attrNameLst>
                                      </p:cBhvr>
                                      <p:to>
                                        <p:strVal val="hidden"/>
                                      </p:to>
                                    </p:set>
                                  </p:childTnLst>
                                </p:cTn>
                              </p:par>
                              <p:par>
                                <p:cTn id="164" presetID="2" presetClass="exit" presetSubtype="1" fill="hold" grpId="2" nodeType="withEffect">
                                  <p:stCondLst>
                                    <p:cond delay="0"/>
                                  </p:stCondLst>
                                  <p:childTnLst>
                                    <p:anim calcmode="lin" valueType="num">
                                      <p:cBhvr additive="base">
                                        <p:cTn id="165" dur="500"/>
                                        <p:tgtEl>
                                          <p:spTgt spid="86"/>
                                        </p:tgtEl>
                                        <p:attrNameLst>
                                          <p:attrName>ppt_x</p:attrName>
                                        </p:attrNameLst>
                                      </p:cBhvr>
                                      <p:tavLst>
                                        <p:tav tm="0">
                                          <p:val>
                                            <p:strVal val="ppt_x"/>
                                          </p:val>
                                        </p:tav>
                                        <p:tav tm="100000">
                                          <p:val>
                                            <p:strVal val="ppt_x"/>
                                          </p:val>
                                        </p:tav>
                                      </p:tavLst>
                                    </p:anim>
                                    <p:anim calcmode="lin" valueType="num">
                                      <p:cBhvr additive="base">
                                        <p:cTn id="166" dur="500"/>
                                        <p:tgtEl>
                                          <p:spTgt spid="86"/>
                                        </p:tgtEl>
                                        <p:attrNameLst>
                                          <p:attrName>ppt_y</p:attrName>
                                        </p:attrNameLst>
                                      </p:cBhvr>
                                      <p:tavLst>
                                        <p:tav tm="0">
                                          <p:val>
                                            <p:strVal val="ppt_y"/>
                                          </p:val>
                                        </p:tav>
                                        <p:tav tm="100000">
                                          <p:val>
                                            <p:strVal val="0-ppt_h/2"/>
                                          </p:val>
                                        </p:tav>
                                      </p:tavLst>
                                    </p:anim>
                                    <p:set>
                                      <p:cBhvr>
                                        <p:cTn id="167" dur="1" fill="hold">
                                          <p:stCondLst>
                                            <p:cond delay="499"/>
                                          </p:stCondLst>
                                        </p:cTn>
                                        <p:tgtEl>
                                          <p:spTgt spid="86"/>
                                        </p:tgtEl>
                                        <p:attrNameLst>
                                          <p:attrName>style.visibility</p:attrName>
                                        </p:attrNameLst>
                                      </p:cBhvr>
                                      <p:to>
                                        <p:strVal val="hidden"/>
                                      </p:to>
                                    </p:set>
                                  </p:childTnLst>
                                </p:cTn>
                              </p:par>
                              <p:par>
                                <p:cTn id="168" presetID="2" presetClass="exit" presetSubtype="1" fill="hold" grpId="1" nodeType="withEffect">
                                  <p:stCondLst>
                                    <p:cond delay="0"/>
                                  </p:stCondLst>
                                  <p:childTnLst>
                                    <p:anim calcmode="lin" valueType="num">
                                      <p:cBhvr additive="base">
                                        <p:cTn id="169" dur="500"/>
                                        <p:tgtEl>
                                          <p:spTgt spid="87"/>
                                        </p:tgtEl>
                                        <p:attrNameLst>
                                          <p:attrName>ppt_x</p:attrName>
                                        </p:attrNameLst>
                                      </p:cBhvr>
                                      <p:tavLst>
                                        <p:tav tm="0">
                                          <p:val>
                                            <p:strVal val="ppt_x"/>
                                          </p:val>
                                        </p:tav>
                                        <p:tav tm="100000">
                                          <p:val>
                                            <p:strVal val="ppt_x"/>
                                          </p:val>
                                        </p:tav>
                                      </p:tavLst>
                                    </p:anim>
                                    <p:anim calcmode="lin" valueType="num">
                                      <p:cBhvr additive="base">
                                        <p:cTn id="170" dur="500"/>
                                        <p:tgtEl>
                                          <p:spTgt spid="87"/>
                                        </p:tgtEl>
                                        <p:attrNameLst>
                                          <p:attrName>ppt_y</p:attrName>
                                        </p:attrNameLst>
                                      </p:cBhvr>
                                      <p:tavLst>
                                        <p:tav tm="0">
                                          <p:val>
                                            <p:strVal val="ppt_y"/>
                                          </p:val>
                                        </p:tav>
                                        <p:tav tm="100000">
                                          <p:val>
                                            <p:strVal val="0-ppt_h/2"/>
                                          </p:val>
                                        </p:tav>
                                      </p:tavLst>
                                    </p:anim>
                                    <p:set>
                                      <p:cBhvr>
                                        <p:cTn id="171" dur="1" fill="hold">
                                          <p:stCondLst>
                                            <p:cond delay="499"/>
                                          </p:stCondLst>
                                        </p:cTn>
                                        <p:tgtEl>
                                          <p:spTgt spid="8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59" grpId="1" animBg="1"/>
      <p:bldP spid="80" grpId="0" bldLvl="0" animBg="1"/>
      <p:bldP spid="80" grpId="1" bldLvl="0" animBg="1"/>
      <p:bldP spid="80" grpId="2" bldLvl="0" animBg="1"/>
      <p:bldP spid="81" grpId="0" bldLvl="0" animBg="1"/>
      <p:bldP spid="81" grpId="1" bldLvl="0" animBg="1"/>
      <p:bldP spid="81" grpId="2" bldLvl="0" animBg="1"/>
      <p:bldP spid="82" grpId="0"/>
      <p:bldP spid="82" grpId="1"/>
      <p:bldP spid="83" grpId="0"/>
      <p:bldP spid="83" grpId="1"/>
      <p:bldP spid="84" grpId="0" bldLvl="0" animBg="1"/>
      <p:bldP spid="84" grpId="1" bldLvl="0" animBg="1"/>
      <p:bldP spid="84" grpId="2" bldLvl="0" animBg="1"/>
      <p:bldP spid="85" grpId="0"/>
      <p:bldP spid="85" grpId="1"/>
      <p:bldP spid="86" grpId="0" bldLvl="0" animBg="1"/>
      <p:bldP spid="86" grpId="1" bldLvl="0" animBg="1"/>
      <p:bldP spid="86" grpId="2" bldLvl="0" animBg="1"/>
      <p:bldP spid="87" grpId="0"/>
      <p:bldP spid="87" grpId="1"/>
      <p:bldP spid="31" grpId="0" bldLvl="0" autoUpdateAnimBg="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extBox 37"/>
          <p:cNvSpPr txBox="1"/>
          <p:nvPr/>
        </p:nvSpPr>
        <p:spPr>
          <a:xfrm>
            <a:off x="4735513" y="3854450"/>
            <a:ext cx="1979612" cy="400050"/>
          </a:xfrm>
          <a:prstGeom prst="rect">
            <a:avLst/>
          </a:prstGeom>
          <a:noFill/>
        </p:spPr>
        <p:txBody>
          <a:bodyPr wrap="none">
            <a:spAutoFit/>
          </a:bodyPr>
          <a:lstStyle/>
          <a:p>
            <a:pPr defTabSz="967740" fontAlgn="auto">
              <a:spcBef>
                <a:spcPts val="0"/>
              </a:spcBef>
              <a:spcAft>
                <a:spcPts val="0"/>
              </a:spcAft>
              <a:defRPr/>
            </a:pPr>
            <a:r>
              <a:rPr lang="zh-CN" altLang="en-US" sz="2000" dirty="0">
                <a:solidFill>
                  <a:srgbClr val="F8F8F8"/>
                </a:solidFill>
                <a:latin typeface="+mj-ea"/>
                <a:ea typeface="+mj-ea"/>
              </a:rPr>
              <a:t>请输入您的标题</a:t>
            </a:r>
            <a:endParaRPr lang="zh-CN" altLang="en-US" sz="2000" dirty="0">
              <a:solidFill>
                <a:srgbClr val="F8F8F8"/>
              </a:solidFill>
              <a:latin typeface="+mj-ea"/>
              <a:ea typeface="+mj-ea"/>
            </a:endParaRPr>
          </a:p>
        </p:txBody>
      </p:sp>
      <p:sp>
        <p:nvSpPr>
          <p:cNvPr id="23" name="文本框 6"/>
          <p:cNvSpPr>
            <a:spLocks noChangeArrowheads="1"/>
          </p:cNvSpPr>
          <p:nvPr/>
        </p:nvSpPr>
        <p:spPr bwMode="auto">
          <a:xfrm>
            <a:off x="641111" y="316677"/>
            <a:ext cx="3295650" cy="344170"/>
          </a:xfrm>
          <a:prstGeom prst="rect">
            <a:avLst/>
          </a:prstGeom>
          <a:noFill/>
          <a:ln>
            <a:noFill/>
          </a:ln>
        </p:spPr>
        <p:txBody>
          <a:bodyPr lIns="68571" tIns="34285" rIns="68571" bIns="34285">
            <a:spAutoFit/>
          </a:bodyPr>
          <a:lstStyle/>
          <a:p>
            <a:pPr defTabSz="967740" fontAlgn="auto">
              <a:spcBef>
                <a:spcPts val="0"/>
              </a:spcBef>
              <a:spcAft>
                <a:spcPts val="0"/>
              </a:spcAft>
              <a:defRPr/>
            </a:pPr>
            <a:r>
              <a:rPr lang="en-US" altLang="zh-CN" sz="1800" b="1" dirty="0">
                <a:latin typeface="微软雅黑" pitchFamily="34" charset="-122"/>
                <a:ea typeface="微软雅黑" pitchFamily="34" charset="-122"/>
                <a:sym typeface="微软雅黑" pitchFamily="34" charset="-122"/>
              </a:rPr>
              <a:t>UML</a:t>
            </a:r>
            <a:r>
              <a:rPr lang="zh-CN" altLang="en-US" sz="1800" b="1" dirty="0">
                <a:latin typeface="微软雅黑" pitchFamily="34" charset="-122"/>
                <a:ea typeface="微软雅黑" pitchFamily="34" charset="-122"/>
                <a:sym typeface="微软雅黑" pitchFamily="34" charset="-122"/>
              </a:rPr>
              <a:t>模型</a:t>
            </a:r>
            <a:endParaRPr lang="zh-CN" altLang="en-US" sz="1800" b="1" dirty="0">
              <a:latin typeface="微软雅黑" pitchFamily="34" charset="-122"/>
              <a:ea typeface="微软雅黑" pitchFamily="34" charset="-122"/>
              <a:sym typeface="微软雅黑" pitchFamily="34" charset="-122"/>
            </a:endParaRPr>
          </a:p>
        </p:txBody>
      </p:sp>
      <p:grpSp>
        <p:nvGrpSpPr>
          <p:cNvPr id="24" name="组合 23"/>
          <p:cNvGrpSpPr/>
          <p:nvPr/>
        </p:nvGrpSpPr>
        <p:grpSpPr>
          <a:xfrm>
            <a:off x="352592" y="688270"/>
            <a:ext cx="9231272" cy="67851"/>
            <a:chOff x="288133" y="483063"/>
            <a:chExt cx="8772740" cy="64666"/>
          </a:xfrm>
        </p:grpSpPr>
        <p:sp>
          <p:nvSpPr>
            <p:cNvPr id="25" name="任意多边形 24"/>
            <p:cNvSpPr/>
            <p:nvPr/>
          </p:nvSpPr>
          <p:spPr>
            <a:xfrm>
              <a:off x="288133" y="483063"/>
              <a:ext cx="904874" cy="64666"/>
            </a:xfrm>
            <a:custGeom>
              <a:avLst/>
              <a:gdLst>
                <a:gd name="connsiteX0" fmla="*/ 0 w 740569"/>
                <a:gd name="connsiteY0" fmla="*/ 28575 h 47625"/>
                <a:gd name="connsiteX1" fmla="*/ 95250 w 740569"/>
                <a:gd name="connsiteY1" fmla="*/ 0 h 47625"/>
                <a:gd name="connsiteX2" fmla="*/ 152400 w 740569"/>
                <a:gd name="connsiteY2" fmla="*/ 40481 h 47625"/>
                <a:gd name="connsiteX3" fmla="*/ 238125 w 740569"/>
                <a:gd name="connsiteY3" fmla="*/ 4762 h 47625"/>
                <a:gd name="connsiteX4" fmla="*/ 285750 w 740569"/>
                <a:gd name="connsiteY4" fmla="*/ 47625 h 47625"/>
                <a:gd name="connsiteX5" fmla="*/ 431007 w 740569"/>
                <a:gd name="connsiteY5" fmla="*/ 19050 h 47625"/>
                <a:gd name="connsiteX6" fmla="*/ 733425 w 740569"/>
                <a:gd name="connsiteY6" fmla="*/ 19050 h 47625"/>
                <a:gd name="connsiteX7" fmla="*/ 740569 w 740569"/>
                <a:gd name="connsiteY7" fmla="*/ 19050 h 47625"/>
                <a:gd name="connsiteX0-1" fmla="*/ 0 w 740569"/>
                <a:gd name="connsiteY0-2" fmla="*/ 28706 h 47756"/>
                <a:gd name="connsiteX1-3" fmla="*/ 95250 w 740569"/>
                <a:gd name="connsiteY1-4" fmla="*/ 131 h 47756"/>
                <a:gd name="connsiteX2-5" fmla="*/ 152400 w 740569"/>
                <a:gd name="connsiteY2-6" fmla="*/ 40612 h 47756"/>
                <a:gd name="connsiteX3-7" fmla="*/ 238125 w 740569"/>
                <a:gd name="connsiteY3-8" fmla="*/ 4893 h 47756"/>
                <a:gd name="connsiteX4-9" fmla="*/ 285750 w 740569"/>
                <a:gd name="connsiteY4-10" fmla="*/ 47756 h 47756"/>
                <a:gd name="connsiteX5-11" fmla="*/ 431007 w 740569"/>
                <a:gd name="connsiteY5-12" fmla="*/ 19181 h 47756"/>
                <a:gd name="connsiteX6-13" fmla="*/ 733425 w 740569"/>
                <a:gd name="connsiteY6-14" fmla="*/ 19181 h 47756"/>
                <a:gd name="connsiteX7-15" fmla="*/ 740569 w 740569"/>
                <a:gd name="connsiteY7-16" fmla="*/ 19181 h 47756"/>
                <a:gd name="connsiteX0-17" fmla="*/ 0 w 740569"/>
                <a:gd name="connsiteY0-18" fmla="*/ 29111 h 48161"/>
                <a:gd name="connsiteX1-19" fmla="*/ 95250 w 740569"/>
                <a:gd name="connsiteY1-20" fmla="*/ 536 h 48161"/>
                <a:gd name="connsiteX2-21" fmla="*/ 152400 w 740569"/>
                <a:gd name="connsiteY2-22" fmla="*/ 41017 h 48161"/>
                <a:gd name="connsiteX3-23" fmla="*/ 238125 w 740569"/>
                <a:gd name="connsiteY3-24" fmla="*/ 5298 h 48161"/>
                <a:gd name="connsiteX4-25" fmla="*/ 285750 w 740569"/>
                <a:gd name="connsiteY4-26" fmla="*/ 48161 h 48161"/>
                <a:gd name="connsiteX5-27" fmla="*/ 431007 w 740569"/>
                <a:gd name="connsiteY5-28" fmla="*/ 19586 h 48161"/>
                <a:gd name="connsiteX6-29" fmla="*/ 733425 w 740569"/>
                <a:gd name="connsiteY6-30" fmla="*/ 19586 h 48161"/>
                <a:gd name="connsiteX7-31" fmla="*/ 740569 w 740569"/>
                <a:gd name="connsiteY7-32" fmla="*/ 19586 h 48161"/>
                <a:gd name="connsiteX0-33" fmla="*/ 0 w 740569"/>
                <a:gd name="connsiteY0-34" fmla="*/ 45574 h 64624"/>
                <a:gd name="connsiteX1-35" fmla="*/ 111919 w 740569"/>
                <a:gd name="connsiteY1-36" fmla="*/ 330 h 64624"/>
                <a:gd name="connsiteX2-37" fmla="*/ 152400 w 740569"/>
                <a:gd name="connsiteY2-38" fmla="*/ 57480 h 64624"/>
                <a:gd name="connsiteX3-39" fmla="*/ 238125 w 740569"/>
                <a:gd name="connsiteY3-40" fmla="*/ 21761 h 64624"/>
                <a:gd name="connsiteX4-41" fmla="*/ 285750 w 740569"/>
                <a:gd name="connsiteY4-42" fmla="*/ 64624 h 64624"/>
                <a:gd name="connsiteX5-43" fmla="*/ 431007 w 740569"/>
                <a:gd name="connsiteY5-44" fmla="*/ 36049 h 64624"/>
                <a:gd name="connsiteX6-45" fmla="*/ 733425 w 740569"/>
                <a:gd name="connsiteY6-46" fmla="*/ 36049 h 64624"/>
                <a:gd name="connsiteX7-47" fmla="*/ 740569 w 740569"/>
                <a:gd name="connsiteY7-48" fmla="*/ 36049 h 64624"/>
                <a:gd name="connsiteX0-49" fmla="*/ 0 w 740569"/>
                <a:gd name="connsiteY0-50" fmla="*/ 45574 h 64624"/>
                <a:gd name="connsiteX1-51" fmla="*/ 111919 w 740569"/>
                <a:gd name="connsiteY1-52" fmla="*/ 330 h 64624"/>
                <a:gd name="connsiteX2-53" fmla="*/ 152400 w 740569"/>
                <a:gd name="connsiteY2-54" fmla="*/ 57480 h 64624"/>
                <a:gd name="connsiteX3-55" fmla="*/ 238125 w 740569"/>
                <a:gd name="connsiteY3-56" fmla="*/ 21761 h 64624"/>
                <a:gd name="connsiteX4-57" fmla="*/ 285750 w 740569"/>
                <a:gd name="connsiteY4-58" fmla="*/ 64624 h 64624"/>
                <a:gd name="connsiteX5-59" fmla="*/ 431007 w 740569"/>
                <a:gd name="connsiteY5-60" fmla="*/ 36049 h 64624"/>
                <a:gd name="connsiteX6-61" fmla="*/ 733425 w 740569"/>
                <a:gd name="connsiteY6-62" fmla="*/ 36049 h 64624"/>
                <a:gd name="connsiteX7-63" fmla="*/ 740569 w 740569"/>
                <a:gd name="connsiteY7-64" fmla="*/ 36049 h 64624"/>
                <a:gd name="connsiteX0-65" fmla="*/ 0 w 740569"/>
                <a:gd name="connsiteY0-66" fmla="*/ 45574 h 64624"/>
                <a:gd name="connsiteX1-67" fmla="*/ 111919 w 740569"/>
                <a:gd name="connsiteY1-68" fmla="*/ 330 h 64624"/>
                <a:gd name="connsiteX2-69" fmla="*/ 152400 w 740569"/>
                <a:gd name="connsiteY2-70" fmla="*/ 57480 h 64624"/>
                <a:gd name="connsiteX3-71" fmla="*/ 238125 w 740569"/>
                <a:gd name="connsiteY3-72" fmla="*/ 21761 h 64624"/>
                <a:gd name="connsiteX4-73" fmla="*/ 285750 w 740569"/>
                <a:gd name="connsiteY4-74" fmla="*/ 64624 h 64624"/>
                <a:gd name="connsiteX5-75" fmla="*/ 431007 w 740569"/>
                <a:gd name="connsiteY5-76" fmla="*/ 36049 h 64624"/>
                <a:gd name="connsiteX6-77" fmla="*/ 733425 w 740569"/>
                <a:gd name="connsiteY6-78" fmla="*/ 36049 h 64624"/>
                <a:gd name="connsiteX7-79" fmla="*/ 740569 w 740569"/>
                <a:gd name="connsiteY7-80" fmla="*/ 36049 h 64624"/>
                <a:gd name="connsiteX0-81" fmla="*/ 0 w 740569"/>
                <a:gd name="connsiteY0-82" fmla="*/ 45574 h 64624"/>
                <a:gd name="connsiteX1-83" fmla="*/ 111919 w 740569"/>
                <a:gd name="connsiteY1-84" fmla="*/ 330 h 64624"/>
                <a:gd name="connsiteX2-85" fmla="*/ 152400 w 740569"/>
                <a:gd name="connsiteY2-86" fmla="*/ 57480 h 64624"/>
                <a:gd name="connsiteX3-87" fmla="*/ 238125 w 740569"/>
                <a:gd name="connsiteY3-88" fmla="*/ 21761 h 64624"/>
                <a:gd name="connsiteX4-89" fmla="*/ 285750 w 740569"/>
                <a:gd name="connsiteY4-90" fmla="*/ 64624 h 64624"/>
                <a:gd name="connsiteX5-91" fmla="*/ 431007 w 740569"/>
                <a:gd name="connsiteY5-92" fmla="*/ 36049 h 64624"/>
                <a:gd name="connsiteX6-93" fmla="*/ 733425 w 740569"/>
                <a:gd name="connsiteY6-94" fmla="*/ 36049 h 64624"/>
                <a:gd name="connsiteX7-95" fmla="*/ 740569 w 740569"/>
                <a:gd name="connsiteY7-96" fmla="*/ 36049 h 64624"/>
                <a:gd name="connsiteX0-97" fmla="*/ 0 w 740569"/>
                <a:gd name="connsiteY0-98" fmla="*/ 45574 h 67811"/>
                <a:gd name="connsiteX1-99" fmla="*/ 111919 w 740569"/>
                <a:gd name="connsiteY1-100" fmla="*/ 330 h 67811"/>
                <a:gd name="connsiteX2-101" fmla="*/ 152400 w 740569"/>
                <a:gd name="connsiteY2-102" fmla="*/ 57480 h 67811"/>
                <a:gd name="connsiteX3-103" fmla="*/ 238125 w 740569"/>
                <a:gd name="connsiteY3-104" fmla="*/ 21761 h 67811"/>
                <a:gd name="connsiteX4-105" fmla="*/ 285750 w 740569"/>
                <a:gd name="connsiteY4-106" fmla="*/ 64624 h 67811"/>
                <a:gd name="connsiteX5-107" fmla="*/ 431007 w 740569"/>
                <a:gd name="connsiteY5-108" fmla="*/ 36049 h 67811"/>
                <a:gd name="connsiteX6-109" fmla="*/ 733425 w 740569"/>
                <a:gd name="connsiteY6-110" fmla="*/ 36049 h 67811"/>
                <a:gd name="connsiteX7-111" fmla="*/ 740569 w 740569"/>
                <a:gd name="connsiteY7-112" fmla="*/ 36049 h 67811"/>
                <a:gd name="connsiteX0-113" fmla="*/ 0 w 740569"/>
                <a:gd name="connsiteY0-114" fmla="*/ 45574 h 64754"/>
                <a:gd name="connsiteX1-115" fmla="*/ 111919 w 740569"/>
                <a:gd name="connsiteY1-116" fmla="*/ 330 h 64754"/>
                <a:gd name="connsiteX2-117" fmla="*/ 152400 w 740569"/>
                <a:gd name="connsiteY2-118" fmla="*/ 57480 h 64754"/>
                <a:gd name="connsiteX3-119" fmla="*/ 238125 w 740569"/>
                <a:gd name="connsiteY3-120" fmla="*/ 21761 h 64754"/>
                <a:gd name="connsiteX4-121" fmla="*/ 285750 w 740569"/>
                <a:gd name="connsiteY4-122" fmla="*/ 64624 h 64754"/>
                <a:gd name="connsiteX5-123" fmla="*/ 431007 w 740569"/>
                <a:gd name="connsiteY5-124" fmla="*/ 36049 h 64754"/>
                <a:gd name="connsiteX6-125" fmla="*/ 733425 w 740569"/>
                <a:gd name="connsiteY6-126" fmla="*/ 36049 h 64754"/>
                <a:gd name="connsiteX7-127" fmla="*/ 740569 w 740569"/>
                <a:gd name="connsiteY7-128" fmla="*/ 36049 h 64754"/>
                <a:gd name="connsiteX0-129" fmla="*/ 0 w 740569"/>
                <a:gd name="connsiteY0-130" fmla="*/ 45574 h 64776"/>
                <a:gd name="connsiteX1-131" fmla="*/ 111919 w 740569"/>
                <a:gd name="connsiteY1-132" fmla="*/ 330 h 64776"/>
                <a:gd name="connsiteX2-133" fmla="*/ 152400 w 740569"/>
                <a:gd name="connsiteY2-134" fmla="*/ 57480 h 64776"/>
                <a:gd name="connsiteX3-135" fmla="*/ 238125 w 740569"/>
                <a:gd name="connsiteY3-136" fmla="*/ 21761 h 64776"/>
                <a:gd name="connsiteX4-137" fmla="*/ 311944 w 740569"/>
                <a:gd name="connsiteY4-138" fmla="*/ 64624 h 64776"/>
                <a:gd name="connsiteX5-139" fmla="*/ 431007 w 740569"/>
                <a:gd name="connsiteY5-140" fmla="*/ 36049 h 64776"/>
                <a:gd name="connsiteX6-141" fmla="*/ 733425 w 740569"/>
                <a:gd name="connsiteY6-142" fmla="*/ 36049 h 64776"/>
                <a:gd name="connsiteX7-143" fmla="*/ 740569 w 740569"/>
                <a:gd name="connsiteY7-144" fmla="*/ 36049 h 64776"/>
                <a:gd name="connsiteX0-145" fmla="*/ 0 w 758294"/>
                <a:gd name="connsiteY0-146" fmla="*/ 45574 h 64666"/>
                <a:gd name="connsiteX1-147" fmla="*/ 111919 w 758294"/>
                <a:gd name="connsiteY1-148" fmla="*/ 330 h 64666"/>
                <a:gd name="connsiteX2-149" fmla="*/ 152400 w 758294"/>
                <a:gd name="connsiteY2-150" fmla="*/ 57480 h 64666"/>
                <a:gd name="connsiteX3-151" fmla="*/ 238125 w 758294"/>
                <a:gd name="connsiteY3-152" fmla="*/ 21761 h 64666"/>
                <a:gd name="connsiteX4-153" fmla="*/ 311944 w 758294"/>
                <a:gd name="connsiteY4-154" fmla="*/ 64624 h 64666"/>
                <a:gd name="connsiteX5-155" fmla="*/ 423864 w 758294"/>
                <a:gd name="connsiteY5-156" fmla="*/ 12236 h 64666"/>
                <a:gd name="connsiteX6-157" fmla="*/ 733425 w 758294"/>
                <a:gd name="connsiteY6-158" fmla="*/ 36049 h 64666"/>
                <a:gd name="connsiteX7-159" fmla="*/ 740569 w 758294"/>
                <a:gd name="connsiteY7-160" fmla="*/ 36049 h 64666"/>
                <a:gd name="connsiteX0-161" fmla="*/ 0 w 950119"/>
                <a:gd name="connsiteY0-162" fmla="*/ 45574 h 64666"/>
                <a:gd name="connsiteX1-163" fmla="*/ 111919 w 950119"/>
                <a:gd name="connsiteY1-164" fmla="*/ 330 h 64666"/>
                <a:gd name="connsiteX2-165" fmla="*/ 152400 w 950119"/>
                <a:gd name="connsiteY2-166" fmla="*/ 57480 h 64666"/>
                <a:gd name="connsiteX3-167" fmla="*/ 238125 w 950119"/>
                <a:gd name="connsiteY3-168" fmla="*/ 21761 h 64666"/>
                <a:gd name="connsiteX4-169" fmla="*/ 311944 w 950119"/>
                <a:gd name="connsiteY4-170" fmla="*/ 64624 h 64666"/>
                <a:gd name="connsiteX5-171" fmla="*/ 423864 w 950119"/>
                <a:gd name="connsiteY5-172" fmla="*/ 12236 h 64666"/>
                <a:gd name="connsiteX6-173" fmla="*/ 733425 w 950119"/>
                <a:gd name="connsiteY6-174" fmla="*/ 36049 h 64666"/>
                <a:gd name="connsiteX7-175" fmla="*/ 950119 w 950119"/>
                <a:gd name="connsiteY7-176" fmla="*/ 36049 h 64666"/>
                <a:gd name="connsiteX0-177" fmla="*/ 0 w 950119"/>
                <a:gd name="connsiteY0-178" fmla="*/ 45574 h 64666"/>
                <a:gd name="connsiteX1-179" fmla="*/ 111919 w 950119"/>
                <a:gd name="connsiteY1-180" fmla="*/ 330 h 64666"/>
                <a:gd name="connsiteX2-181" fmla="*/ 152400 w 950119"/>
                <a:gd name="connsiteY2-182" fmla="*/ 57480 h 64666"/>
                <a:gd name="connsiteX3-183" fmla="*/ 238125 w 950119"/>
                <a:gd name="connsiteY3-184" fmla="*/ 21761 h 64666"/>
                <a:gd name="connsiteX4-185" fmla="*/ 311944 w 950119"/>
                <a:gd name="connsiteY4-186" fmla="*/ 64624 h 64666"/>
                <a:gd name="connsiteX5-187" fmla="*/ 423864 w 950119"/>
                <a:gd name="connsiteY5-188" fmla="*/ 12236 h 64666"/>
                <a:gd name="connsiteX6-189" fmla="*/ 738187 w 950119"/>
                <a:gd name="connsiteY6-190" fmla="*/ 14618 h 64666"/>
                <a:gd name="connsiteX7-191" fmla="*/ 950119 w 950119"/>
                <a:gd name="connsiteY7-192" fmla="*/ 36049 h 64666"/>
                <a:gd name="connsiteX0-193" fmla="*/ 0 w 985838"/>
                <a:gd name="connsiteY0-194" fmla="*/ 45574 h 64666"/>
                <a:gd name="connsiteX1-195" fmla="*/ 111919 w 985838"/>
                <a:gd name="connsiteY1-196" fmla="*/ 330 h 64666"/>
                <a:gd name="connsiteX2-197" fmla="*/ 152400 w 985838"/>
                <a:gd name="connsiteY2-198" fmla="*/ 57480 h 64666"/>
                <a:gd name="connsiteX3-199" fmla="*/ 238125 w 985838"/>
                <a:gd name="connsiteY3-200" fmla="*/ 21761 h 64666"/>
                <a:gd name="connsiteX4-201" fmla="*/ 311944 w 985838"/>
                <a:gd name="connsiteY4-202" fmla="*/ 64624 h 64666"/>
                <a:gd name="connsiteX5-203" fmla="*/ 423864 w 985838"/>
                <a:gd name="connsiteY5-204" fmla="*/ 12236 h 64666"/>
                <a:gd name="connsiteX6-205" fmla="*/ 738187 w 985838"/>
                <a:gd name="connsiteY6-206" fmla="*/ 14618 h 64666"/>
                <a:gd name="connsiteX7-207" fmla="*/ 985838 w 985838"/>
                <a:gd name="connsiteY7-208" fmla="*/ 16999 h 64666"/>
                <a:gd name="connsiteX0-209" fmla="*/ 0 w 964406"/>
                <a:gd name="connsiteY0-210" fmla="*/ 45574 h 64666"/>
                <a:gd name="connsiteX1-211" fmla="*/ 111919 w 964406"/>
                <a:gd name="connsiteY1-212" fmla="*/ 330 h 64666"/>
                <a:gd name="connsiteX2-213" fmla="*/ 152400 w 964406"/>
                <a:gd name="connsiteY2-214" fmla="*/ 57480 h 64666"/>
                <a:gd name="connsiteX3-215" fmla="*/ 238125 w 964406"/>
                <a:gd name="connsiteY3-216" fmla="*/ 21761 h 64666"/>
                <a:gd name="connsiteX4-217" fmla="*/ 311944 w 964406"/>
                <a:gd name="connsiteY4-218" fmla="*/ 64624 h 64666"/>
                <a:gd name="connsiteX5-219" fmla="*/ 423864 w 964406"/>
                <a:gd name="connsiteY5-220" fmla="*/ 12236 h 64666"/>
                <a:gd name="connsiteX6-221" fmla="*/ 738187 w 964406"/>
                <a:gd name="connsiteY6-222" fmla="*/ 14618 h 64666"/>
                <a:gd name="connsiteX7-223" fmla="*/ 964406 w 964406"/>
                <a:gd name="connsiteY7-224" fmla="*/ 7474 h 64666"/>
                <a:gd name="connsiteX0-225" fmla="*/ 0 w 962024"/>
                <a:gd name="connsiteY0-226" fmla="*/ 45574 h 64666"/>
                <a:gd name="connsiteX1-227" fmla="*/ 111919 w 962024"/>
                <a:gd name="connsiteY1-228" fmla="*/ 330 h 64666"/>
                <a:gd name="connsiteX2-229" fmla="*/ 152400 w 962024"/>
                <a:gd name="connsiteY2-230" fmla="*/ 57480 h 64666"/>
                <a:gd name="connsiteX3-231" fmla="*/ 238125 w 962024"/>
                <a:gd name="connsiteY3-232" fmla="*/ 21761 h 64666"/>
                <a:gd name="connsiteX4-233" fmla="*/ 311944 w 962024"/>
                <a:gd name="connsiteY4-234" fmla="*/ 64624 h 64666"/>
                <a:gd name="connsiteX5-235" fmla="*/ 423864 w 962024"/>
                <a:gd name="connsiteY5-236" fmla="*/ 12236 h 64666"/>
                <a:gd name="connsiteX6-237" fmla="*/ 738187 w 962024"/>
                <a:gd name="connsiteY6-238" fmla="*/ 14618 h 64666"/>
                <a:gd name="connsiteX7-239" fmla="*/ 962024 w 962024"/>
                <a:gd name="connsiteY7-240" fmla="*/ 14618 h 64666"/>
                <a:gd name="connsiteX0-241" fmla="*/ 0 w 845343"/>
                <a:gd name="connsiteY0-242" fmla="*/ 45574 h 64666"/>
                <a:gd name="connsiteX1-243" fmla="*/ 111919 w 845343"/>
                <a:gd name="connsiteY1-244" fmla="*/ 330 h 64666"/>
                <a:gd name="connsiteX2-245" fmla="*/ 152400 w 845343"/>
                <a:gd name="connsiteY2-246" fmla="*/ 57480 h 64666"/>
                <a:gd name="connsiteX3-247" fmla="*/ 238125 w 845343"/>
                <a:gd name="connsiteY3-248" fmla="*/ 21761 h 64666"/>
                <a:gd name="connsiteX4-249" fmla="*/ 311944 w 845343"/>
                <a:gd name="connsiteY4-250" fmla="*/ 64624 h 64666"/>
                <a:gd name="connsiteX5-251" fmla="*/ 423864 w 845343"/>
                <a:gd name="connsiteY5-252" fmla="*/ 12236 h 64666"/>
                <a:gd name="connsiteX6-253" fmla="*/ 738187 w 845343"/>
                <a:gd name="connsiteY6-254" fmla="*/ 14618 h 64666"/>
                <a:gd name="connsiteX7-255" fmla="*/ 845343 w 845343"/>
                <a:gd name="connsiteY7-256" fmla="*/ 14618 h 64666"/>
                <a:gd name="connsiteX0-257" fmla="*/ 0 w 904874"/>
                <a:gd name="connsiteY0-258" fmla="*/ 45574 h 64666"/>
                <a:gd name="connsiteX1-259" fmla="*/ 111919 w 904874"/>
                <a:gd name="connsiteY1-260" fmla="*/ 330 h 64666"/>
                <a:gd name="connsiteX2-261" fmla="*/ 152400 w 904874"/>
                <a:gd name="connsiteY2-262" fmla="*/ 57480 h 64666"/>
                <a:gd name="connsiteX3-263" fmla="*/ 238125 w 904874"/>
                <a:gd name="connsiteY3-264" fmla="*/ 21761 h 64666"/>
                <a:gd name="connsiteX4-265" fmla="*/ 311944 w 904874"/>
                <a:gd name="connsiteY4-266" fmla="*/ 64624 h 64666"/>
                <a:gd name="connsiteX5-267" fmla="*/ 423864 w 904874"/>
                <a:gd name="connsiteY5-268" fmla="*/ 12236 h 64666"/>
                <a:gd name="connsiteX6-269" fmla="*/ 738187 w 904874"/>
                <a:gd name="connsiteY6-270" fmla="*/ 14618 h 64666"/>
                <a:gd name="connsiteX7-271" fmla="*/ 904874 w 904874"/>
                <a:gd name="connsiteY7-272" fmla="*/ 14618 h 64666"/>
                <a:gd name="connsiteX0-273" fmla="*/ 0 w 904874"/>
                <a:gd name="connsiteY0-274" fmla="*/ 45574 h 64666"/>
                <a:gd name="connsiteX1-275" fmla="*/ 111919 w 904874"/>
                <a:gd name="connsiteY1-276" fmla="*/ 330 h 64666"/>
                <a:gd name="connsiteX2-277" fmla="*/ 152400 w 904874"/>
                <a:gd name="connsiteY2-278" fmla="*/ 57480 h 64666"/>
                <a:gd name="connsiteX3-279" fmla="*/ 238125 w 904874"/>
                <a:gd name="connsiteY3-280" fmla="*/ 21761 h 64666"/>
                <a:gd name="connsiteX4-281" fmla="*/ 311944 w 904874"/>
                <a:gd name="connsiteY4-282" fmla="*/ 64624 h 64666"/>
                <a:gd name="connsiteX5-283" fmla="*/ 423864 w 904874"/>
                <a:gd name="connsiteY5-284" fmla="*/ 12236 h 64666"/>
                <a:gd name="connsiteX6-285" fmla="*/ 740569 w 904874"/>
                <a:gd name="connsiteY6-286" fmla="*/ 14618 h 64666"/>
                <a:gd name="connsiteX7-287" fmla="*/ 904874 w 904874"/>
                <a:gd name="connsiteY7-288" fmla="*/ 14618 h 64666"/>
                <a:gd name="connsiteX0-289" fmla="*/ 0 w 904874"/>
                <a:gd name="connsiteY0-290" fmla="*/ 45574 h 64666"/>
                <a:gd name="connsiteX1-291" fmla="*/ 111919 w 904874"/>
                <a:gd name="connsiteY1-292" fmla="*/ 330 h 64666"/>
                <a:gd name="connsiteX2-293" fmla="*/ 152400 w 904874"/>
                <a:gd name="connsiteY2-294" fmla="*/ 57480 h 64666"/>
                <a:gd name="connsiteX3-295" fmla="*/ 238125 w 904874"/>
                <a:gd name="connsiteY3-296" fmla="*/ 21761 h 64666"/>
                <a:gd name="connsiteX4-297" fmla="*/ 311944 w 904874"/>
                <a:gd name="connsiteY4-298" fmla="*/ 64624 h 64666"/>
                <a:gd name="connsiteX5-299" fmla="*/ 423864 w 904874"/>
                <a:gd name="connsiteY5-300" fmla="*/ 12236 h 64666"/>
                <a:gd name="connsiteX6-301" fmla="*/ 740569 w 904874"/>
                <a:gd name="connsiteY6-302" fmla="*/ 14618 h 64666"/>
                <a:gd name="connsiteX7-303" fmla="*/ 904874 w 904874"/>
                <a:gd name="connsiteY7-304" fmla="*/ 14618 h 64666"/>
                <a:gd name="connsiteX0-305" fmla="*/ 0 w 904874"/>
                <a:gd name="connsiteY0-306" fmla="*/ 45574 h 64666"/>
                <a:gd name="connsiteX1-307" fmla="*/ 111919 w 904874"/>
                <a:gd name="connsiteY1-308" fmla="*/ 330 h 64666"/>
                <a:gd name="connsiteX2-309" fmla="*/ 152400 w 904874"/>
                <a:gd name="connsiteY2-310" fmla="*/ 57480 h 64666"/>
                <a:gd name="connsiteX3-311" fmla="*/ 238125 w 904874"/>
                <a:gd name="connsiteY3-312" fmla="*/ 21761 h 64666"/>
                <a:gd name="connsiteX4-313" fmla="*/ 311944 w 904874"/>
                <a:gd name="connsiteY4-314" fmla="*/ 64624 h 64666"/>
                <a:gd name="connsiteX5-315" fmla="*/ 423864 w 904874"/>
                <a:gd name="connsiteY5-316" fmla="*/ 12236 h 64666"/>
                <a:gd name="connsiteX6-317" fmla="*/ 904874 w 904874"/>
                <a:gd name="connsiteY6-318" fmla="*/ 14618 h 646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904874" h="64666">
                  <a:moveTo>
                    <a:pt x="0" y="45574"/>
                  </a:moveTo>
                  <a:cubicBezTo>
                    <a:pt x="31750" y="36049"/>
                    <a:pt x="67469" y="-4035"/>
                    <a:pt x="111919" y="330"/>
                  </a:cubicBezTo>
                  <a:cubicBezTo>
                    <a:pt x="156369" y="4695"/>
                    <a:pt x="114300" y="47955"/>
                    <a:pt x="152400" y="57480"/>
                  </a:cubicBezTo>
                  <a:cubicBezTo>
                    <a:pt x="190500" y="67005"/>
                    <a:pt x="211534" y="20570"/>
                    <a:pt x="238125" y="21761"/>
                  </a:cubicBezTo>
                  <a:cubicBezTo>
                    <a:pt x="264716" y="22952"/>
                    <a:pt x="280988" y="66211"/>
                    <a:pt x="311944" y="64624"/>
                  </a:cubicBezTo>
                  <a:cubicBezTo>
                    <a:pt x="342900" y="63037"/>
                    <a:pt x="325042" y="20570"/>
                    <a:pt x="423864" y="12236"/>
                  </a:cubicBezTo>
                  <a:cubicBezTo>
                    <a:pt x="522686" y="3902"/>
                    <a:pt x="804664" y="14122"/>
                    <a:pt x="904874" y="14618"/>
                  </a:cubicBezTo>
                </a:path>
              </a:pathLst>
            </a:custGeom>
            <a:no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 name="直接连接符 38"/>
            <p:cNvCxnSpPr>
              <a:stCxn id="25" idx="6"/>
            </p:cNvCxnSpPr>
            <p:nvPr/>
          </p:nvCxnSpPr>
          <p:spPr>
            <a:xfrm>
              <a:off x="1193007" y="497681"/>
              <a:ext cx="7867866" cy="4366"/>
            </a:xfrm>
            <a:prstGeom prst="line">
              <a:avLst/>
            </a:prstGeom>
            <a:no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40" name="组合 39"/>
          <p:cNvGrpSpPr/>
          <p:nvPr/>
        </p:nvGrpSpPr>
        <p:grpSpPr>
          <a:xfrm>
            <a:off x="0" y="290390"/>
            <a:ext cx="641111" cy="353788"/>
            <a:chOff x="0" y="252065"/>
            <a:chExt cx="641111" cy="392113"/>
          </a:xfrm>
        </p:grpSpPr>
        <p:sp>
          <p:nvSpPr>
            <p:cNvPr id="41" name="矩形 59"/>
            <p:cNvSpPr>
              <a:spLocks noChangeArrowheads="1"/>
            </p:cNvSpPr>
            <p:nvPr/>
          </p:nvSpPr>
          <p:spPr bwMode="auto">
            <a:xfrm>
              <a:off x="0" y="252065"/>
              <a:ext cx="227013" cy="392112"/>
            </a:xfrm>
            <a:prstGeom prst="rect">
              <a:avLst/>
            </a:prstGeom>
            <a:solidFill>
              <a:srgbClr val="7030A0"/>
            </a:solidFill>
            <a:ln>
              <a:noFill/>
            </a:ln>
          </p:spPr>
          <p:txBody>
            <a:bodyPr anchor="ctr"/>
            <a:lstStyle>
              <a:lvl1pPr>
                <a:lnSpc>
                  <a:spcPct val="90000"/>
                </a:lnSpc>
                <a:spcBef>
                  <a:spcPts val="1000"/>
                </a:spcBef>
                <a:buChar char="•"/>
                <a:defRPr sz="2800">
                  <a:solidFill>
                    <a:schemeClr val="tx1"/>
                  </a:solidFill>
                  <a:latin typeface="Calibri" pitchFamily="34" charset="0"/>
                  <a:ea typeface="宋体" charset="-122"/>
                </a:defRPr>
              </a:lvl1pPr>
              <a:lvl2pPr marL="742950" indent="-285750">
                <a:lnSpc>
                  <a:spcPct val="90000"/>
                </a:lnSpc>
                <a:spcBef>
                  <a:spcPts val="500"/>
                </a:spcBef>
                <a:buChar char="•"/>
                <a:defRPr sz="2400">
                  <a:solidFill>
                    <a:schemeClr val="tx1"/>
                  </a:solidFill>
                  <a:latin typeface="Calibri" pitchFamily="34" charset="0"/>
                  <a:ea typeface="宋体" charset="-122"/>
                </a:defRPr>
              </a:lvl2pPr>
              <a:lvl3pPr marL="1143000" indent="-228600">
                <a:lnSpc>
                  <a:spcPct val="90000"/>
                </a:lnSpc>
                <a:spcBef>
                  <a:spcPts val="500"/>
                </a:spcBef>
                <a:buChar char="•"/>
                <a:defRPr sz="2000">
                  <a:solidFill>
                    <a:schemeClr val="tx1"/>
                  </a:solidFill>
                  <a:latin typeface="Calibri" pitchFamily="34" charset="0"/>
                  <a:ea typeface="宋体" charset="-122"/>
                </a:defRPr>
              </a:lvl3pPr>
              <a:lvl4pPr marL="1600200" indent="-228600">
                <a:lnSpc>
                  <a:spcPct val="90000"/>
                </a:lnSpc>
                <a:spcBef>
                  <a:spcPts val="500"/>
                </a:spcBef>
                <a:buChar char="•"/>
                <a:defRPr>
                  <a:solidFill>
                    <a:schemeClr val="tx1"/>
                  </a:solidFill>
                  <a:latin typeface="Calibri" pitchFamily="34" charset="0"/>
                  <a:ea typeface="宋体" charset="-122"/>
                </a:defRPr>
              </a:lvl4pPr>
              <a:lvl5pPr marL="2057400" indent="-228600">
                <a:lnSpc>
                  <a:spcPct val="90000"/>
                </a:lnSpc>
                <a:spcBef>
                  <a:spcPts val="500"/>
                </a:spcBef>
                <a:buChar char="•"/>
                <a:defRPr>
                  <a:solidFill>
                    <a:schemeClr val="tx1"/>
                  </a:solidFill>
                  <a:latin typeface="Calibri" pitchFamily="34" charset="0"/>
                  <a:ea typeface="宋体" charset="-122"/>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pitchFamily="34" charset="0"/>
                  <a:ea typeface="宋体" charset="-122"/>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pitchFamily="34" charset="0"/>
                  <a:ea typeface="宋体" charset="-122"/>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pitchFamily="34" charset="0"/>
                  <a:ea typeface="宋体" charset="-122"/>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pitchFamily="34" charset="0"/>
                  <a:ea typeface="宋体" charset="-122"/>
                </a:defRPr>
              </a:lvl9pPr>
            </a:lstStyle>
            <a:p>
              <a:pPr algn="ctr" defTabSz="967740" fontAlgn="auto">
                <a:lnSpc>
                  <a:spcPct val="100000"/>
                </a:lnSpc>
                <a:spcBef>
                  <a:spcPct val="0"/>
                </a:spcBef>
                <a:spcAft>
                  <a:spcPts val="0"/>
                </a:spcAft>
                <a:buFont typeface="Arial" charset="0"/>
                <a:buNone/>
                <a:defRPr/>
              </a:pPr>
              <a:endParaRPr lang="zh-CN" altLang="en-US" sz="1400">
                <a:solidFill>
                  <a:srgbClr val="FFFFFF"/>
                </a:solidFill>
              </a:endParaRPr>
            </a:p>
          </p:txBody>
        </p:sp>
        <p:sp>
          <p:nvSpPr>
            <p:cNvPr id="42" name="矩形 60"/>
            <p:cNvSpPr>
              <a:spLocks noChangeArrowheads="1"/>
            </p:cNvSpPr>
            <p:nvPr/>
          </p:nvSpPr>
          <p:spPr bwMode="auto">
            <a:xfrm>
              <a:off x="227013" y="252065"/>
              <a:ext cx="114300" cy="392112"/>
            </a:xfrm>
            <a:prstGeom prst="rect">
              <a:avLst/>
            </a:prstGeom>
            <a:solidFill>
              <a:srgbClr val="FFC000"/>
            </a:solidFill>
            <a:ln>
              <a:noFill/>
            </a:ln>
          </p:spPr>
          <p:txBody>
            <a:bodyPr anchor="ctr"/>
            <a:lstStyle>
              <a:lvl1pPr>
                <a:lnSpc>
                  <a:spcPct val="90000"/>
                </a:lnSpc>
                <a:spcBef>
                  <a:spcPts val="1000"/>
                </a:spcBef>
                <a:buChar char="•"/>
                <a:defRPr sz="2800">
                  <a:solidFill>
                    <a:schemeClr val="tx1"/>
                  </a:solidFill>
                  <a:latin typeface="Calibri" pitchFamily="34" charset="0"/>
                  <a:ea typeface="宋体" charset="-122"/>
                </a:defRPr>
              </a:lvl1pPr>
              <a:lvl2pPr marL="742950" indent="-285750">
                <a:lnSpc>
                  <a:spcPct val="90000"/>
                </a:lnSpc>
                <a:spcBef>
                  <a:spcPts val="500"/>
                </a:spcBef>
                <a:buChar char="•"/>
                <a:defRPr sz="2400">
                  <a:solidFill>
                    <a:schemeClr val="tx1"/>
                  </a:solidFill>
                  <a:latin typeface="Calibri" pitchFamily="34" charset="0"/>
                  <a:ea typeface="宋体" charset="-122"/>
                </a:defRPr>
              </a:lvl2pPr>
              <a:lvl3pPr marL="1143000" indent="-228600">
                <a:lnSpc>
                  <a:spcPct val="90000"/>
                </a:lnSpc>
                <a:spcBef>
                  <a:spcPts val="500"/>
                </a:spcBef>
                <a:buChar char="•"/>
                <a:defRPr sz="2000">
                  <a:solidFill>
                    <a:schemeClr val="tx1"/>
                  </a:solidFill>
                  <a:latin typeface="Calibri" pitchFamily="34" charset="0"/>
                  <a:ea typeface="宋体" charset="-122"/>
                </a:defRPr>
              </a:lvl3pPr>
              <a:lvl4pPr marL="1600200" indent="-228600">
                <a:lnSpc>
                  <a:spcPct val="90000"/>
                </a:lnSpc>
                <a:spcBef>
                  <a:spcPts val="500"/>
                </a:spcBef>
                <a:buChar char="•"/>
                <a:defRPr>
                  <a:solidFill>
                    <a:schemeClr val="tx1"/>
                  </a:solidFill>
                  <a:latin typeface="Calibri" pitchFamily="34" charset="0"/>
                  <a:ea typeface="宋体" charset="-122"/>
                </a:defRPr>
              </a:lvl4pPr>
              <a:lvl5pPr marL="2057400" indent="-228600">
                <a:lnSpc>
                  <a:spcPct val="90000"/>
                </a:lnSpc>
                <a:spcBef>
                  <a:spcPts val="500"/>
                </a:spcBef>
                <a:buChar char="•"/>
                <a:defRPr>
                  <a:solidFill>
                    <a:schemeClr val="tx1"/>
                  </a:solidFill>
                  <a:latin typeface="Calibri" pitchFamily="34" charset="0"/>
                  <a:ea typeface="宋体" charset="-122"/>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pitchFamily="34" charset="0"/>
                  <a:ea typeface="宋体" charset="-122"/>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pitchFamily="34" charset="0"/>
                  <a:ea typeface="宋体" charset="-122"/>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pitchFamily="34" charset="0"/>
                  <a:ea typeface="宋体" charset="-122"/>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pitchFamily="34" charset="0"/>
                  <a:ea typeface="宋体" charset="-122"/>
                </a:defRPr>
              </a:lvl9pPr>
            </a:lstStyle>
            <a:p>
              <a:pPr algn="ctr" defTabSz="967740" fontAlgn="auto">
                <a:lnSpc>
                  <a:spcPct val="100000"/>
                </a:lnSpc>
                <a:spcBef>
                  <a:spcPct val="0"/>
                </a:spcBef>
                <a:spcAft>
                  <a:spcPts val="0"/>
                </a:spcAft>
                <a:buFont typeface="Arial" charset="0"/>
                <a:buNone/>
                <a:defRPr/>
              </a:pPr>
              <a:endParaRPr lang="zh-CN" altLang="en-US" sz="1400">
                <a:solidFill>
                  <a:srgbClr val="FFFFFF"/>
                </a:solidFill>
              </a:endParaRPr>
            </a:p>
          </p:txBody>
        </p:sp>
        <p:sp>
          <p:nvSpPr>
            <p:cNvPr id="43" name="五边形 42"/>
            <p:cNvSpPr/>
            <p:nvPr userDrawn="1"/>
          </p:nvSpPr>
          <p:spPr>
            <a:xfrm>
              <a:off x="338378" y="254692"/>
              <a:ext cx="302733" cy="389486"/>
            </a:xfrm>
            <a:prstGeom prst="homePlat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 name="图片 2"/>
          <p:cNvPicPr>
            <a:picLocks noChangeAspect="1"/>
          </p:cNvPicPr>
          <p:nvPr/>
        </p:nvPicPr>
        <p:blipFill>
          <a:blip r:embed="rId1"/>
          <a:stretch>
            <a:fillRect/>
          </a:stretch>
        </p:blipFill>
        <p:spPr>
          <a:xfrm>
            <a:off x="895985" y="708025"/>
            <a:ext cx="7929880" cy="4545965"/>
          </a:xfrm>
          <a:prstGeom prst="rect">
            <a:avLst/>
          </a:prstGeom>
        </p:spPr>
      </p:pic>
    </p:spTree>
  </p:cSld>
  <p:clrMapOvr>
    <a:masterClrMapping/>
  </p:clrMapOvr>
  <p:transition spd="med"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wipe(left)">
                                      <p:cBhvr>
                                        <p:cTn id="7" dur="500"/>
                                        <p:tgtEl>
                                          <p:spTgt spid="40"/>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24"/>
                                        </p:tgtEl>
                                        <p:attrNameLst>
                                          <p:attrName>style.visibility</p:attrName>
                                        </p:attrNameLst>
                                      </p:cBhvr>
                                      <p:to>
                                        <p:strVal val="visible"/>
                                      </p:to>
                                    </p:set>
                                    <p:animEffect transition="in" filter="wipe(down)">
                                      <p:cBhvr>
                                        <p:cTn id="11" dur="500"/>
                                        <p:tgtEl>
                                          <p:spTgt spid="24"/>
                                        </p:tgtEl>
                                      </p:cBhvr>
                                    </p:animEffect>
                                  </p:childTnLst>
                                </p:cTn>
                              </p:par>
                            </p:childTnLst>
                          </p:cTn>
                        </p:par>
                        <p:par>
                          <p:cTn id="12" fill="hold">
                            <p:stCondLst>
                              <p:cond delay="1000"/>
                            </p:stCondLst>
                            <p:childTnLst>
                              <p:par>
                                <p:cTn id="13" presetID="41" presetClass="entr" presetSubtype="0" fill="hold" grpId="0" nodeType="afterEffect">
                                  <p:stCondLst>
                                    <p:cond delay="0"/>
                                  </p:stCondLst>
                                  <p:iterate type="lt">
                                    <p:tmPct val="10000"/>
                                  </p:iterate>
                                  <p:childTnLst>
                                    <p:set>
                                      <p:cBhvr>
                                        <p:cTn id="14" dur="1" fill="hold">
                                          <p:stCondLst>
                                            <p:cond delay="0"/>
                                          </p:stCondLst>
                                        </p:cTn>
                                        <p:tgtEl>
                                          <p:spTgt spid="23"/>
                                        </p:tgtEl>
                                        <p:attrNameLst>
                                          <p:attrName>style.visibility</p:attrName>
                                        </p:attrNameLst>
                                      </p:cBhvr>
                                      <p:to>
                                        <p:strVal val="visible"/>
                                      </p:to>
                                    </p:set>
                                    <p:anim calcmode="lin" valueType="num">
                                      <p:cBhvr>
                                        <p:cTn id="15" dur="500" fill="hold"/>
                                        <p:tgtEl>
                                          <p:spTgt spid="23"/>
                                        </p:tgtEl>
                                        <p:attrNameLst>
                                          <p:attrName>ppt_x</p:attrName>
                                        </p:attrNameLst>
                                      </p:cBhvr>
                                      <p:tavLst>
                                        <p:tav tm="0">
                                          <p:val>
                                            <p:strVal val="#ppt_x"/>
                                          </p:val>
                                        </p:tav>
                                        <p:tav tm="50000">
                                          <p:val>
                                            <p:strVal val="#ppt_x+.1"/>
                                          </p:val>
                                        </p:tav>
                                        <p:tav tm="100000">
                                          <p:val>
                                            <p:strVal val="#ppt_x"/>
                                          </p:val>
                                        </p:tav>
                                      </p:tavLst>
                                    </p:anim>
                                    <p:anim calcmode="lin" valueType="num">
                                      <p:cBhvr>
                                        <p:cTn id="16" dur="500" fill="hold"/>
                                        <p:tgtEl>
                                          <p:spTgt spid="23"/>
                                        </p:tgtEl>
                                        <p:attrNameLst>
                                          <p:attrName>ppt_y</p:attrName>
                                        </p:attrNameLst>
                                      </p:cBhvr>
                                      <p:tavLst>
                                        <p:tav tm="0">
                                          <p:val>
                                            <p:strVal val="#ppt_y"/>
                                          </p:val>
                                        </p:tav>
                                        <p:tav tm="100000">
                                          <p:val>
                                            <p:strVal val="#ppt_y"/>
                                          </p:val>
                                        </p:tav>
                                      </p:tavLst>
                                    </p:anim>
                                    <p:anim calcmode="lin" valueType="num">
                                      <p:cBhvr>
                                        <p:cTn id="17" dur="500" fill="hold"/>
                                        <p:tgtEl>
                                          <p:spTgt spid="23"/>
                                        </p:tgtEl>
                                        <p:attrNameLst>
                                          <p:attrName>ppt_h</p:attrName>
                                        </p:attrNameLst>
                                      </p:cBhvr>
                                      <p:tavLst>
                                        <p:tav tm="0">
                                          <p:val>
                                            <p:strVal val="#ppt_h/10"/>
                                          </p:val>
                                        </p:tav>
                                        <p:tav tm="50000">
                                          <p:val>
                                            <p:strVal val="#ppt_h+.01"/>
                                          </p:val>
                                        </p:tav>
                                        <p:tav tm="100000">
                                          <p:val>
                                            <p:strVal val="#ppt_h"/>
                                          </p:val>
                                        </p:tav>
                                      </p:tavLst>
                                    </p:anim>
                                    <p:anim calcmode="lin" valueType="num">
                                      <p:cBhvr>
                                        <p:cTn id="18" dur="500" fill="hold"/>
                                        <p:tgtEl>
                                          <p:spTgt spid="23"/>
                                        </p:tgtEl>
                                        <p:attrNameLst>
                                          <p:attrName>ppt_w</p:attrName>
                                        </p:attrNameLst>
                                      </p:cBhvr>
                                      <p:tavLst>
                                        <p:tav tm="0">
                                          <p:val>
                                            <p:strVal val="#ppt_w/10"/>
                                          </p:val>
                                        </p:tav>
                                        <p:tav tm="50000">
                                          <p:val>
                                            <p:strVal val="#ppt_w+.01"/>
                                          </p:val>
                                        </p:tav>
                                        <p:tav tm="100000">
                                          <p:val>
                                            <p:strVal val="#ppt_w"/>
                                          </p:val>
                                        </p:tav>
                                      </p:tavLst>
                                    </p:anim>
                                    <p:animEffect>
                                      <p:cBhvr>
                                        <p:cTn id="19" dur="500" tmFilter="0,0; .5, 1; 1, 1"/>
                                        <p:tgtEl>
                                          <p:spTgt spid="23"/>
                                        </p:tgtEl>
                                      </p:cBhvr>
                                    </p:animEffect>
                                  </p:childTnLst>
                                </p:cTn>
                              </p:par>
                            </p:childTnLst>
                          </p:cTn>
                        </p:par>
                        <p:par>
                          <p:cTn id="20" fill="hold">
                            <p:stCondLst>
                              <p:cond delay="1700"/>
                            </p:stCondLst>
                            <p:childTnLst>
                              <p:par>
                                <p:cTn id="21" presetID="2" presetClass="entr" presetSubtype="4" fill="hold" nodeType="afterEffect">
                                  <p:stCondLst>
                                    <p:cond delay="0"/>
                                  </p:stCondLst>
                                  <p:childTnLst>
                                    <p:set>
                                      <p:cBhvr>
                                        <p:cTn id="22" dur="1" fill="hold">
                                          <p:stCondLst>
                                            <p:cond delay="0"/>
                                          </p:stCondLst>
                                        </p:cTn>
                                        <p:tgtEl>
                                          <p:spTgt spid="3"/>
                                        </p:tgtEl>
                                        <p:attrNameLst>
                                          <p:attrName>style.visibility</p:attrName>
                                        </p:attrNameLst>
                                      </p:cBhvr>
                                      <p:to>
                                        <p:strVal val="visible"/>
                                      </p:to>
                                    </p:set>
                                    <p:anim calcmode="lin" valueType="num">
                                      <p:cBhvr additive="base">
                                        <p:cTn id="23" dur="500" fill="hold"/>
                                        <p:tgtEl>
                                          <p:spTgt spid="3"/>
                                        </p:tgtEl>
                                        <p:attrNameLst>
                                          <p:attrName>ppt_x</p:attrName>
                                        </p:attrNameLst>
                                      </p:cBhvr>
                                      <p:tavLst>
                                        <p:tav tm="0">
                                          <p:val>
                                            <p:strVal val="#ppt_x"/>
                                          </p:val>
                                        </p:tav>
                                        <p:tav tm="100000">
                                          <p:val>
                                            <p:strVal val="#ppt_x"/>
                                          </p:val>
                                        </p:tav>
                                      </p:tavLst>
                                    </p:anim>
                                    <p:anim calcmode="lin" valueType="num">
                                      <p:cBhvr additive="base">
                                        <p:cTn id="2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bldLvl="0" autoUpdateAnimBg="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extBox 37"/>
          <p:cNvSpPr txBox="1"/>
          <p:nvPr/>
        </p:nvSpPr>
        <p:spPr>
          <a:xfrm>
            <a:off x="4735513" y="3854450"/>
            <a:ext cx="1979612" cy="400050"/>
          </a:xfrm>
          <a:prstGeom prst="rect">
            <a:avLst/>
          </a:prstGeom>
          <a:noFill/>
        </p:spPr>
        <p:txBody>
          <a:bodyPr wrap="none">
            <a:spAutoFit/>
          </a:bodyPr>
          <a:lstStyle/>
          <a:p>
            <a:pPr defTabSz="967740" fontAlgn="auto">
              <a:spcBef>
                <a:spcPts val="0"/>
              </a:spcBef>
              <a:spcAft>
                <a:spcPts val="0"/>
              </a:spcAft>
              <a:defRPr/>
            </a:pPr>
            <a:r>
              <a:rPr lang="zh-CN" altLang="en-US" sz="2000" dirty="0">
                <a:solidFill>
                  <a:srgbClr val="F8F8F8"/>
                </a:solidFill>
                <a:latin typeface="+mj-ea"/>
                <a:ea typeface="+mj-ea"/>
              </a:rPr>
              <a:t>请输入您的标题</a:t>
            </a:r>
            <a:endParaRPr lang="zh-CN" altLang="en-US" sz="2000" dirty="0">
              <a:solidFill>
                <a:srgbClr val="F8F8F8"/>
              </a:solidFill>
              <a:latin typeface="+mj-ea"/>
              <a:ea typeface="+mj-ea"/>
            </a:endParaRPr>
          </a:p>
        </p:txBody>
      </p:sp>
      <p:sp>
        <p:nvSpPr>
          <p:cNvPr id="23" name="文本框 6"/>
          <p:cNvSpPr>
            <a:spLocks noChangeArrowheads="1"/>
          </p:cNvSpPr>
          <p:nvPr/>
        </p:nvSpPr>
        <p:spPr bwMode="auto">
          <a:xfrm>
            <a:off x="641111" y="316677"/>
            <a:ext cx="3295650" cy="344170"/>
          </a:xfrm>
          <a:prstGeom prst="rect">
            <a:avLst/>
          </a:prstGeom>
          <a:noFill/>
          <a:ln>
            <a:noFill/>
          </a:ln>
        </p:spPr>
        <p:txBody>
          <a:bodyPr lIns="68571" tIns="34285" rIns="68571" bIns="34285">
            <a:spAutoFit/>
          </a:bodyPr>
          <a:lstStyle/>
          <a:p>
            <a:pPr defTabSz="967740" fontAlgn="auto">
              <a:spcBef>
                <a:spcPts val="0"/>
              </a:spcBef>
              <a:spcAft>
                <a:spcPts val="0"/>
              </a:spcAft>
              <a:defRPr/>
            </a:pPr>
            <a:r>
              <a:rPr lang="zh-CN" altLang="en-US" sz="1800" b="1" dirty="0">
                <a:latin typeface="微软雅黑" pitchFamily="34" charset="-122"/>
                <a:ea typeface="微软雅黑" pitchFamily="34" charset="-122"/>
                <a:sym typeface="微软雅黑" pitchFamily="34" charset="-122"/>
              </a:rPr>
              <a:t>登录界面</a:t>
            </a:r>
            <a:endParaRPr lang="zh-CN" altLang="en-US" sz="1800" b="1" dirty="0">
              <a:latin typeface="微软雅黑" pitchFamily="34" charset="-122"/>
              <a:ea typeface="微软雅黑" pitchFamily="34" charset="-122"/>
              <a:sym typeface="微软雅黑" pitchFamily="34" charset="-122"/>
            </a:endParaRPr>
          </a:p>
        </p:txBody>
      </p:sp>
      <p:grpSp>
        <p:nvGrpSpPr>
          <p:cNvPr id="24" name="组合 23"/>
          <p:cNvGrpSpPr/>
          <p:nvPr/>
        </p:nvGrpSpPr>
        <p:grpSpPr>
          <a:xfrm>
            <a:off x="352592" y="688270"/>
            <a:ext cx="9231272" cy="67851"/>
            <a:chOff x="288133" y="483063"/>
            <a:chExt cx="8772740" cy="64666"/>
          </a:xfrm>
        </p:grpSpPr>
        <p:sp>
          <p:nvSpPr>
            <p:cNvPr id="25" name="任意多边形 24"/>
            <p:cNvSpPr/>
            <p:nvPr/>
          </p:nvSpPr>
          <p:spPr>
            <a:xfrm>
              <a:off x="288133" y="483063"/>
              <a:ext cx="904874" cy="64666"/>
            </a:xfrm>
            <a:custGeom>
              <a:avLst/>
              <a:gdLst>
                <a:gd name="connsiteX0" fmla="*/ 0 w 740569"/>
                <a:gd name="connsiteY0" fmla="*/ 28575 h 47625"/>
                <a:gd name="connsiteX1" fmla="*/ 95250 w 740569"/>
                <a:gd name="connsiteY1" fmla="*/ 0 h 47625"/>
                <a:gd name="connsiteX2" fmla="*/ 152400 w 740569"/>
                <a:gd name="connsiteY2" fmla="*/ 40481 h 47625"/>
                <a:gd name="connsiteX3" fmla="*/ 238125 w 740569"/>
                <a:gd name="connsiteY3" fmla="*/ 4762 h 47625"/>
                <a:gd name="connsiteX4" fmla="*/ 285750 w 740569"/>
                <a:gd name="connsiteY4" fmla="*/ 47625 h 47625"/>
                <a:gd name="connsiteX5" fmla="*/ 431007 w 740569"/>
                <a:gd name="connsiteY5" fmla="*/ 19050 h 47625"/>
                <a:gd name="connsiteX6" fmla="*/ 733425 w 740569"/>
                <a:gd name="connsiteY6" fmla="*/ 19050 h 47625"/>
                <a:gd name="connsiteX7" fmla="*/ 740569 w 740569"/>
                <a:gd name="connsiteY7" fmla="*/ 19050 h 47625"/>
                <a:gd name="connsiteX0-1" fmla="*/ 0 w 740569"/>
                <a:gd name="connsiteY0-2" fmla="*/ 28706 h 47756"/>
                <a:gd name="connsiteX1-3" fmla="*/ 95250 w 740569"/>
                <a:gd name="connsiteY1-4" fmla="*/ 131 h 47756"/>
                <a:gd name="connsiteX2-5" fmla="*/ 152400 w 740569"/>
                <a:gd name="connsiteY2-6" fmla="*/ 40612 h 47756"/>
                <a:gd name="connsiteX3-7" fmla="*/ 238125 w 740569"/>
                <a:gd name="connsiteY3-8" fmla="*/ 4893 h 47756"/>
                <a:gd name="connsiteX4-9" fmla="*/ 285750 w 740569"/>
                <a:gd name="connsiteY4-10" fmla="*/ 47756 h 47756"/>
                <a:gd name="connsiteX5-11" fmla="*/ 431007 w 740569"/>
                <a:gd name="connsiteY5-12" fmla="*/ 19181 h 47756"/>
                <a:gd name="connsiteX6-13" fmla="*/ 733425 w 740569"/>
                <a:gd name="connsiteY6-14" fmla="*/ 19181 h 47756"/>
                <a:gd name="connsiteX7-15" fmla="*/ 740569 w 740569"/>
                <a:gd name="connsiteY7-16" fmla="*/ 19181 h 47756"/>
                <a:gd name="connsiteX0-17" fmla="*/ 0 w 740569"/>
                <a:gd name="connsiteY0-18" fmla="*/ 29111 h 48161"/>
                <a:gd name="connsiteX1-19" fmla="*/ 95250 w 740569"/>
                <a:gd name="connsiteY1-20" fmla="*/ 536 h 48161"/>
                <a:gd name="connsiteX2-21" fmla="*/ 152400 w 740569"/>
                <a:gd name="connsiteY2-22" fmla="*/ 41017 h 48161"/>
                <a:gd name="connsiteX3-23" fmla="*/ 238125 w 740569"/>
                <a:gd name="connsiteY3-24" fmla="*/ 5298 h 48161"/>
                <a:gd name="connsiteX4-25" fmla="*/ 285750 w 740569"/>
                <a:gd name="connsiteY4-26" fmla="*/ 48161 h 48161"/>
                <a:gd name="connsiteX5-27" fmla="*/ 431007 w 740569"/>
                <a:gd name="connsiteY5-28" fmla="*/ 19586 h 48161"/>
                <a:gd name="connsiteX6-29" fmla="*/ 733425 w 740569"/>
                <a:gd name="connsiteY6-30" fmla="*/ 19586 h 48161"/>
                <a:gd name="connsiteX7-31" fmla="*/ 740569 w 740569"/>
                <a:gd name="connsiteY7-32" fmla="*/ 19586 h 48161"/>
                <a:gd name="connsiteX0-33" fmla="*/ 0 w 740569"/>
                <a:gd name="connsiteY0-34" fmla="*/ 45574 h 64624"/>
                <a:gd name="connsiteX1-35" fmla="*/ 111919 w 740569"/>
                <a:gd name="connsiteY1-36" fmla="*/ 330 h 64624"/>
                <a:gd name="connsiteX2-37" fmla="*/ 152400 w 740569"/>
                <a:gd name="connsiteY2-38" fmla="*/ 57480 h 64624"/>
                <a:gd name="connsiteX3-39" fmla="*/ 238125 w 740569"/>
                <a:gd name="connsiteY3-40" fmla="*/ 21761 h 64624"/>
                <a:gd name="connsiteX4-41" fmla="*/ 285750 w 740569"/>
                <a:gd name="connsiteY4-42" fmla="*/ 64624 h 64624"/>
                <a:gd name="connsiteX5-43" fmla="*/ 431007 w 740569"/>
                <a:gd name="connsiteY5-44" fmla="*/ 36049 h 64624"/>
                <a:gd name="connsiteX6-45" fmla="*/ 733425 w 740569"/>
                <a:gd name="connsiteY6-46" fmla="*/ 36049 h 64624"/>
                <a:gd name="connsiteX7-47" fmla="*/ 740569 w 740569"/>
                <a:gd name="connsiteY7-48" fmla="*/ 36049 h 64624"/>
                <a:gd name="connsiteX0-49" fmla="*/ 0 w 740569"/>
                <a:gd name="connsiteY0-50" fmla="*/ 45574 h 64624"/>
                <a:gd name="connsiteX1-51" fmla="*/ 111919 w 740569"/>
                <a:gd name="connsiteY1-52" fmla="*/ 330 h 64624"/>
                <a:gd name="connsiteX2-53" fmla="*/ 152400 w 740569"/>
                <a:gd name="connsiteY2-54" fmla="*/ 57480 h 64624"/>
                <a:gd name="connsiteX3-55" fmla="*/ 238125 w 740569"/>
                <a:gd name="connsiteY3-56" fmla="*/ 21761 h 64624"/>
                <a:gd name="connsiteX4-57" fmla="*/ 285750 w 740569"/>
                <a:gd name="connsiteY4-58" fmla="*/ 64624 h 64624"/>
                <a:gd name="connsiteX5-59" fmla="*/ 431007 w 740569"/>
                <a:gd name="connsiteY5-60" fmla="*/ 36049 h 64624"/>
                <a:gd name="connsiteX6-61" fmla="*/ 733425 w 740569"/>
                <a:gd name="connsiteY6-62" fmla="*/ 36049 h 64624"/>
                <a:gd name="connsiteX7-63" fmla="*/ 740569 w 740569"/>
                <a:gd name="connsiteY7-64" fmla="*/ 36049 h 64624"/>
                <a:gd name="connsiteX0-65" fmla="*/ 0 w 740569"/>
                <a:gd name="connsiteY0-66" fmla="*/ 45574 h 64624"/>
                <a:gd name="connsiteX1-67" fmla="*/ 111919 w 740569"/>
                <a:gd name="connsiteY1-68" fmla="*/ 330 h 64624"/>
                <a:gd name="connsiteX2-69" fmla="*/ 152400 w 740569"/>
                <a:gd name="connsiteY2-70" fmla="*/ 57480 h 64624"/>
                <a:gd name="connsiteX3-71" fmla="*/ 238125 w 740569"/>
                <a:gd name="connsiteY3-72" fmla="*/ 21761 h 64624"/>
                <a:gd name="connsiteX4-73" fmla="*/ 285750 w 740569"/>
                <a:gd name="connsiteY4-74" fmla="*/ 64624 h 64624"/>
                <a:gd name="connsiteX5-75" fmla="*/ 431007 w 740569"/>
                <a:gd name="connsiteY5-76" fmla="*/ 36049 h 64624"/>
                <a:gd name="connsiteX6-77" fmla="*/ 733425 w 740569"/>
                <a:gd name="connsiteY6-78" fmla="*/ 36049 h 64624"/>
                <a:gd name="connsiteX7-79" fmla="*/ 740569 w 740569"/>
                <a:gd name="connsiteY7-80" fmla="*/ 36049 h 64624"/>
                <a:gd name="connsiteX0-81" fmla="*/ 0 w 740569"/>
                <a:gd name="connsiteY0-82" fmla="*/ 45574 h 64624"/>
                <a:gd name="connsiteX1-83" fmla="*/ 111919 w 740569"/>
                <a:gd name="connsiteY1-84" fmla="*/ 330 h 64624"/>
                <a:gd name="connsiteX2-85" fmla="*/ 152400 w 740569"/>
                <a:gd name="connsiteY2-86" fmla="*/ 57480 h 64624"/>
                <a:gd name="connsiteX3-87" fmla="*/ 238125 w 740569"/>
                <a:gd name="connsiteY3-88" fmla="*/ 21761 h 64624"/>
                <a:gd name="connsiteX4-89" fmla="*/ 285750 w 740569"/>
                <a:gd name="connsiteY4-90" fmla="*/ 64624 h 64624"/>
                <a:gd name="connsiteX5-91" fmla="*/ 431007 w 740569"/>
                <a:gd name="connsiteY5-92" fmla="*/ 36049 h 64624"/>
                <a:gd name="connsiteX6-93" fmla="*/ 733425 w 740569"/>
                <a:gd name="connsiteY6-94" fmla="*/ 36049 h 64624"/>
                <a:gd name="connsiteX7-95" fmla="*/ 740569 w 740569"/>
                <a:gd name="connsiteY7-96" fmla="*/ 36049 h 64624"/>
                <a:gd name="connsiteX0-97" fmla="*/ 0 w 740569"/>
                <a:gd name="connsiteY0-98" fmla="*/ 45574 h 67811"/>
                <a:gd name="connsiteX1-99" fmla="*/ 111919 w 740569"/>
                <a:gd name="connsiteY1-100" fmla="*/ 330 h 67811"/>
                <a:gd name="connsiteX2-101" fmla="*/ 152400 w 740569"/>
                <a:gd name="connsiteY2-102" fmla="*/ 57480 h 67811"/>
                <a:gd name="connsiteX3-103" fmla="*/ 238125 w 740569"/>
                <a:gd name="connsiteY3-104" fmla="*/ 21761 h 67811"/>
                <a:gd name="connsiteX4-105" fmla="*/ 285750 w 740569"/>
                <a:gd name="connsiteY4-106" fmla="*/ 64624 h 67811"/>
                <a:gd name="connsiteX5-107" fmla="*/ 431007 w 740569"/>
                <a:gd name="connsiteY5-108" fmla="*/ 36049 h 67811"/>
                <a:gd name="connsiteX6-109" fmla="*/ 733425 w 740569"/>
                <a:gd name="connsiteY6-110" fmla="*/ 36049 h 67811"/>
                <a:gd name="connsiteX7-111" fmla="*/ 740569 w 740569"/>
                <a:gd name="connsiteY7-112" fmla="*/ 36049 h 67811"/>
                <a:gd name="connsiteX0-113" fmla="*/ 0 w 740569"/>
                <a:gd name="connsiteY0-114" fmla="*/ 45574 h 64754"/>
                <a:gd name="connsiteX1-115" fmla="*/ 111919 w 740569"/>
                <a:gd name="connsiteY1-116" fmla="*/ 330 h 64754"/>
                <a:gd name="connsiteX2-117" fmla="*/ 152400 w 740569"/>
                <a:gd name="connsiteY2-118" fmla="*/ 57480 h 64754"/>
                <a:gd name="connsiteX3-119" fmla="*/ 238125 w 740569"/>
                <a:gd name="connsiteY3-120" fmla="*/ 21761 h 64754"/>
                <a:gd name="connsiteX4-121" fmla="*/ 285750 w 740569"/>
                <a:gd name="connsiteY4-122" fmla="*/ 64624 h 64754"/>
                <a:gd name="connsiteX5-123" fmla="*/ 431007 w 740569"/>
                <a:gd name="connsiteY5-124" fmla="*/ 36049 h 64754"/>
                <a:gd name="connsiteX6-125" fmla="*/ 733425 w 740569"/>
                <a:gd name="connsiteY6-126" fmla="*/ 36049 h 64754"/>
                <a:gd name="connsiteX7-127" fmla="*/ 740569 w 740569"/>
                <a:gd name="connsiteY7-128" fmla="*/ 36049 h 64754"/>
                <a:gd name="connsiteX0-129" fmla="*/ 0 w 740569"/>
                <a:gd name="connsiteY0-130" fmla="*/ 45574 h 64776"/>
                <a:gd name="connsiteX1-131" fmla="*/ 111919 w 740569"/>
                <a:gd name="connsiteY1-132" fmla="*/ 330 h 64776"/>
                <a:gd name="connsiteX2-133" fmla="*/ 152400 w 740569"/>
                <a:gd name="connsiteY2-134" fmla="*/ 57480 h 64776"/>
                <a:gd name="connsiteX3-135" fmla="*/ 238125 w 740569"/>
                <a:gd name="connsiteY3-136" fmla="*/ 21761 h 64776"/>
                <a:gd name="connsiteX4-137" fmla="*/ 311944 w 740569"/>
                <a:gd name="connsiteY4-138" fmla="*/ 64624 h 64776"/>
                <a:gd name="connsiteX5-139" fmla="*/ 431007 w 740569"/>
                <a:gd name="connsiteY5-140" fmla="*/ 36049 h 64776"/>
                <a:gd name="connsiteX6-141" fmla="*/ 733425 w 740569"/>
                <a:gd name="connsiteY6-142" fmla="*/ 36049 h 64776"/>
                <a:gd name="connsiteX7-143" fmla="*/ 740569 w 740569"/>
                <a:gd name="connsiteY7-144" fmla="*/ 36049 h 64776"/>
                <a:gd name="connsiteX0-145" fmla="*/ 0 w 758294"/>
                <a:gd name="connsiteY0-146" fmla="*/ 45574 h 64666"/>
                <a:gd name="connsiteX1-147" fmla="*/ 111919 w 758294"/>
                <a:gd name="connsiteY1-148" fmla="*/ 330 h 64666"/>
                <a:gd name="connsiteX2-149" fmla="*/ 152400 w 758294"/>
                <a:gd name="connsiteY2-150" fmla="*/ 57480 h 64666"/>
                <a:gd name="connsiteX3-151" fmla="*/ 238125 w 758294"/>
                <a:gd name="connsiteY3-152" fmla="*/ 21761 h 64666"/>
                <a:gd name="connsiteX4-153" fmla="*/ 311944 w 758294"/>
                <a:gd name="connsiteY4-154" fmla="*/ 64624 h 64666"/>
                <a:gd name="connsiteX5-155" fmla="*/ 423864 w 758294"/>
                <a:gd name="connsiteY5-156" fmla="*/ 12236 h 64666"/>
                <a:gd name="connsiteX6-157" fmla="*/ 733425 w 758294"/>
                <a:gd name="connsiteY6-158" fmla="*/ 36049 h 64666"/>
                <a:gd name="connsiteX7-159" fmla="*/ 740569 w 758294"/>
                <a:gd name="connsiteY7-160" fmla="*/ 36049 h 64666"/>
                <a:gd name="connsiteX0-161" fmla="*/ 0 w 950119"/>
                <a:gd name="connsiteY0-162" fmla="*/ 45574 h 64666"/>
                <a:gd name="connsiteX1-163" fmla="*/ 111919 w 950119"/>
                <a:gd name="connsiteY1-164" fmla="*/ 330 h 64666"/>
                <a:gd name="connsiteX2-165" fmla="*/ 152400 w 950119"/>
                <a:gd name="connsiteY2-166" fmla="*/ 57480 h 64666"/>
                <a:gd name="connsiteX3-167" fmla="*/ 238125 w 950119"/>
                <a:gd name="connsiteY3-168" fmla="*/ 21761 h 64666"/>
                <a:gd name="connsiteX4-169" fmla="*/ 311944 w 950119"/>
                <a:gd name="connsiteY4-170" fmla="*/ 64624 h 64666"/>
                <a:gd name="connsiteX5-171" fmla="*/ 423864 w 950119"/>
                <a:gd name="connsiteY5-172" fmla="*/ 12236 h 64666"/>
                <a:gd name="connsiteX6-173" fmla="*/ 733425 w 950119"/>
                <a:gd name="connsiteY6-174" fmla="*/ 36049 h 64666"/>
                <a:gd name="connsiteX7-175" fmla="*/ 950119 w 950119"/>
                <a:gd name="connsiteY7-176" fmla="*/ 36049 h 64666"/>
                <a:gd name="connsiteX0-177" fmla="*/ 0 w 950119"/>
                <a:gd name="connsiteY0-178" fmla="*/ 45574 h 64666"/>
                <a:gd name="connsiteX1-179" fmla="*/ 111919 w 950119"/>
                <a:gd name="connsiteY1-180" fmla="*/ 330 h 64666"/>
                <a:gd name="connsiteX2-181" fmla="*/ 152400 w 950119"/>
                <a:gd name="connsiteY2-182" fmla="*/ 57480 h 64666"/>
                <a:gd name="connsiteX3-183" fmla="*/ 238125 w 950119"/>
                <a:gd name="connsiteY3-184" fmla="*/ 21761 h 64666"/>
                <a:gd name="connsiteX4-185" fmla="*/ 311944 w 950119"/>
                <a:gd name="connsiteY4-186" fmla="*/ 64624 h 64666"/>
                <a:gd name="connsiteX5-187" fmla="*/ 423864 w 950119"/>
                <a:gd name="connsiteY5-188" fmla="*/ 12236 h 64666"/>
                <a:gd name="connsiteX6-189" fmla="*/ 738187 w 950119"/>
                <a:gd name="connsiteY6-190" fmla="*/ 14618 h 64666"/>
                <a:gd name="connsiteX7-191" fmla="*/ 950119 w 950119"/>
                <a:gd name="connsiteY7-192" fmla="*/ 36049 h 64666"/>
                <a:gd name="connsiteX0-193" fmla="*/ 0 w 985838"/>
                <a:gd name="connsiteY0-194" fmla="*/ 45574 h 64666"/>
                <a:gd name="connsiteX1-195" fmla="*/ 111919 w 985838"/>
                <a:gd name="connsiteY1-196" fmla="*/ 330 h 64666"/>
                <a:gd name="connsiteX2-197" fmla="*/ 152400 w 985838"/>
                <a:gd name="connsiteY2-198" fmla="*/ 57480 h 64666"/>
                <a:gd name="connsiteX3-199" fmla="*/ 238125 w 985838"/>
                <a:gd name="connsiteY3-200" fmla="*/ 21761 h 64666"/>
                <a:gd name="connsiteX4-201" fmla="*/ 311944 w 985838"/>
                <a:gd name="connsiteY4-202" fmla="*/ 64624 h 64666"/>
                <a:gd name="connsiteX5-203" fmla="*/ 423864 w 985838"/>
                <a:gd name="connsiteY5-204" fmla="*/ 12236 h 64666"/>
                <a:gd name="connsiteX6-205" fmla="*/ 738187 w 985838"/>
                <a:gd name="connsiteY6-206" fmla="*/ 14618 h 64666"/>
                <a:gd name="connsiteX7-207" fmla="*/ 985838 w 985838"/>
                <a:gd name="connsiteY7-208" fmla="*/ 16999 h 64666"/>
                <a:gd name="connsiteX0-209" fmla="*/ 0 w 964406"/>
                <a:gd name="connsiteY0-210" fmla="*/ 45574 h 64666"/>
                <a:gd name="connsiteX1-211" fmla="*/ 111919 w 964406"/>
                <a:gd name="connsiteY1-212" fmla="*/ 330 h 64666"/>
                <a:gd name="connsiteX2-213" fmla="*/ 152400 w 964406"/>
                <a:gd name="connsiteY2-214" fmla="*/ 57480 h 64666"/>
                <a:gd name="connsiteX3-215" fmla="*/ 238125 w 964406"/>
                <a:gd name="connsiteY3-216" fmla="*/ 21761 h 64666"/>
                <a:gd name="connsiteX4-217" fmla="*/ 311944 w 964406"/>
                <a:gd name="connsiteY4-218" fmla="*/ 64624 h 64666"/>
                <a:gd name="connsiteX5-219" fmla="*/ 423864 w 964406"/>
                <a:gd name="connsiteY5-220" fmla="*/ 12236 h 64666"/>
                <a:gd name="connsiteX6-221" fmla="*/ 738187 w 964406"/>
                <a:gd name="connsiteY6-222" fmla="*/ 14618 h 64666"/>
                <a:gd name="connsiteX7-223" fmla="*/ 964406 w 964406"/>
                <a:gd name="connsiteY7-224" fmla="*/ 7474 h 64666"/>
                <a:gd name="connsiteX0-225" fmla="*/ 0 w 962024"/>
                <a:gd name="connsiteY0-226" fmla="*/ 45574 h 64666"/>
                <a:gd name="connsiteX1-227" fmla="*/ 111919 w 962024"/>
                <a:gd name="connsiteY1-228" fmla="*/ 330 h 64666"/>
                <a:gd name="connsiteX2-229" fmla="*/ 152400 w 962024"/>
                <a:gd name="connsiteY2-230" fmla="*/ 57480 h 64666"/>
                <a:gd name="connsiteX3-231" fmla="*/ 238125 w 962024"/>
                <a:gd name="connsiteY3-232" fmla="*/ 21761 h 64666"/>
                <a:gd name="connsiteX4-233" fmla="*/ 311944 w 962024"/>
                <a:gd name="connsiteY4-234" fmla="*/ 64624 h 64666"/>
                <a:gd name="connsiteX5-235" fmla="*/ 423864 w 962024"/>
                <a:gd name="connsiteY5-236" fmla="*/ 12236 h 64666"/>
                <a:gd name="connsiteX6-237" fmla="*/ 738187 w 962024"/>
                <a:gd name="connsiteY6-238" fmla="*/ 14618 h 64666"/>
                <a:gd name="connsiteX7-239" fmla="*/ 962024 w 962024"/>
                <a:gd name="connsiteY7-240" fmla="*/ 14618 h 64666"/>
                <a:gd name="connsiteX0-241" fmla="*/ 0 w 845343"/>
                <a:gd name="connsiteY0-242" fmla="*/ 45574 h 64666"/>
                <a:gd name="connsiteX1-243" fmla="*/ 111919 w 845343"/>
                <a:gd name="connsiteY1-244" fmla="*/ 330 h 64666"/>
                <a:gd name="connsiteX2-245" fmla="*/ 152400 w 845343"/>
                <a:gd name="connsiteY2-246" fmla="*/ 57480 h 64666"/>
                <a:gd name="connsiteX3-247" fmla="*/ 238125 w 845343"/>
                <a:gd name="connsiteY3-248" fmla="*/ 21761 h 64666"/>
                <a:gd name="connsiteX4-249" fmla="*/ 311944 w 845343"/>
                <a:gd name="connsiteY4-250" fmla="*/ 64624 h 64666"/>
                <a:gd name="connsiteX5-251" fmla="*/ 423864 w 845343"/>
                <a:gd name="connsiteY5-252" fmla="*/ 12236 h 64666"/>
                <a:gd name="connsiteX6-253" fmla="*/ 738187 w 845343"/>
                <a:gd name="connsiteY6-254" fmla="*/ 14618 h 64666"/>
                <a:gd name="connsiteX7-255" fmla="*/ 845343 w 845343"/>
                <a:gd name="connsiteY7-256" fmla="*/ 14618 h 64666"/>
                <a:gd name="connsiteX0-257" fmla="*/ 0 w 904874"/>
                <a:gd name="connsiteY0-258" fmla="*/ 45574 h 64666"/>
                <a:gd name="connsiteX1-259" fmla="*/ 111919 w 904874"/>
                <a:gd name="connsiteY1-260" fmla="*/ 330 h 64666"/>
                <a:gd name="connsiteX2-261" fmla="*/ 152400 w 904874"/>
                <a:gd name="connsiteY2-262" fmla="*/ 57480 h 64666"/>
                <a:gd name="connsiteX3-263" fmla="*/ 238125 w 904874"/>
                <a:gd name="connsiteY3-264" fmla="*/ 21761 h 64666"/>
                <a:gd name="connsiteX4-265" fmla="*/ 311944 w 904874"/>
                <a:gd name="connsiteY4-266" fmla="*/ 64624 h 64666"/>
                <a:gd name="connsiteX5-267" fmla="*/ 423864 w 904874"/>
                <a:gd name="connsiteY5-268" fmla="*/ 12236 h 64666"/>
                <a:gd name="connsiteX6-269" fmla="*/ 738187 w 904874"/>
                <a:gd name="connsiteY6-270" fmla="*/ 14618 h 64666"/>
                <a:gd name="connsiteX7-271" fmla="*/ 904874 w 904874"/>
                <a:gd name="connsiteY7-272" fmla="*/ 14618 h 64666"/>
                <a:gd name="connsiteX0-273" fmla="*/ 0 w 904874"/>
                <a:gd name="connsiteY0-274" fmla="*/ 45574 h 64666"/>
                <a:gd name="connsiteX1-275" fmla="*/ 111919 w 904874"/>
                <a:gd name="connsiteY1-276" fmla="*/ 330 h 64666"/>
                <a:gd name="connsiteX2-277" fmla="*/ 152400 w 904874"/>
                <a:gd name="connsiteY2-278" fmla="*/ 57480 h 64666"/>
                <a:gd name="connsiteX3-279" fmla="*/ 238125 w 904874"/>
                <a:gd name="connsiteY3-280" fmla="*/ 21761 h 64666"/>
                <a:gd name="connsiteX4-281" fmla="*/ 311944 w 904874"/>
                <a:gd name="connsiteY4-282" fmla="*/ 64624 h 64666"/>
                <a:gd name="connsiteX5-283" fmla="*/ 423864 w 904874"/>
                <a:gd name="connsiteY5-284" fmla="*/ 12236 h 64666"/>
                <a:gd name="connsiteX6-285" fmla="*/ 740569 w 904874"/>
                <a:gd name="connsiteY6-286" fmla="*/ 14618 h 64666"/>
                <a:gd name="connsiteX7-287" fmla="*/ 904874 w 904874"/>
                <a:gd name="connsiteY7-288" fmla="*/ 14618 h 64666"/>
                <a:gd name="connsiteX0-289" fmla="*/ 0 w 904874"/>
                <a:gd name="connsiteY0-290" fmla="*/ 45574 h 64666"/>
                <a:gd name="connsiteX1-291" fmla="*/ 111919 w 904874"/>
                <a:gd name="connsiteY1-292" fmla="*/ 330 h 64666"/>
                <a:gd name="connsiteX2-293" fmla="*/ 152400 w 904874"/>
                <a:gd name="connsiteY2-294" fmla="*/ 57480 h 64666"/>
                <a:gd name="connsiteX3-295" fmla="*/ 238125 w 904874"/>
                <a:gd name="connsiteY3-296" fmla="*/ 21761 h 64666"/>
                <a:gd name="connsiteX4-297" fmla="*/ 311944 w 904874"/>
                <a:gd name="connsiteY4-298" fmla="*/ 64624 h 64666"/>
                <a:gd name="connsiteX5-299" fmla="*/ 423864 w 904874"/>
                <a:gd name="connsiteY5-300" fmla="*/ 12236 h 64666"/>
                <a:gd name="connsiteX6-301" fmla="*/ 740569 w 904874"/>
                <a:gd name="connsiteY6-302" fmla="*/ 14618 h 64666"/>
                <a:gd name="connsiteX7-303" fmla="*/ 904874 w 904874"/>
                <a:gd name="connsiteY7-304" fmla="*/ 14618 h 64666"/>
                <a:gd name="connsiteX0-305" fmla="*/ 0 w 904874"/>
                <a:gd name="connsiteY0-306" fmla="*/ 45574 h 64666"/>
                <a:gd name="connsiteX1-307" fmla="*/ 111919 w 904874"/>
                <a:gd name="connsiteY1-308" fmla="*/ 330 h 64666"/>
                <a:gd name="connsiteX2-309" fmla="*/ 152400 w 904874"/>
                <a:gd name="connsiteY2-310" fmla="*/ 57480 h 64666"/>
                <a:gd name="connsiteX3-311" fmla="*/ 238125 w 904874"/>
                <a:gd name="connsiteY3-312" fmla="*/ 21761 h 64666"/>
                <a:gd name="connsiteX4-313" fmla="*/ 311944 w 904874"/>
                <a:gd name="connsiteY4-314" fmla="*/ 64624 h 64666"/>
                <a:gd name="connsiteX5-315" fmla="*/ 423864 w 904874"/>
                <a:gd name="connsiteY5-316" fmla="*/ 12236 h 64666"/>
                <a:gd name="connsiteX6-317" fmla="*/ 904874 w 904874"/>
                <a:gd name="connsiteY6-318" fmla="*/ 14618 h 646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904874" h="64666">
                  <a:moveTo>
                    <a:pt x="0" y="45574"/>
                  </a:moveTo>
                  <a:cubicBezTo>
                    <a:pt x="31750" y="36049"/>
                    <a:pt x="67469" y="-4035"/>
                    <a:pt x="111919" y="330"/>
                  </a:cubicBezTo>
                  <a:cubicBezTo>
                    <a:pt x="156369" y="4695"/>
                    <a:pt x="114300" y="47955"/>
                    <a:pt x="152400" y="57480"/>
                  </a:cubicBezTo>
                  <a:cubicBezTo>
                    <a:pt x="190500" y="67005"/>
                    <a:pt x="211534" y="20570"/>
                    <a:pt x="238125" y="21761"/>
                  </a:cubicBezTo>
                  <a:cubicBezTo>
                    <a:pt x="264716" y="22952"/>
                    <a:pt x="280988" y="66211"/>
                    <a:pt x="311944" y="64624"/>
                  </a:cubicBezTo>
                  <a:cubicBezTo>
                    <a:pt x="342900" y="63037"/>
                    <a:pt x="325042" y="20570"/>
                    <a:pt x="423864" y="12236"/>
                  </a:cubicBezTo>
                  <a:cubicBezTo>
                    <a:pt x="522686" y="3902"/>
                    <a:pt x="804664" y="14122"/>
                    <a:pt x="904874" y="14618"/>
                  </a:cubicBezTo>
                </a:path>
              </a:pathLst>
            </a:custGeom>
            <a:no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 name="直接连接符 38"/>
            <p:cNvCxnSpPr>
              <a:stCxn id="25" idx="6"/>
            </p:cNvCxnSpPr>
            <p:nvPr/>
          </p:nvCxnSpPr>
          <p:spPr>
            <a:xfrm>
              <a:off x="1193007" y="497681"/>
              <a:ext cx="7867866" cy="4366"/>
            </a:xfrm>
            <a:prstGeom prst="line">
              <a:avLst/>
            </a:prstGeom>
            <a:no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40" name="组合 39"/>
          <p:cNvGrpSpPr/>
          <p:nvPr/>
        </p:nvGrpSpPr>
        <p:grpSpPr>
          <a:xfrm>
            <a:off x="0" y="290390"/>
            <a:ext cx="641111" cy="353788"/>
            <a:chOff x="0" y="252065"/>
            <a:chExt cx="641111" cy="392113"/>
          </a:xfrm>
        </p:grpSpPr>
        <p:sp>
          <p:nvSpPr>
            <p:cNvPr id="41" name="矩形 59"/>
            <p:cNvSpPr>
              <a:spLocks noChangeArrowheads="1"/>
            </p:cNvSpPr>
            <p:nvPr/>
          </p:nvSpPr>
          <p:spPr bwMode="auto">
            <a:xfrm>
              <a:off x="0" y="252065"/>
              <a:ext cx="227013" cy="392112"/>
            </a:xfrm>
            <a:prstGeom prst="rect">
              <a:avLst/>
            </a:prstGeom>
            <a:solidFill>
              <a:srgbClr val="7030A0"/>
            </a:solidFill>
            <a:ln>
              <a:noFill/>
            </a:ln>
          </p:spPr>
          <p:txBody>
            <a:bodyPr anchor="ctr"/>
            <a:lstStyle>
              <a:lvl1pPr>
                <a:lnSpc>
                  <a:spcPct val="90000"/>
                </a:lnSpc>
                <a:spcBef>
                  <a:spcPts val="1000"/>
                </a:spcBef>
                <a:buChar char="•"/>
                <a:defRPr sz="2800">
                  <a:solidFill>
                    <a:schemeClr val="tx1"/>
                  </a:solidFill>
                  <a:latin typeface="Calibri" pitchFamily="34" charset="0"/>
                  <a:ea typeface="宋体" charset="-122"/>
                </a:defRPr>
              </a:lvl1pPr>
              <a:lvl2pPr marL="742950" indent="-285750">
                <a:lnSpc>
                  <a:spcPct val="90000"/>
                </a:lnSpc>
                <a:spcBef>
                  <a:spcPts val="500"/>
                </a:spcBef>
                <a:buChar char="•"/>
                <a:defRPr sz="2400">
                  <a:solidFill>
                    <a:schemeClr val="tx1"/>
                  </a:solidFill>
                  <a:latin typeface="Calibri" pitchFamily="34" charset="0"/>
                  <a:ea typeface="宋体" charset="-122"/>
                </a:defRPr>
              </a:lvl2pPr>
              <a:lvl3pPr marL="1143000" indent="-228600">
                <a:lnSpc>
                  <a:spcPct val="90000"/>
                </a:lnSpc>
                <a:spcBef>
                  <a:spcPts val="500"/>
                </a:spcBef>
                <a:buChar char="•"/>
                <a:defRPr sz="2000">
                  <a:solidFill>
                    <a:schemeClr val="tx1"/>
                  </a:solidFill>
                  <a:latin typeface="Calibri" pitchFamily="34" charset="0"/>
                  <a:ea typeface="宋体" charset="-122"/>
                </a:defRPr>
              </a:lvl3pPr>
              <a:lvl4pPr marL="1600200" indent="-228600">
                <a:lnSpc>
                  <a:spcPct val="90000"/>
                </a:lnSpc>
                <a:spcBef>
                  <a:spcPts val="500"/>
                </a:spcBef>
                <a:buChar char="•"/>
                <a:defRPr>
                  <a:solidFill>
                    <a:schemeClr val="tx1"/>
                  </a:solidFill>
                  <a:latin typeface="Calibri" pitchFamily="34" charset="0"/>
                  <a:ea typeface="宋体" charset="-122"/>
                </a:defRPr>
              </a:lvl4pPr>
              <a:lvl5pPr marL="2057400" indent="-228600">
                <a:lnSpc>
                  <a:spcPct val="90000"/>
                </a:lnSpc>
                <a:spcBef>
                  <a:spcPts val="500"/>
                </a:spcBef>
                <a:buChar char="•"/>
                <a:defRPr>
                  <a:solidFill>
                    <a:schemeClr val="tx1"/>
                  </a:solidFill>
                  <a:latin typeface="Calibri" pitchFamily="34" charset="0"/>
                  <a:ea typeface="宋体" charset="-122"/>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pitchFamily="34" charset="0"/>
                  <a:ea typeface="宋体" charset="-122"/>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pitchFamily="34" charset="0"/>
                  <a:ea typeface="宋体" charset="-122"/>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pitchFamily="34" charset="0"/>
                  <a:ea typeface="宋体" charset="-122"/>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pitchFamily="34" charset="0"/>
                  <a:ea typeface="宋体" charset="-122"/>
                </a:defRPr>
              </a:lvl9pPr>
            </a:lstStyle>
            <a:p>
              <a:pPr algn="ctr" defTabSz="967740" fontAlgn="auto">
                <a:lnSpc>
                  <a:spcPct val="100000"/>
                </a:lnSpc>
                <a:spcBef>
                  <a:spcPct val="0"/>
                </a:spcBef>
                <a:spcAft>
                  <a:spcPts val="0"/>
                </a:spcAft>
                <a:buFont typeface="Arial" charset="0"/>
                <a:buNone/>
                <a:defRPr/>
              </a:pPr>
              <a:endParaRPr lang="zh-CN" altLang="en-US" sz="1400">
                <a:solidFill>
                  <a:srgbClr val="FFFFFF"/>
                </a:solidFill>
              </a:endParaRPr>
            </a:p>
          </p:txBody>
        </p:sp>
        <p:sp>
          <p:nvSpPr>
            <p:cNvPr id="42" name="矩形 60"/>
            <p:cNvSpPr>
              <a:spLocks noChangeArrowheads="1"/>
            </p:cNvSpPr>
            <p:nvPr/>
          </p:nvSpPr>
          <p:spPr bwMode="auto">
            <a:xfrm>
              <a:off x="227013" y="252065"/>
              <a:ext cx="114300" cy="392112"/>
            </a:xfrm>
            <a:prstGeom prst="rect">
              <a:avLst/>
            </a:prstGeom>
            <a:solidFill>
              <a:srgbClr val="FFC000"/>
            </a:solidFill>
            <a:ln>
              <a:noFill/>
            </a:ln>
          </p:spPr>
          <p:txBody>
            <a:bodyPr anchor="ctr"/>
            <a:lstStyle>
              <a:lvl1pPr>
                <a:lnSpc>
                  <a:spcPct val="90000"/>
                </a:lnSpc>
                <a:spcBef>
                  <a:spcPts val="1000"/>
                </a:spcBef>
                <a:buChar char="•"/>
                <a:defRPr sz="2800">
                  <a:solidFill>
                    <a:schemeClr val="tx1"/>
                  </a:solidFill>
                  <a:latin typeface="Calibri" pitchFamily="34" charset="0"/>
                  <a:ea typeface="宋体" charset="-122"/>
                </a:defRPr>
              </a:lvl1pPr>
              <a:lvl2pPr marL="742950" indent="-285750">
                <a:lnSpc>
                  <a:spcPct val="90000"/>
                </a:lnSpc>
                <a:spcBef>
                  <a:spcPts val="500"/>
                </a:spcBef>
                <a:buChar char="•"/>
                <a:defRPr sz="2400">
                  <a:solidFill>
                    <a:schemeClr val="tx1"/>
                  </a:solidFill>
                  <a:latin typeface="Calibri" pitchFamily="34" charset="0"/>
                  <a:ea typeface="宋体" charset="-122"/>
                </a:defRPr>
              </a:lvl2pPr>
              <a:lvl3pPr marL="1143000" indent="-228600">
                <a:lnSpc>
                  <a:spcPct val="90000"/>
                </a:lnSpc>
                <a:spcBef>
                  <a:spcPts val="500"/>
                </a:spcBef>
                <a:buChar char="•"/>
                <a:defRPr sz="2000">
                  <a:solidFill>
                    <a:schemeClr val="tx1"/>
                  </a:solidFill>
                  <a:latin typeface="Calibri" pitchFamily="34" charset="0"/>
                  <a:ea typeface="宋体" charset="-122"/>
                </a:defRPr>
              </a:lvl3pPr>
              <a:lvl4pPr marL="1600200" indent="-228600">
                <a:lnSpc>
                  <a:spcPct val="90000"/>
                </a:lnSpc>
                <a:spcBef>
                  <a:spcPts val="500"/>
                </a:spcBef>
                <a:buChar char="•"/>
                <a:defRPr>
                  <a:solidFill>
                    <a:schemeClr val="tx1"/>
                  </a:solidFill>
                  <a:latin typeface="Calibri" pitchFamily="34" charset="0"/>
                  <a:ea typeface="宋体" charset="-122"/>
                </a:defRPr>
              </a:lvl4pPr>
              <a:lvl5pPr marL="2057400" indent="-228600">
                <a:lnSpc>
                  <a:spcPct val="90000"/>
                </a:lnSpc>
                <a:spcBef>
                  <a:spcPts val="500"/>
                </a:spcBef>
                <a:buChar char="•"/>
                <a:defRPr>
                  <a:solidFill>
                    <a:schemeClr val="tx1"/>
                  </a:solidFill>
                  <a:latin typeface="Calibri" pitchFamily="34" charset="0"/>
                  <a:ea typeface="宋体" charset="-122"/>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pitchFamily="34" charset="0"/>
                  <a:ea typeface="宋体" charset="-122"/>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pitchFamily="34" charset="0"/>
                  <a:ea typeface="宋体" charset="-122"/>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pitchFamily="34" charset="0"/>
                  <a:ea typeface="宋体" charset="-122"/>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pitchFamily="34" charset="0"/>
                  <a:ea typeface="宋体" charset="-122"/>
                </a:defRPr>
              </a:lvl9pPr>
            </a:lstStyle>
            <a:p>
              <a:pPr algn="ctr" defTabSz="967740" fontAlgn="auto">
                <a:lnSpc>
                  <a:spcPct val="100000"/>
                </a:lnSpc>
                <a:spcBef>
                  <a:spcPct val="0"/>
                </a:spcBef>
                <a:spcAft>
                  <a:spcPts val="0"/>
                </a:spcAft>
                <a:buFont typeface="Arial" charset="0"/>
                <a:buNone/>
                <a:defRPr/>
              </a:pPr>
              <a:endParaRPr lang="zh-CN" altLang="en-US" sz="1400">
                <a:solidFill>
                  <a:srgbClr val="FFFFFF"/>
                </a:solidFill>
              </a:endParaRPr>
            </a:p>
          </p:txBody>
        </p:sp>
        <p:sp>
          <p:nvSpPr>
            <p:cNvPr id="43" name="五边形 42"/>
            <p:cNvSpPr/>
            <p:nvPr userDrawn="1"/>
          </p:nvSpPr>
          <p:spPr>
            <a:xfrm>
              <a:off x="338378" y="254692"/>
              <a:ext cx="302733" cy="389486"/>
            </a:xfrm>
            <a:prstGeom prst="homePlat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5" name="图片 4" descr="企业微信截图_1592393081842"/>
          <p:cNvPicPr>
            <a:picLocks noChangeAspect="1"/>
          </p:cNvPicPr>
          <p:nvPr/>
        </p:nvPicPr>
        <p:blipFill>
          <a:blip r:embed="rId1"/>
          <a:srcRect b="81133"/>
          <a:stretch>
            <a:fillRect/>
          </a:stretch>
        </p:blipFill>
        <p:spPr>
          <a:xfrm>
            <a:off x="0" y="708025"/>
            <a:ext cx="9583420" cy="626110"/>
          </a:xfrm>
          <a:prstGeom prst="rect">
            <a:avLst/>
          </a:prstGeom>
        </p:spPr>
      </p:pic>
      <p:pic>
        <p:nvPicPr>
          <p:cNvPr id="6" name="图片 5" descr="企业微信截图_1592393112701"/>
          <p:cNvPicPr>
            <a:picLocks noChangeAspect="1"/>
          </p:cNvPicPr>
          <p:nvPr/>
        </p:nvPicPr>
        <p:blipFill>
          <a:blip r:embed="rId2"/>
          <a:srcRect b="83922"/>
          <a:stretch>
            <a:fillRect/>
          </a:stretch>
        </p:blipFill>
        <p:spPr>
          <a:xfrm>
            <a:off x="0" y="2953385"/>
            <a:ext cx="9721850" cy="601345"/>
          </a:xfrm>
          <a:prstGeom prst="rect">
            <a:avLst/>
          </a:prstGeom>
        </p:spPr>
      </p:pic>
      <p:pic>
        <p:nvPicPr>
          <p:cNvPr id="7" name="图片 6"/>
          <p:cNvPicPr>
            <a:picLocks noChangeAspect="1"/>
          </p:cNvPicPr>
          <p:nvPr/>
        </p:nvPicPr>
        <p:blipFill>
          <a:blip r:embed="rId3"/>
          <a:stretch>
            <a:fillRect/>
          </a:stretch>
        </p:blipFill>
        <p:spPr>
          <a:xfrm>
            <a:off x="-69215" y="1334135"/>
            <a:ext cx="9721850" cy="1619250"/>
          </a:xfrm>
          <a:prstGeom prst="rect">
            <a:avLst/>
          </a:prstGeom>
        </p:spPr>
      </p:pic>
      <p:pic>
        <p:nvPicPr>
          <p:cNvPr id="8" name="图片 7"/>
          <p:cNvPicPr>
            <a:picLocks noChangeAspect="1"/>
          </p:cNvPicPr>
          <p:nvPr/>
        </p:nvPicPr>
        <p:blipFill>
          <a:blip r:embed="rId4"/>
          <a:stretch>
            <a:fillRect/>
          </a:stretch>
        </p:blipFill>
        <p:spPr>
          <a:xfrm>
            <a:off x="0" y="3495675"/>
            <a:ext cx="9721850" cy="1905000"/>
          </a:xfrm>
          <a:prstGeom prst="rect">
            <a:avLst/>
          </a:prstGeom>
        </p:spPr>
      </p:pic>
    </p:spTree>
  </p:cSld>
  <p:clrMapOvr>
    <a:masterClrMapping/>
  </p:clrMapOvr>
  <p:transition spd="med"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wipe(left)">
                                      <p:cBhvr>
                                        <p:cTn id="7" dur="500"/>
                                        <p:tgtEl>
                                          <p:spTgt spid="40"/>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24"/>
                                        </p:tgtEl>
                                        <p:attrNameLst>
                                          <p:attrName>style.visibility</p:attrName>
                                        </p:attrNameLst>
                                      </p:cBhvr>
                                      <p:to>
                                        <p:strVal val="visible"/>
                                      </p:to>
                                    </p:set>
                                    <p:animEffect transition="in" filter="wipe(down)">
                                      <p:cBhvr>
                                        <p:cTn id="11" dur="500"/>
                                        <p:tgtEl>
                                          <p:spTgt spid="24"/>
                                        </p:tgtEl>
                                      </p:cBhvr>
                                    </p:animEffect>
                                  </p:childTnLst>
                                </p:cTn>
                              </p:par>
                            </p:childTnLst>
                          </p:cTn>
                        </p:par>
                        <p:par>
                          <p:cTn id="12" fill="hold">
                            <p:stCondLst>
                              <p:cond delay="1000"/>
                            </p:stCondLst>
                            <p:childTnLst>
                              <p:par>
                                <p:cTn id="13" presetID="41" presetClass="entr" presetSubtype="0" fill="hold" grpId="0" nodeType="afterEffect">
                                  <p:stCondLst>
                                    <p:cond delay="0"/>
                                  </p:stCondLst>
                                  <p:iterate type="lt">
                                    <p:tmPct val="10000"/>
                                  </p:iterate>
                                  <p:childTnLst>
                                    <p:set>
                                      <p:cBhvr>
                                        <p:cTn id="14" dur="1" fill="hold">
                                          <p:stCondLst>
                                            <p:cond delay="0"/>
                                          </p:stCondLst>
                                        </p:cTn>
                                        <p:tgtEl>
                                          <p:spTgt spid="23"/>
                                        </p:tgtEl>
                                        <p:attrNameLst>
                                          <p:attrName>style.visibility</p:attrName>
                                        </p:attrNameLst>
                                      </p:cBhvr>
                                      <p:to>
                                        <p:strVal val="visible"/>
                                      </p:to>
                                    </p:set>
                                    <p:anim calcmode="lin" valueType="num">
                                      <p:cBhvr>
                                        <p:cTn id="15" dur="500" fill="hold"/>
                                        <p:tgtEl>
                                          <p:spTgt spid="23"/>
                                        </p:tgtEl>
                                        <p:attrNameLst>
                                          <p:attrName>ppt_x</p:attrName>
                                        </p:attrNameLst>
                                      </p:cBhvr>
                                      <p:tavLst>
                                        <p:tav tm="0">
                                          <p:val>
                                            <p:strVal val="#ppt_x"/>
                                          </p:val>
                                        </p:tav>
                                        <p:tav tm="50000">
                                          <p:val>
                                            <p:strVal val="#ppt_x+.1"/>
                                          </p:val>
                                        </p:tav>
                                        <p:tav tm="100000">
                                          <p:val>
                                            <p:strVal val="#ppt_x"/>
                                          </p:val>
                                        </p:tav>
                                      </p:tavLst>
                                    </p:anim>
                                    <p:anim calcmode="lin" valueType="num">
                                      <p:cBhvr>
                                        <p:cTn id="16" dur="500" fill="hold"/>
                                        <p:tgtEl>
                                          <p:spTgt spid="23"/>
                                        </p:tgtEl>
                                        <p:attrNameLst>
                                          <p:attrName>ppt_y</p:attrName>
                                        </p:attrNameLst>
                                      </p:cBhvr>
                                      <p:tavLst>
                                        <p:tav tm="0">
                                          <p:val>
                                            <p:strVal val="#ppt_y"/>
                                          </p:val>
                                        </p:tav>
                                        <p:tav tm="100000">
                                          <p:val>
                                            <p:strVal val="#ppt_y"/>
                                          </p:val>
                                        </p:tav>
                                      </p:tavLst>
                                    </p:anim>
                                    <p:anim calcmode="lin" valueType="num">
                                      <p:cBhvr>
                                        <p:cTn id="17" dur="500" fill="hold"/>
                                        <p:tgtEl>
                                          <p:spTgt spid="23"/>
                                        </p:tgtEl>
                                        <p:attrNameLst>
                                          <p:attrName>ppt_h</p:attrName>
                                        </p:attrNameLst>
                                      </p:cBhvr>
                                      <p:tavLst>
                                        <p:tav tm="0">
                                          <p:val>
                                            <p:strVal val="#ppt_h/10"/>
                                          </p:val>
                                        </p:tav>
                                        <p:tav tm="50000">
                                          <p:val>
                                            <p:strVal val="#ppt_h+.01"/>
                                          </p:val>
                                        </p:tav>
                                        <p:tav tm="100000">
                                          <p:val>
                                            <p:strVal val="#ppt_h"/>
                                          </p:val>
                                        </p:tav>
                                      </p:tavLst>
                                    </p:anim>
                                    <p:anim calcmode="lin" valueType="num">
                                      <p:cBhvr>
                                        <p:cTn id="18" dur="500" fill="hold"/>
                                        <p:tgtEl>
                                          <p:spTgt spid="23"/>
                                        </p:tgtEl>
                                        <p:attrNameLst>
                                          <p:attrName>ppt_w</p:attrName>
                                        </p:attrNameLst>
                                      </p:cBhvr>
                                      <p:tavLst>
                                        <p:tav tm="0">
                                          <p:val>
                                            <p:strVal val="#ppt_w/10"/>
                                          </p:val>
                                        </p:tav>
                                        <p:tav tm="50000">
                                          <p:val>
                                            <p:strVal val="#ppt_w+.01"/>
                                          </p:val>
                                        </p:tav>
                                        <p:tav tm="100000">
                                          <p:val>
                                            <p:strVal val="#ppt_w"/>
                                          </p:val>
                                        </p:tav>
                                      </p:tavLst>
                                    </p:anim>
                                    <p:animEffect>
                                      <p:cBhvr>
                                        <p:cTn id="19" dur="500" tmFilter="0,0; .5, 1; 1, 1"/>
                                        <p:tgtEl>
                                          <p:spTgt spid="23"/>
                                        </p:tgtEl>
                                      </p:cBhvr>
                                    </p:animEffect>
                                  </p:childTnLst>
                                </p:cTn>
                              </p:par>
                            </p:childTnLst>
                          </p:cTn>
                        </p:par>
                        <p:par>
                          <p:cTn id="20" fill="hold">
                            <p:stCondLst>
                              <p:cond delay="1150"/>
                            </p:stCondLst>
                            <p:childTnLst>
                              <p:par>
                                <p:cTn id="21" presetID="2" presetClass="entr" presetSubtype="4" fill="hold" nodeType="after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500" fill="hold"/>
                                        <p:tgtEl>
                                          <p:spTgt spid="5"/>
                                        </p:tgtEl>
                                        <p:attrNameLst>
                                          <p:attrName>ppt_x</p:attrName>
                                        </p:attrNameLst>
                                      </p:cBhvr>
                                      <p:tavLst>
                                        <p:tav tm="0">
                                          <p:val>
                                            <p:strVal val="#ppt_x"/>
                                          </p:val>
                                        </p:tav>
                                        <p:tav tm="100000">
                                          <p:val>
                                            <p:strVal val="#ppt_x"/>
                                          </p:val>
                                        </p:tav>
                                      </p:tavLst>
                                    </p:anim>
                                    <p:anim calcmode="lin" valueType="num">
                                      <p:cBhvr additive="base">
                                        <p:cTn id="24" dur="500" fill="hold"/>
                                        <p:tgtEl>
                                          <p:spTgt spid="5"/>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7"/>
                                        </p:tgtEl>
                                        <p:attrNameLst>
                                          <p:attrName>style.visibility</p:attrName>
                                        </p:attrNameLst>
                                      </p:cBhvr>
                                      <p:to>
                                        <p:strVal val="visible"/>
                                      </p:to>
                                    </p:set>
                                    <p:anim calcmode="lin" valueType="num">
                                      <p:cBhvr additive="base">
                                        <p:cTn id="27" dur="500" fill="hold"/>
                                        <p:tgtEl>
                                          <p:spTgt spid="7"/>
                                        </p:tgtEl>
                                        <p:attrNameLst>
                                          <p:attrName>ppt_x</p:attrName>
                                        </p:attrNameLst>
                                      </p:cBhvr>
                                      <p:tavLst>
                                        <p:tav tm="0">
                                          <p:val>
                                            <p:strVal val="#ppt_x"/>
                                          </p:val>
                                        </p:tav>
                                        <p:tav tm="100000">
                                          <p:val>
                                            <p:strVal val="#ppt_x"/>
                                          </p:val>
                                        </p:tav>
                                      </p:tavLst>
                                    </p:anim>
                                    <p:anim calcmode="lin" valueType="num">
                                      <p:cBhvr additive="base">
                                        <p:cTn id="28" dur="500" fill="hold"/>
                                        <p:tgtEl>
                                          <p:spTgt spid="7"/>
                                        </p:tgtEl>
                                        <p:attrNameLst>
                                          <p:attrName>ppt_y</p:attrName>
                                        </p:attrNameLst>
                                      </p:cBhvr>
                                      <p:tavLst>
                                        <p:tav tm="0">
                                          <p:val>
                                            <p:strVal val="1+#ppt_h/2"/>
                                          </p:val>
                                        </p:tav>
                                        <p:tav tm="100000">
                                          <p:val>
                                            <p:strVal val="#ppt_y"/>
                                          </p:val>
                                        </p:tav>
                                      </p:tavLst>
                                    </p:anim>
                                  </p:childTnLst>
                                </p:cTn>
                              </p:par>
                            </p:childTnLst>
                          </p:cTn>
                        </p:par>
                        <p:par>
                          <p:cTn id="29" fill="hold">
                            <p:stCondLst>
                              <p:cond delay="1650"/>
                            </p:stCondLst>
                            <p:childTnLst>
                              <p:par>
                                <p:cTn id="30" presetID="2" presetClass="entr" presetSubtype="4" fill="hold" nodeType="afterEffect">
                                  <p:stCondLst>
                                    <p:cond delay="0"/>
                                  </p:stCondLst>
                                  <p:childTnLst>
                                    <p:set>
                                      <p:cBhvr>
                                        <p:cTn id="31" dur="1" fill="hold">
                                          <p:stCondLst>
                                            <p:cond delay="0"/>
                                          </p:stCondLst>
                                        </p:cTn>
                                        <p:tgtEl>
                                          <p:spTgt spid="6"/>
                                        </p:tgtEl>
                                        <p:attrNameLst>
                                          <p:attrName>style.visibility</p:attrName>
                                        </p:attrNameLst>
                                      </p:cBhvr>
                                      <p:to>
                                        <p:strVal val="visible"/>
                                      </p:to>
                                    </p:set>
                                    <p:anim calcmode="lin" valueType="num">
                                      <p:cBhvr additive="base">
                                        <p:cTn id="32" dur="500" fill="hold"/>
                                        <p:tgtEl>
                                          <p:spTgt spid="6"/>
                                        </p:tgtEl>
                                        <p:attrNameLst>
                                          <p:attrName>ppt_x</p:attrName>
                                        </p:attrNameLst>
                                      </p:cBhvr>
                                      <p:tavLst>
                                        <p:tav tm="0">
                                          <p:val>
                                            <p:strVal val="#ppt_x"/>
                                          </p:val>
                                        </p:tav>
                                        <p:tav tm="100000">
                                          <p:val>
                                            <p:strVal val="#ppt_x"/>
                                          </p:val>
                                        </p:tav>
                                      </p:tavLst>
                                    </p:anim>
                                    <p:anim calcmode="lin" valueType="num">
                                      <p:cBhvr additive="base">
                                        <p:cTn id="33" dur="500" fill="hold"/>
                                        <p:tgtEl>
                                          <p:spTgt spid="6"/>
                                        </p:tgtEl>
                                        <p:attrNameLst>
                                          <p:attrName>ppt_y</p:attrName>
                                        </p:attrNameLst>
                                      </p:cBhvr>
                                      <p:tavLst>
                                        <p:tav tm="0">
                                          <p:val>
                                            <p:strVal val="1+#ppt_h/2"/>
                                          </p:val>
                                        </p:tav>
                                        <p:tav tm="100000">
                                          <p:val>
                                            <p:strVal val="#ppt_y"/>
                                          </p:val>
                                        </p:tav>
                                      </p:tavLst>
                                    </p:anim>
                                  </p:childTnLst>
                                </p:cTn>
                              </p:par>
                              <p:par>
                                <p:cTn id="34" presetID="2" presetClass="entr" presetSubtype="4" fill="hold" nodeType="withEffect">
                                  <p:stCondLst>
                                    <p:cond delay="0"/>
                                  </p:stCondLst>
                                  <p:childTnLst>
                                    <p:set>
                                      <p:cBhvr>
                                        <p:cTn id="35" dur="1" fill="hold">
                                          <p:stCondLst>
                                            <p:cond delay="0"/>
                                          </p:stCondLst>
                                        </p:cTn>
                                        <p:tgtEl>
                                          <p:spTgt spid="8"/>
                                        </p:tgtEl>
                                        <p:attrNameLst>
                                          <p:attrName>style.visibility</p:attrName>
                                        </p:attrNameLst>
                                      </p:cBhvr>
                                      <p:to>
                                        <p:strVal val="visible"/>
                                      </p:to>
                                    </p:set>
                                    <p:anim calcmode="lin" valueType="num">
                                      <p:cBhvr additive="base">
                                        <p:cTn id="36" dur="500" fill="hold"/>
                                        <p:tgtEl>
                                          <p:spTgt spid="8"/>
                                        </p:tgtEl>
                                        <p:attrNameLst>
                                          <p:attrName>ppt_x</p:attrName>
                                        </p:attrNameLst>
                                      </p:cBhvr>
                                      <p:tavLst>
                                        <p:tav tm="0">
                                          <p:val>
                                            <p:strVal val="#ppt_x"/>
                                          </p:val>
                                        </p:tav>
                                        <p:tav tm="100000">
                                          <p:val>
                                            <p:strVal val="#ppt_x"/>
                                          </p:val>
                                        </p:tav>
                                      </p:tavLst>
                                    </p:anim>
                                    <p:anim calcmode="lin" valueType="num">
                                      <p:cBhvr additive="base">
                                        <p:cTn id="37"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bldLvl="0" autoUpdateAnimBg="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文本框 6"/>
          <p:cNvSpPr>
            <a:spLocks noChangeArrowheads="1"/>
          </p:cNvSpPr>
          <p:nvPr/>
        </p:nvSpPr>
        <p:spPr bwMode="auto">
          <a:xfrm>
            <a:off x="641111" y="316677"/>
            <a:ext cx="3295650" cy="344170"/>
          </a:xfrm>
          <a:prstGeom prst="rect">
            <a:avLst/>
          </a:prstGeom>
          <a:noFill/>
          <a:ln>
            <a:noFill/>
          </a:ln>
        </p:spPr>
        <p:txBody>
          <a:bodyPr lIns="68571" tIns="34285" rIns="68571" bIns="34285">
            <a:spAutoFit/>
          </a:bodyPr>
          <a:lstStyle/>
          <a:p>
            <a:pPr defTabSz="967740" fontAlgn="auto">
              <a:spcBef>
                <a:spcPts val="0"/>
              </a:spcBef>
              <a:spcAft>
                <a:spcPts val="0"/>
              </a:spcAft>
              <a:defRPr/>
            </a:pPr>
            <a:r>
              <a:rPr lang="zh-CN" altLang="en-US" sz="1800" b="1" dirty="0">
                <a:latin typeface="微软雅黑" pitchFamily="34" charset="-122"/>
                <a:ea typeface="微软雅黑" pitchFamily="34" charset="-122"/>
                <a:sym typeface="微软雅黑" pitchFamily="34" charset="-122"/>
              </a:rPr>
              <a:t>大学生贷款管理系统</a:t>
            </a:r>
            <a:endParaRPr lang="zh-CN" altLang="en-US" sz="1800" b="1" dirty="0">
              <a:latin typeface="微软雅黑" pitchFamily="34" charset="-122"/>
              <a:ea typeface="微软雅黑" pitchFamily="34" charset="-122"/>
              <a:sym typeface="微软雅黑" pitchFamily="34" charset="-122"/>
            </a:endParaRPr>
          </a:p>
        </p:txBody>
      </p:sp>
      <p:grpSp>
        <p:nvGrpSpPr>
          <p:cNvPr id="24" name="组合 23"/>
          <p:cNvGrpSpPr/>
          <p:nvPr/>
        </p:nvGrpSpPr>
        <p:grpSpPr>
          <a:xfrm>
            <a:off x="352592" y="688270"/>
            <a:ext cx="9231272" cy="67851"/>
            <a:chOff x="288133" y="483063"/>
            <a:chExt cx="8772740" cy="64666"/>
          </a:xfrm>
        </p:grpSpPr>
        <p:sp>
          <p:nvSpPr>
            <p:cNvPr id="25" name="任意多边形 24"/>
            <p:cNvSpPr/>
            <p:nvPr/>
          </p:nvSpPr>
          <p:spPr>
            <a:xfrm>
              <a:off x="288133" y="483063"/>
              <a:ext cx="904874" cy="64666"/>
            </a:xfrm>
            <a:custGeom>
              <a:avLst/>
              <a:gdLst>
                <a:gd name="connsiteX0" fmla="*/ 0 w 740569"/>
                <a:gd name="connsiteY0" fmla="*/ 28575 h 47625"/>
                <a:gd name="connsiteX1" fmla="*/ 95250 w 740569"/>
                <a:gd name="connsiteY1" fmla="*/ 0 h 47625"/>
                <a:gd name="connsiteX2" fmla="*/ 152400 w 740569"/>
                <a:gd name="connsiteY2" fmla="*/ 40481 h 47625"/>
                <a:gd name="connsiteX3" fmla="*/ 238125 w 740569"/>
                <a:gd name="connsiteY3" fmla="*/ 4762 h 47625"/>
                <a:gd name="connsiteX4" fmla="*/ 285750 w 740569"/>
                <a:gd name="connsiteY4" fmla="*/ 47625 h 47625"/>
                <a:gd name="connsiteX5" fmla="*/ 431007 w 740569"/>
                <a:gd name="connsiteY5" fmla="*/ 19050 h 47625"/>
                <a:gd name="connsiteX6" fmla="*/ 733425 w 740569"/>
                <a:gd name="connsiteY6" fmla="*/ 19050 h 47625"/>
                <a:gd name="connsiteX7" fmla="*/ 740569 w 740569"/>
                <a:gd name="connsiteY7" fmla="*/ 19050 h 47625"/>
                <a:gd name="connsiteX0-1" fmla="*/ 0 w 740569"/>
                <a:gd name="connsiteY0-2" fmla="*/ 28706 h 47756"/>
                <a:gd name="connsiteX1-3" fmla="*/ 95250 w 740569"/>
                <a:gd name="connsiteY1-4" fmla="*/ 131 h 47756"/>
                <a:gd name="connsiteX2-5" fmla="*/ 152400 w 740569"/>
                <a:gd name="connsiteY2-6" fmla="*/ 40612 h 47756"/>
                <a:gd name="connsiteX3-7" fmla="*/ 238125 w 740569"/>
                <a:gd name="connsiteY3-8" fmla="*/ 4893 h 47756"/>
                <a:gd name="connsiteX4-9" fmla="*/ 285750 w 740569"/>
                <a:gd name="connsiteY4-10" fmla="*/ 47756 h 47756"/>
                <a:gd name="connsiteX5-11" fmla="*/ 431007 w 740569"/>
                <a:gd name="connsiteY5-12" fmla="*/ 19181 h 47756"/>
                <a:gd name="connsiteX6-13" fmla="*/ 733425 w 740569"/>
                <a:gd name="connsiteY6-14" fmla="*/ 19181 h 47756"/>
                <a:gd name="connsiteX7-15" fmla="*/ 740569 w 740569"/>
                <a:gd name="connsiteY7-16" fmla="*/ 19181 h 47756"/>
                <a:gd name="connsiteX0-17" fmla="*/ 0 w 740569"/>
                <a:gd name="connsiteY0-18" fmla="*/ 29111 h 48161"/>
                <a:gd name="connsiteX1-19" fmla="*/ 95250 w 740569"/>
                <a:gd name="connsiteY1-20" fmla="*/ 536 h 48161"/>
                <a:gd name="connsiteX2-21" fmla="*/ 152400 w 740569"/>
                <a:gd name="connsiteY2-22" fmla="*/ 41017 h 48161"/>
                <a:gd name="connsiteX3-23" fmla="*/ 238125 w 740569"/>
                <a:gd name="connsiteY3-24" fmla="*/ 5298 h 48161"/>
                <a:gd name="connsiteX4-25" fmla="*/ 285750 w 740569"/>
                <a:gd name="connsiteY4-26" fmla="*/ 48161 h 48161"/>
                <a:gd name="connsiteX5-27" fmla="*/ 431007 w 740569"/>
                <a:gd name="connsiteY5-28" fmla="*/ 19586 h 48161"/>
                <a:gd name="connsiteX6-29" fmla="*/ 733425 w 740569"/>
                <a:gd name="connsiteY6-30" fmla="*/ 19586 h 48161"/>
                <a:gd name="connsiteX7-31" fmla="*/ 740569 w 740569"/>
                <a:gd name="connsiteY7-32" fmla="*/ 19586 h 48161"/>
                <a:gd name="connsiteX0-33" fmla="*/ 0 w 740569"/>
                <a:gd name="connsiteY0-34" fmla="*/ 45574 h 64624"/>
                <a:gd name="connsiteX1-35" fmla="*/ 111919 w 740569"/>
                <a:gd name="connsiteY1-36" fmla="*/ 330 h 64624"/>
                <a:gd name="connsiteX2-37" fmla="*/ 152400 w 740569"/>
                <a:gd name="connsiteY2-38" fmla="*/ 57480 h 64624"/>
                <a:gd name="connsiteX3-39" fmla="*/ 238125 w 740569"/>
                <a:gd name="connsiteY3-40" fmla="*/ 21761 h 64624"/>
                <a:gd name="connsiteX4-41" fmla="*/ 285750 w 740569"/>
                <a:gd name="connsiteY4-42" fmla="*/ 64624 h 64624"/>
                <a:gd name="connsiteX5-43" fmla="*/ 431007 w 740569"/>
                <a:gd name="connsiteY5-44" fmla="*/ 36049 h 64624"/>
                <a:gd name="connsiteX6-45" fmla="*/ 733425 w 740569"/>
                <a:gd name="connsiteY6-46" fmla="*/ 36049 h 64624"/>
                <a:gd name="connsiteX7-47" fmla="*/ 740569 w 740569"/>
                <a:gd name="connsiteY7-48" fmla="*/ 36049 h 64624"/>
                <a:gd name="connsiteX0-49" fmla="*/ 0 w 740569"/>
                <a:gd name="connsiteY0-50" fmla="*/ 45574 h 64624"/>
                <a:gd name="connsiteX1-51" fmla="*/ 111919 w 740569"/>
                <a:gd name="connsiteY1-52" fmla="*/ 330 h 64624"/>
                <a:gd name="connsiteX2-53" fmla="*/ 152400 w 740569"/>
                <a:gd name="connsiteY2-54" fmla="*/ 57480 h 64624"/>
                <a:gd name="connsiteX3-55" fmla="*/ 238125 w 740569"/>
                <a:gd name="connsiteY3-56" fmla="*/ 21761 h 64624"/>
                <a:gd name="connsiteX4-57" fmla="*/ 285750 w 740569"/>
                <a:gd name="connsiteY4-58" fmla="*/ 64624 h 64624"/>
                <a:gd name="connsiteX5-59" fmla="*/ 431007 w 740569"/>
                <a:gd name="connsiteY5-60" fmla="*/ 36049 h 64624"/>
                <a:gd name="connsiteX6-61" fmla="*/ 733425 w 740569"/>
                <a:gd name="connsiteY6-62" fmla="*/ 36049 h 64624"/>
                <a:gd name="connsiteX7-63" fmla="*/ 740569 w 740569"/>
                <a:gd name="connsiteY7-64" fmla="*/ 36049 h 64624"/>
                <a:gd name="connsiteX0-65" fmla="*/ 0 w 740569"/>
                <a:gd name="connsiteY0-66" fmla="*/ 45574 h 64624"/>
                <a:gd name="connsiteX1-67" fmla="*/ 111919 w 740569"/>
                <a:gd name="connsiteY1-68" fmla="*/ 330 h 64624"/>
                <a:gd name="connsiteX2-69" fmla="*/ 152400 w 740569"/>
                <a:gd name="connsiteY2-70" fmla="*/ 57480 h 64624"/>
                <a:gd name="connsiteX3-71" fmla="*/ 238125 w 740569"/>
                <a:gd name="connsiteY3-72" fmla="*/ 21761 h 64624"/>
                <a:gd name="connsiteX4-73" fmla="*/ 285750 w 740569"/>
                <a:gd name="connsiteY4-74" fmla="*/ 64624 h 64624"/>
                <a:gd name="connsiteX5-75" fmla="*/ 431007 w 740569"/>
                <a:gd name="connsiteY5-76" fmla="*/ 36049 h 64624"/>
                <a:gd name="connsiteX6-77" fmla="*/ 733425 w 740569"/>
                <a:gd name="connsiteY6-78" fmla="*/ 36049 h 64624"/>
                <a:gd name="connsiteX7-79" fmla="*/ 740569 w 740569"/>
                <a:gd name="connsiteY7-80" fmla="*/ 36049 h 64624"/>
                <a:gd name="connsiteX0-81" fmla="*/ 0 w 740569"/>
                <a:gd name="connsiteY0-82" fmla="*/ 45574 h 64624"/>
                <a:gd name="connsiteX1-83" fmla="*/ 111919 w 740569"/>
                <a:gd name="connsiteY1-84" fmla="*/ 330 h 64624"/>
                <a:gd name="connsiteX2-85" fmla="*/ 152400 w 740569"/>
                <a:gd name="connsiteY2-86" fmla="*/ 57480 h 64624"/>
                <a:gd name="connsiteX3-87" fmla="*/ 238125 w 740569"/>
                <a:gd name="connsiteY3-88" fmla="*/ 21761 h 64624"/>
                <a:gd name="connsiteX4-89" fmla="*/ 285750 w 740569"/>
                <a:gd name="connsiteY4-90" fmla="*/ 64624 h 64624"/>
                <a:gd name="connsiteX5-91" fmla="*/ 431007 w 740569"/>
                <a:gd name="connsiteY5-92" fmla="*/ 36049 h 64624"/>
                <a:gd name="connsiteX6-93" fmla="*/ 733425 w 740569"/>
                <a:gd name="connsiteY6-94" fmla="*/ 36049 h 64624"/>
                <a:gd name="connsiteX7-95" fmla="*/ 740569 w 740569"/>
                <a:gd name="connsiteY7-96" fmla="*/ 36049 h 64624"/>
                <a:gd name="connsiteX0-97" fmla="*/ 0 w 740569"/>
                <a:gd name="connsiteY0-98" fmla="*/ 45574 h 67811"/>
                <a:gd name="connsiteX1-99" fmla="*/ 111919 w 740569"/>
                <a:gd name="connsiteY1-100" fmla="*/ 330 h 67811"/>
                <a:gd name="connsiteX2-101" fmla="*/ 152400 w 740569"/>
                <a:gd name="connsiteY2-102" fmla="*/ 57480 h 67811"/>
                <a:gd name="connsiteX3-103" fmla="*/ 238125 w 740569"/>
                <a:gd name="connsiteY3-104" fmla="*/ 21761 h 67811"/>
                <a:gd name="connsiteX4-105" fmla="*/ 285750 w 740569"/>
                <a:gd name="connsiteY4-106" fmla="*/ 64624 h 67811"/>
                <a:gd name="connsiteX5-107" fmla="*/ 431007 w 740569"/>
                <a:gd name="connsiteY5-108" fmla="*/ 36049 h 67811"/>
                <a:gd name="connsiteX6-109" fmla="*/ 733425 w 740569"/>
                <a:gd name="connsiteY6-110" fmla="*/ 36049 h 67811"/>
                <a:gd name="connsiteX7-111" fmla="*/ 740569 w 740569"/>
                <a:gd name="connsiteY7-112" fmla="*/ 36049 h 67811"/>
                <a:gd name="connsiteX0-113" fmla="*/ 0 w 740569"/>
                <a:gd name="connsiteY0-114" fmla="*/ 45574 h 64754"/>
                <a:gd name="connsiteX1-115" fmla="*/ 111919 w 740569"/>
                <a:gd name="connsiteY1-116" fmla="*/ 330 h 64754"/>
                <a:gd name="connsiteX2-117" fmla="*/ 152400 w 740569"/>
                <a:gd name="connsiteY2-118" fmla="*/ 57480 h 64754"/>
                <a:gd name="connsiteX3-119" fmla="*/ 238125 w 740569"/>
                <a:gd name="connsiteY3-120" fmla="*/ 21761 h 64754"/>
                <a:gd name="connsiteX4-121" fmla="*/ 285750 w 740569"/>
                <a:gd name="connsiteY4-122" fmla="*/ 64624 h 64754"/>
                <a:gd name="connsiteX5-123" fmla="*/ 431007 w 740569"/>
                <a:gd name="connsiteY5-124" fmla="*/ 36049 h 64754"/>
                <a:gd name="connsiteX6-125" fmla="*/ 733425 w 740569"/>
                <a:gd name="connsiteY6-126" fmla="*/ 36049 h 64754"/>
                <a:gd name="connsiteX7-127" fmla="*/ 740569 w 740569"/>
                <a:gd name="connsiteY7-128" fmla="*/ 36049 h 64754"/>
                <a:gd name="connsiteX0-129" fmla="*/ 0 w 740569"/>
                <a:gd name="connsiteY0-130" fmla="*/ 45574 h 64776"/>
                <a:gd name="connsiteX1-131" fmla="*/ 111919 w 740569"/>
                <a:gd name="connsiteY1-132" fmla="*/ 330 h 64776"/>
                <a:gd name="connsiteX2-133" fmla="*/ 152400 w 740569"/>
                <a:gd name="connsiteY2-134" fmla="*/ 57480 h 64776"/>
                <a:gd name="connsiteX3-135" fmla="*/ 238125 w 740569"/>
                <a:gd name="connsiteY3-136" fmla="*/ 21761 h 64776"/>
                <a:gd name="connsiteX4-137" fmla="*/ 311944 w 740569"/>
                <a:gd name="connsiteY4-138" fmla="*/ 64624 h 64776"/>
                <a:gd name="connsiteX5-139" fmla="*/ 431007 w 740569"/>
                <a:gd name="connsiteY5-140" fmla="*/ 36049 h 64776"/>
                <a:gd name="connsiteX6-141" fmla="*/ 733425 w 740569"/>
                <a:gd name="connsiteY6-142" fmla="*/ 36049 h 64776"/>
                <a:gd name="connsiteX7-143" fmla="*/ 740569 w 740569"/>
                <a:gd name="connsiteY7-144" fmla="*/ 36049 h 64776"/>
                <a:gd name="connsiteX0-145" fmla="*/ 0 w 758294"/>
                <a:gd name="connsiteY0-146" fmla="*/ 45574 h 64666"/>
                <a:gd name="connsiteX1-147" fmla="*/ 111919 w 758294"/>
                <a:gd name="connsiteY1-148" fmla="*/ 330 h 64666"/>
                <a:gd name="connsiteX2-149" fmla="*/ 152400 w 758294"/>
                <a:gd name="connsiteY2-150" fmla="*/ 57480 h 64666"/>
                <a:gd name="connsiteX3-151" fmla="*/ 238125 w 758294"/>
                <a:gd name="connsiteY3-152" fmla="*/ 21761 h 64666"/>
                <a:gd name="connsiteX4-153" fmla="*/ 311944 w 758294"/>
                <a:gd name="connsiteY4-154" fmla="*/ 64624 h 64666"/>
                <a:gd name="connsiteX5-155" fmla="*/ 423864 w 758294"/>
                <a:gd name="connsiteY5-156" fmla="*/ 12236 h 64666"/>
                <a:gd name="connsiteX6-157" fmla="*/ 733425 w 758294"/>
                <a:gd name="connsiteY6-158" fmla="*/ 36049 h 64666"/>
                <a:gd name="connsiteX7-159" fmla="*/ 740569 w 758294"/>
                <a:gd name="connsiteY7-160" fmla="*/ 36049 h 64666"/>
                <a:gd name="connsiteX0-161" fmla="*/ 0 w 950119"/>
                <a:gd name="connsiteY0-162" fmla="*/ 45574 h 64666"/>
                <a:gd name="connsiteX1-163" fmla="*/ 111919 w 950119"/>
                <a:gd name="connsiteY1-164" fmla="*/ 330 h 64666"/>
                <a:gd name="connsiteX2-165" fmla="*/ 152400 w 950119"/>
                <a:gd name="connsiteY2-166" fmla="*/ 57480 h 64666"/>
                <a:gd name="connsiteX3-167" fmla="*/ 238125 w 950119"/>
                <a:gd name="connsiteY3-168" fmla="*/ 21761 h 64666"/>
                <a:gd name="connsiteX4-169" fmla="*/ 311944 w 950119"/>
                <a:gd name="connsiteY4-170" fmla="*/ 64624 h 64666"/>
                <a:gd name="connsiteX5-171" fmla="*/ 423864 w 950119"/>
                <a:gd name="connsiteY5-172" fmla="*/ 12236 h 64666"/>
                <a:gd name="connsiteX6-173" fmla="*/ 733425 w 950119"/>
                <a:gd name="connsiteY6-174" fmla="*/ 36049 h 64666"/>
                <a:gd name="connsiteX7-175" fmla="*/ 950119 w 950119"/>
                <a:gd name="connsiteY7-176" fmla="*/ 36049 h 64666"/>
                <a:gd name="connsiteX0-177" fmla="*/ 0 w 950119"/>
                <a:gd name="connsiteY0-178" fmla="*/ 45574 h 64666"/>
                <a:gd name="connsiteX1-179" fmla="*/ 111919 w 950119"/>
                <a:gd name="connsiteY1-180" fmla="*/ 330 h 64666"/>
                <a:gd name="connsiteX2-181" fmla="*/ 152400 w 950119"/>
                <a:gd name="connsiteY2-182" fmla="*/ 57480 h 64666"/>
                <a:gd name="connsiteX3-183" fmla="*/ 238125 w 950119"/>
                <a:gd name="connsiteY3-184" fmla="*/ 21761 h 64666"/>
                <a:gd name="connsiteX4-185" fmla="*/ 311944 w 950119"/>
                <a:gd name="connsiteY4-186" fmla="*/ 64624 h 64666"/>
                <a:gd name="connsiteX5-187" fmla="*/ 423864 w 950119"/>
                <a:gd name="connsiteY5-188" fmla="*/ 12236 h 64666"/>
                <a:gd name="connsiteX6-189" fmla="*/ 738187 w 950119"/>
                <a:gd name="connsiteY6-190" fmla="*/ 14618 h 64666"/>
                <a:gd name="connsiteX7-191" fmla="*/ 950119 w 950119"/>
                <a:gd name="connsiteY7-192" fmla="*/ 36049 h 64666"/>
                <a:gd name="connsiteX0-193" fmla="*/ 0 w 985838"/>
                <a:gd name="connsiteY0-194" fmla="*/ 45574 h 64666"/>
                <a:gd name="connsiteX1-195" fmla="*/ 111919 w 985838"/>
                <a:gd name="connsiteY1-196" fmla="*/ 330 h 64666"/>
                <a:gd name="connsiteX2-197" fmla="*/ 152400 w 985838"/>
                <a:gd name="connsiteY2-198" fmla="*/ 57480 h 64666"/>
                <a:gd name="connsiteX3-199" fmla="*/ 238125 w 985838"/>
                <a:gd name="connsiteY3-200" fmla="*/ 21761 h 64666"/>
                <a:gd name="connsiteX4-201" fmla="*/ 311944 w 985838"/>
                <a:gd name="connsiteY4-202" fmla="*/ 64624 h 64666"/>
                <a:gd name="connsiteX5-203" fmla="*/ 423864 w 985838"/>
                <a:gd name="connsiteY5-204" fmla="*/ 12236 h 64666"/>
                <a:gd name="connsiteX6-205" fmla="*/ 738187 w 985838"/>
                <a:gd name="connsiteY6-206" fmla="*/ 14618 h 64666"/>
                <a:gd name="connsiteX7-207" fmla="*/ 985838 w 985838"/>
                <a:gd name="connsiteY7-208" fmla="*/ 16999 h 64666"/>
                <a:gd name="connsiteX0-209" fmla="*/ 0 w 964406"/>
                <a:gd name="connsiteY0-210" fmla="*/ 45574 h 64666"/>
                <a:gd name="connsiteX1-211" fmla="*/ 111919 w 964406"/>
                <a:gd name="connsiteY1-212" fmla="*/ 330 h 64666"/>
                <a:gd name="connsiteX2-213" fmla="*/ 152400 w 964406"/>
                <a:gd name="connsiteY2-214" fmla="*/ 57480 h 64666"/>
                <a:gd name="connsiteX3-215" fmla="*/ 238125 w 964406"/>
                <a:gd name="connsiteY3-216" fmla="*/ 21761 h 64666"/>
                <a:gd name="connsiteX4-217" fmla="*/ 311944 w 964406"/>
                <a:gd name="connsiteY4-218" fmla="*/ 64624 h 64666"/>
                <a:gd name="connsiteX5-219" fmla="*/ 423864 w 964406"/>
                <a:gd name="connsiteY5-220" fmla="*/ 12236 h 64666"/>
                <a:gd name="connsiteX6-221" fmla="*/ 738187 w 964406"/>
                <a:gd name="connsiteY6-222" fmla="*/ 14618 h 64666"/>
                <a:gd name="connsiteX7-223" fmla="*/ 964406 w 964406"/>
                <a:gd name="connsiteY7-224" fmla="*/ 7474 h 64666"/>
                <a:gd name="connsiteX0-225" fmla="*/ 0 w 962024"/>
                <a:gd name="connsiteY0-226" fmla="*/ 45574 h 64666"/>
                <a:gd name="connsiteX1-227" fmla="*/ 111919 w 962024"/>
                <a:gd name="connsiteY1-228" fmla="*/ 330 h 64666"/>
                <a:gd name="connsiteX2-229" fmla="*/ 152400 w 962024"/>
                <a:gd name="connsiteY2-230" fmla="*/ 57480 h 64666"/>
                <a:gd name="connsiteX3-231" fmla="*/ 238125 w 962024"/>
                <a:gd name="connsiteY3-232" fmla="*/ 21761 h 64666"/>
                <a:gd name="connsiteX4-233" fmla="*/ 311944 w 962024"/>
                <a:gd name="connsiteY4-234" fmla="*/ 64624 h 64666"/>
                <a:gd name="connsiteX5-235" fmla="*/ 423864 w 962024"/>
                <a:gd name="connsiteY5-236" fmla="*/ 12236 h 64666"/>
                <a:gd name="connsiteX6-237" fmla="*/ 738187 w 962024"/>
                <a:gd name="connsiteY6-238" fmla="*/ 14618 h 64666"/>
                <a:gd name="connsiteX7-239" fmla="*/ 962024 w 962024"/>
                <a:gd name="connsiteY7-240" fmla="*/ 14618 h 64666"/>
                <a:gd name="connsiteX0-241" fmla="*/ 0 w 845343"/>
                <a:gd name="connsiteY0-242" fmla="*/ 45574 h 64666"/>
                <a:gd name="connsiteX1-243" fmla="*/ 111919 w 845343"/>
                <a:gd name="connsiteY1-244" fmla="*/ 330 h 64666"/>
                <a:gd name="connsiteX2-245" fmla="*/ 152400 w 845343"/>
                <a:gd name="connsiteY2-246" fmla="*/ 57480 h 64666"/>
                <a:gd name="connsiteX3-247" fmla="*/ 238125 w 845343"/>
                <a:gd name="connsiteY3-248" fmla="*/ 21761 h 64666"/>
                <a:gd name="connsiteX4-249" fmla="*/ 311944 w 845343"/>
                <a:gd name="connsiteY4-250" fmla="*/ 64624 h 64666"/>
                <a:gd name="connsiteX5-251" fmla="*/ 423864 w 845343"/>
                <a:gd name="connsiteY5-252" fmla="*/ 12236 h 64666"/>
                <a:gd name="connsiteX6-253" fmla="*/ 738187 w 845343"/>
                <a:gd name="connsiteY6-254" fmla="*/ 14618 h 64666"/>
                <a:gd name="connsiteX7-255" fmla="*/ 845343 w 845343"/>
                <a:gd name="connsiteY7-256" fmla="*/ 14618 h 64666"/>
                <a:gd name="connsiteX0-257" fmla="*/ 0 w 904874"/>
                <a:gd name="connsiteY0-258" fmla="*/ 45574 h 64666"/>
                <a:gd name="connsiteX1-259" fmla="*/ 111919 w 904874"/>
                <a:gd name="connsiteY1-260" fmla="*/ 330 h 64666"/>
                <a:gd name="connsiteX2-261" fmla="*/ 152400 w 904874"/>
                <a:gd name="connsiteY2-262" fmla="*/ 57480 h 64666"/>
                <a:gd name="connsiteX3-263" fmla="*/ 238125 w 904874"/>
                <a:gd name="connsiteY3-264" fmla="*/ 21761 h 64666"/>
                <a:gd name="connsiteX4-265" fmla="*/ 311944 w 904874"/>
                <a:gd name="connsiteY4-266" fmla="*/ 64624 h 64666"/>
                <a:gd name="connsiteX5-267" fmla="*/ 423864 w 904874"/>
                <a:gd name="connsiteY5-268" fmla="*/ 12236 h 64666"/>
                <a:gd name="connsiteX6-269" fmla="*/ 738187 w 904874"/>
                <a:gd name="connsiteY6-270" fmla="*/ 14618 h 64666"/>
                <a:gd name="connsiteX7-271" fmla="*/ 904874 w 904874"/>
                <a:gd name="connsiteY7-272" fmla="*/ 14618 h 64666"/>
                <a:gd name="connsiteX0-273" fmla="*/ 0 w 904874"/>
                <a:gd name="connsiteY0-274" fmla="*/ 45574 h 64666"/>
                <a:gd name="connsiteX1-275" fmla="*/ 111919 w 904874"/>
                <a:gd name="connsiteY1-276" fmla="*/ 330 h 64666"/>
                <a:gd name="connsiteX2-277" fmla="*/ 152400 w 904874"/>
                <a:gd name="connsiteY2-278" fmla="*/ 57480 h 64666"/>
                <a:gd name="connsiteX3-279" fmla="*/ 238125 w 904874"/>
                <a:gd name="connsiteY3-280" fmla="*/ 21761 h 64666"/>
                <a:gd name="connsiteX4-281" fmla="*/ 311944 w 904874"/>
                <a:gd name="connsiteY4-282" fmla="*/ 64624 h 64666"/>
                <a:gd name="connsiteX5-283" fmla="*/ 423864 w 904874"/>
                <a:gd name="connsiteY5-284" fmla="*/ 12236 h 64666"/>
                <a:gd name="connsiteX6-285" fmla="*/ 740569 w 904874"/>
                <a:gd name="connsiteY6-286" fmla="*/ 14618 h 64666"/>
                <a:gd name="connsiteX7-287" fmla="*/ 904874 w 904874"/>
                <a:gd name="connsiteY7-288" fmla="*/ 14618 h 64666"/>
                <a:gd name="connsiteX0-289" fmla="*/ 0 w 904874"/>
                <a:gd name="connsiteY0-290" fmla="*/ 45574 h 64666"/>
                <a:gd name="connsiteX1-291" fmla="*/ 111919 w 904874"/>
                <a:gd name="connsiteY1-292" fmla="*/ 330 h 64666"/>
                <a:gd name="connsiteX2-293" fmla="*/ 152400 w 904874"/>
                <a:gd name="connsiteY2-294" fmla="*/ 57480 h 64666"/>
                <a:gd name="connsiteX3-295" fmla="*/ 238125 w 904874"/>
                <a:gd name="connsiteY3-296" fmla="*/ 21761 h 64666"/>
                <a:gd name="connsiteX4-297" fmla="*/ 311944 w 904874"/>
                <a:gd name="connsiteY4-298" fmla="*/ 64624 h 64666"/>
                <a:gd name="connsiteX5-299" fmla="*/ 423864 w 904874"/>
                <a:gd name="connsiteY5-300" fmla="*/ 12236 h 64666"/>
                <a:gd name="connsiteX6-301" fmla="*/ 740569 w 904874"/>
                <a:gd name="connsiteY6-302" fmla="*/ 14618 h 64666"/>
                <a:gd name="connsiteX7-303" fmla="*/ 904874 w 904874"/>
                <a:gd name="connsiteY7-304" fmla="*/ 14618 h 64666"/>
                <a:gd name="connsiteX0-305" fmla="*/ 0 w 904874"/>
                <a:gd name="connsiteY0-306" fmla="*/ 45574 h 64666"/>
                <a:gd name="connsiteX1-307" fmla="*/ 111919 w 904874"/>
                <a:gd name="connsiteY1-308" fmla="*/ 330 h 64666"/>
                <a:gd name="connsiteX2-309" fmla="*/ 152400 w 904874"/>
                <a:gd name="connsiteY2-310" fmla="*/ 57480 h 64666"/>
                <a:gd name="connsiteX3-311" fmla="*/ 238125 w 904874"/>
                <a:gd name="connsiteY3-312" fmla="*/ 21761 h 64666"/>
                <a:gd name="connsiteX4-313" fmla="*/ 311944 w 904874"/>
                <a:gd name="connsiteY4-314" fmla="*/ 64624 h 64666"/>
                <a:gd name="connsiteX5-315" fmla="*/ 423864 w 904874"/>
                <a:gd name="connsiteY5-316" fmla="*/ 12236 h 64666"/>
                <a:gd name="connsiteX6-317" fmla="*/ 904874 w 904874"/>
                <a:gd name="connsiteY6-318" fmla="*/ 14618 h 646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904874" h="64666">
                  <a:moveTo>
                    <a:pt x="0" y="45574"/>
                  </a:moveTo>
                  <a:cubicBezTo>
                    <a:pt x="31750" y="36049"/>
                    <a:pt x="67469" y="-4035"/>
                    <a:pt x="111919" y="330"/>
                  </a:cubicBezTo>
                  <a:cubicBezTo>
                    <a:pt x="156369" y="4695"/>
                    <a:pt x="114300" y="47955"/>
                    <a:pt x="152400" y="57480"/>
                  </a:cubicBezTo>
                  <a:cubicBezTo>
                    <a:pt x="190500" y="67005"/>
                    <a:pt x="211534" y="20570"/>
                    <a:pt x="238125" y="21761"/>
                  </a:cubicBezTo>
                  <a:cubicBezTo>
                    <a:pt x="264716" y="22952"/>
                    <a:pt x="280988" y="66211"/>
                    <a:pt x="311944" y="64624"/>
                  </a:cubicBezTo>
                  <a:cubicBezTo>
                    <a:pt x="342900" y="63037"/>
                    <a:pt x="325042" y="20570"/>
                    <a:pt x="423864" y="12236"/>
                  </a:cubicBezTo>
                  <a:cubicBezTo>
                    <a:pt x="522686" y="3902"/>
                    <a:pt x="804664" y="14122"/>
                    <a:pt x="904874" y="14618"/>
                  </a:cubicBezTo>
                </a:path>
              </a:pathLst>
            </a:custGeom>
            <a:no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 name="直接连接符 38"/>
            <p:cNvCxnSpPr>
              <a:stCxn id="25" idx="6"/>
            </p:cNvCxnSpPr>
            <p:nvPr/>
          </p:nvCxnSpPr>
          <p:spPr>
            <a:xfrm>
              <a:off x="1193007" y="497681"/>
              <a:ext cx="7867866" cy="4366"/>
            </a:xfrm>
            <a:prstGeom prst="line">
              <a:avLst/>
            </a:prstGeom>
            <a:no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40" name="组合 39"/>
          <p:cNvGrpSpPr/>
          <p:nvPr/>
        </p:nvGrpSpPr>
        <p:grpSpPr>
          <a:xfrm>
            <a:off x="0" y="290390"/>
            <a:ext cx="641111" cy="353788"/>
            <a:chOff x="0" y="252065"/>
            <a:chExt cx="641111" cy="392113"/>
          </a:xfrm>
        </p:grpSpPr>
        <p:sp>
          <p:nvSpPr>
            <p:cNvPr id="41" name="矩形 59"/>
            <p:cNvSpPr>
              <a:spLocks noChangeArrowheads="1"/>
            </p:cNvSpPr>
            <p:nvPr/>
          </p:nvSpPr>
          <p:spPr bwMode="auto">
            <a:xfrm>
              <a:off x="0" y="252065"/>
              <a:ext cx="227013" cy="392112"/>
            </a:xfrm>
            <a:prstGeom prst="rect">
              <a:avLst/>
            </a:prstGeom>
            <a:solidFill>
              <a:srgbClr val="7030A0"/>
            </a:solidFill>
            <a:ln>
              <a:noFill/>
            </a:ln>
          </p:spPr>
          <p:txBody>
            <a:bodyPr anchor="ctr"/>
            <a:lstStyle>
              <a:lvl1pPr>
                <a:lnSpc>
                  <a:spcPct val="90000"/>
                </a:lnSpc>
                <a:spcBef>
                  <a:spcPts val="1000"/>
                </a:spcBef>
                <a:buChar char="•"/>
                <a:defRPr sz="2800">
                  <a:solidFill>
                    <a:schemeClr val="tx1"/>
                  </a:solidFill>
                  <a:latin typeface="Calibri" pitchFamily="34" charset="0"/>
                  <a:ea typeface="宋体" charset="-122"/>
                </a:defRPr>
              </a:lvl1pPr>
              <a:lvl2pPr marL="742950" indent="-285750">
                <a:lnSpc>
                  <a:spcPct val="90000"/>
                </a:lnSpc>
                <a:spcBef>
                  <a:spcPts val="500"/>
                </a:spcBef>
                <a:buChar char="•"/>
                <a:defRPr sz="2400">
                  <a:solidFill>
                    <a:schemeClr val="tx1"/>
                  </a:solidFill>
                  <a:latin typeface="Calibri" pitchFamily="34" charset="0"/>
                  <a:ea typeface="宋体" charset="-122"/>
                </a:defRPr>
              </a:lvl2pPr>
              <a:lvl3pPr marL="1143000" indent="-228600">
                <a:lnSpc>
                  <a:spcPct val="90000"/>
                </a:lnSpc>
                <a:spcBef>
                  <a:spcPts val="500"/>
                </a:spcBef>
                <a:buChar char="•"/>
                <a:defRPr sz="2000">
                  <a:solidFill>
                    <a:schemeClr val="tx1"/>
                  </a:solidFill>
                  <a:latin typeface="Calibri" pitchFamily="34" charset="0"/>
                  <a:ea typeface="宋体" charset="-122"/>
                </a:defRPr>
              </a:lvl3pPr>
              <a:lvl4pPr marL="1600200" indent="-228600">
                <a:lnSpc>
                  <a:spcPct val="90000"/>
                </a:lnSpc>
                <a:spcBef>
                  <a:spcPts val="500"/>
                </a:spcBef>
                <a:buChar char="•"/>
                <a:defRPr>
                  <a:solidFill>
                    <a:schemeClr val="tx1"/>
                  </a:solidFill>
                  <a:latin typeface="Calibri" pitchFamily="34" charset="0"/>
                  <a:ea typeface="宋体" charset="-122"/>
                </a:defRPr>
              </a:lvl4pPr>
              <a:lvl5pPr marL="2057400" indent="-228600">
                <a:lnSpc>
                  <a:spcPct val="90000"/>
                </a:lnSpc>
                <a:spcBef>
                  <a:spcPts val="500"/>
                </a:spcBef>
                <a:buChar char="•"/>
                <a:defRPr>
                  <a:solidFill>
                    <a:schemeClr val="tx1"/>
                  </a:solidFill>
                  <a:latin typeface="Calibri" pitchFamily="34" charset="0"/>
                  <a:ea typeface="宋体" charset="-122"/>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pitchFamily="34" charset="0"/>
                  <a:ea typeface="宋体" charset="-122"/>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pitchFamily="34" charset="0"/>
                  <a:ea typeface="宋体" charset="-122"/>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pitchFamily="34" charset="0"/>
                  <a:ea typeface="宋体" charset="-122"/>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pitchFamily="34" charset="0"/>
                  <a:ea typeface="宋体" charset="-122"/>
                </a:defRPr>
              </a:lvl9pPr>
            </a:lstStyle>
            <a:p>
              <a:pPr algn="ctr" defTabSz="967740" fontAlgn="auto">
                <a:lnSpc>
                  <a:spcPct val="100000"/>
                </a:lnSpc>
                <a:spcBef>
                  <a:spcPct val="0"/>
                </a:spcBef>
                <a:spcAft>
                  <a:spcPts val="0"/>
                </a:spcAft>
                <a:buFont typeface="Arial" charset="0"/>
                <a:buNone/>
                <a:defRPr/>
              </a:pPr>
              <a:endParaRPr lang="zh-CN" altLang="en-US" sz="1400">
                <a:solidFill>
                  <a:srgbClr val="FFFFFF"/>
                </a:solidFill>
              </a:endParaRPr>
            </a:p>
          </p:txBody>
        </p:sp>
        <p:sp>
          <p:nvSpPr>
            <p:cNvPr id="42" name="矩形 60"/>
            <p:cNvSpPr>
              <a:spLocks noChangeArrowheads="1"/>
            </p:cNvSpPr>
            <p:nvPr/>
          </p:nvSpPr>
          <p:spPr bwMode="auto">
            <a:xfrm>
              <a:off x="227013" y="252065"/>
              <a:ext cx="114300" cy="392112"/>
            </a:xfrm>
            <a:prstGeom prst="rect">
              <a:avLst/>
            </a:prstGeom>
            <a:solidFill>
              <a:srgbClr val="FFC000"/>
            </a:solidFill>
            <a:ln>
              <a:noFill/>
            </a:ln>
          </p:spPr>
          <p:txBody>
            <a:bodyPr anchor="ctr"/>
            <a:lstStyle>
              <a:lvl1pPr>
                <a:lnSpc>
                  <a:spcPct val="90000"/>
                </a:lnSpc>
                <a:spcBef>
                  <a:spcPts val="1000"/>
                </a:spcBef>
                <a:buChar char="•"/>
                <a:defRPr sz="2800">
                  <a:solidFill>
                    <a:schemeClr val="tx1"/>
                  </a:solidFill>
                  <a:latin typeface="Calibri" pitchFamily="34" charset="0"/>
                  <a:ea typeface="宋体" charset="-122"/>
                </a:defRPr>
              </a:lvl1pPr>
              <a:lvl2pPr marL="742950" indent="-285750">
                <a:lnSpc>
                  <a:spcPct val="90000"/>
                </a:lnSpc>
                <a:spcBef>
                  <a:spcPts val="500"/>
                </a:spcBef>
                <a:buChar char="•"/>
                <a:defRPr sz="2400">
                  <a:solidFill>
                    <a:schemeClr val="tx1"/>
                  </a:solidFill>
                  <a:latin typeface="Calibri" pitchFamily="34" charset="0"/>
                  <a:ea typeface="宋体" charset="-122"/>
                </a:defRPr>
              </a:lvl2pPr>
              <a:lvl3pPr marL="1143000" indent="-228600">
                <a:lnSpc>
                  <a:spcPct val="90000"/>
                </a:lnSpc>
                <a:spcBef>
                  <a:spcPts val="500"/>
                </a:spcBef>
                <a:buChar char="•"/>
                <a:defRPr sz="2000">
                  <a:solidFill>
                    <a:schemeClr val="tx1"/>
                  </a:solidFill>
                  <a:latin typeface="Calibri" pitchFamily="34" charset="0"/>
                  <a:ea typeface="宋体" charset="-122"/>
                </a:defRPr>
              </a:lvl3pPr>
              <a:lvl4pPr marL="1600200" indent="-228600">
                <a:lnSpc>
                  <a:spcPct val="90000"/>
                </a:lnSpc>
                <a:spcBef>
                  <a:spcPts val="500"/>
                </a:spcBef>
                <a:buChar char="•"/>
                <a:defRPr>
                  <a:solidFill>
                    <a:schemeClr val="tx1"/>
                  </a:solidFill>
                  <a:latin typeface="Calibri" pitchFamily="34" charset="0"/>
                  <a:ea typeface="宋体" charset="-122"/>
                </a:defRPr>
              </a:lvl4pPr>
              <a:lvl5pPr marL="2057400" indent="-228600">
                <a:lnSpc>
                  <a:spcPct val="90000"/>
                </a:lnSpc>
                <a:spcBef>
                  <a:spcPts val="500"/>
                </a:spcBef>
                <a:buChar char="•"/>
                <a:defRPr>
                  <a:solidFill>
                    <a:schemeClr val="tx1"/>
                  </a:solidFill>
                  <a:latin typeface="Calibri" pitchFamily="34" charset="0"/>
                  <a:ea typeface="宋体" charset="-122"/>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pitchFamily="34" charset="0"/>
                  <a:ea typeface="宋体" charset="-122"/>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pitchFamily="34" charset="0"/>
                  <a:ea typeface="宋体" charset="-122"/>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pitchFamily="34" charset="0"/>
                  <a:ea typeface="宋体" charset="-122"/>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pitchFamily="34" charset="0"/>
                  <a:ea typeface="宋体" charset="-122"/>
                </a:defRPr>
              </a:lvl9pPr>
            </a:lstStyle>
            <a:p>
              <a:pPr algn="ctr" defTabSz="967740" fontAlgn="auto">
                <a:lnSpc>
                  <a:spcPct val="100000"/>
                </a:lnSpc>
                <a:spcBef>
                  <a:spcPct val="0"/>
                </a:spcBef>
                <a:spcAft>
                  <a:spcPts val="0"/>
                </a:spcAft>
                <a:buFont typeface="Arial" charset="0"/>
                <a:buNone/>
                <a:defRPr/>
              </a:pPr>
              <a:endParaRPr lang="zh-CN" altLang="en-US" sz="1400">
                <a:solidFill>
                  <a:srgbClr val="FFFFFF"/>
                </a:solidFill>
              </a:endParaRPr>
            </a:p>
          </p:txBody>
        </p:sp>
        <p:sp>
          <p:nvSpPr>
            <p:cNvPr id="43" name="五边形 42"/>
            <p:cNvSpPr/>
            <p:nvPr userDrawn="1"/>
          </p:nvSpPr>
          <p:spPr>
            <a:xfrm>
              <a:off x="338378" y="254692"/>
              <a:ext cx="302733" cy="389486"/>
            </a:xfrm>
            <a:prstGeom prst="homePlat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0" name="图片 9"/>
          <p:cNvPicPr>
            <a:picLocks noChangeAspect="1"/>
          </p:cNvPicPr>
          <p:nvPr/>
        </p:nvPicPr>
        <p:blipFill>
          <a:blip r:embed="rId1"/>
          <a:stretch>
            <a:fillRect/>
          </a:stretch>
        </p:blipFill>
        <p:spPr>
          <a:xfrm>
            <a:off x="219075" y="756285"/>
            <a:ext cx="4146550" cy="4549140"/>
          </a:xfrm>
          <a:prstGeom prst="rect">
            <a:avLst/>
          </a:prstGeom>
        </p:spPr>
      </p:pic>
      <p:pic>
        <p:nvPicPr>
          <p:cNvPr id="11" name="图片 10"/>
          <p:cNvPicPr>
            <a:picLocks noChangeAspect="1"/>
          </p:cNvPicPr>
          <p:nvPr/>
        </p:nvPicPr>
        <p:blipFill>
          <a:blip r:embed="rId2"/>
          <a:stretch>
            <a:fillRect/>
          </a:stretch>
        </p:blipFill>
        <p:spPr>
          <a:xfrm>
            <a:off x="664845" y="756285"/>
            <a:ext cx="6906895" cy="4503420"/>
          </a:xfrm>
          <a:prstGeom prst="rect">
            <a:avLst/>
          </a:prstGeom>
        </p:spPr>
      </p:pic>
      <p:pic>
        <p:nvPicPr>
          <p:cNvPr id="14" name="图片 13"/>
          <p:cNvPicPr>
            <a:picLocks noChangeAspect="1"/>
          </p:cNvPicPr>
          <p:nvPr/>
        </p:nvPicPr>
        <p:blipFill>
          <a:blip r:embed="rId3"/>
          <a:stretch>
            <a:fillRect/>
          </a:stretch>
        </p:blipFill>
        <p:spPr>
          <a:xfrm>
            <a:off x="1169035" y="756285"/>
            <a:ext cx="6673850" cy="4504055"/>
          </a:xfrm>
          <a:prstGeom prst="rect">
            <a:avLst/>
          </a:prstGeom>
        </p:spPr>
      </p:pic>
      <p:pic>
        <p:nvPicPr>
          <p:cNvPr id="15" name="图片 14"/>
          <p:cNvPicPr>
            <a:picLocks noChangeAspect="1"/>
          </p:cNvPicPr>
          <p:nvPr/>
        </p:nvPicPr>
        <p:blipFill>
          <a:blip r:embed="rId4"/>
          <a:stretch>
            <a:fillRect/>
          </a:stretch>
        </p:blipFill>
        <p:spPr>
          <a:xfrm>
            <a:off x="1670685" y="768985"/>
            <a:ext cx="6496050" cy="4491355"/>
          </a:xfrm>
          <a:prstGeom prst="rect">
            <a:avLst/>
          </a:prstGeom>
        </p:spPr>
      </p:pic>
      <p:pic>
        <p:nvPicPr>
          <p:cNvPr id="16" name="图片 15"/>
          <p:cNvPicPr>
            <a:picLocks noChangeAspect="1"/>
          </p:cNvPicPr>
          <p:nvPr/>
        </p:nvPicPr>
        <p:blipFill>
          <a:blip r:embed="rId5"/>
          <a:stretch>
            <a:fillRect/>
          </a:stretch>
        </p:blipFill>
        <p:spPr>
          <a:xfrm>
            <a:off x="2200275" y="779780"/>
            <a:ext cx="6673850" cy="4509135"/>
          </a:xfrm>
          <a:prstGeom prst="rect">
            <a:avLst/>
          </a:prstGeom>
        </p:spPr>
      </p:pic>
      <p:pic>
        <p:nvPicPr>
          <p:cNvPr id="12" name="图片 11"/>
          <p:cNvPicPr>
            <a:picLocks noChangeAspect="1"/>
          </p:cNvPicPr>
          <p:nvPr/>
        </p:nvPicPr>
        <p:blipFill>
          <a:blip r:embed="rId6"/>
          <a:stretch>
            <a:fillRect/>
          </a:stretch>
        </p:blipFill>
        <p:spPr>
          <a:xfrm>
            <a:off x="2788285" y="793750"/>
            <a:ext cx="7009130" cy="4530090"/>
          </a:xfrm>
          <a:prstGeom prst="rect">
            <a:avLst/>
          </a:prstGeom>
        </p:spPr>
      </p:pic>
    </p:spTree>
  </p:cSld>
  <p:clrMapOvr>
    <a:masterClrMapping/>
  </p:clrMapOvr>
  <p:transition spd="med"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wipe(left)">
                                      <p:cBhvr>
                                        <p:cTn id="7" dur="500"/>
                                        <p:tgtEl>
                                          <p:spTgt spid="40"/>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24"/>
                                        </p:tgtEl>
                                        <p:attrNameLst>
                                          <p:attrName>style.visibility</p:attrName>
                                        </p:attrNameLst>
                                      </p:cBhvr>
                                      <p:to>
                                        <p:strVal val="visible"/>
                                      </p:to>
                                    </p:set>
                                    <p:animEffect transition="in" filter="wipe(down)">
                                      <p:cBhvr>
                                        <p:cTn id="11" dur="500"/>
                                        <p:tgtEl>
                                          <p:spTgt spid="24"/>
                                        </p:tgtEl>
                                      </p:cBhvr>
                                    </p:animEffect>
                                  </p:childTnLst>
                                </p:cTn>
                              </p:par>
                            </p:childTnLst>
                          </p:cTn>
                        </p:par>
                        <p:par>
                          <p:cTn id="12" fill="hold">
                            <p:stCondLst>
                              <p:cond delay="1000"/>
                            </p:stCondLst>
                            <p:childTnLst>
                              <p:par>
                                <p:cTn id="13" presetID="41" presetClass="entr" presetSubtype="0" fill="hold" grpId="0" nodeType="afterEffect">
                                  <p:stCondLst>
                                    <p:cond delay="0"/>
                                  </p:stCondLst>
                                  <p:iterate type="lt">
                                    <p:tmPct val="10000"/>
                                  </p:iterate>
                                  <p:childTnLst>
                                    <p:set>
                                      <p:cBhvr>
                                        <p:cTn id="14" dur="1" fill="hold">
                                          <p:stCondLst>
                                            <p:cond delay="0"/>
                                          </p:stCondLst>
                                        </p:cTn>
                                        <p:tgtEl>
                                          <p:spTgt spid="23"/>
                                        </p:tgtEl>
                                        <p:attrNameLst>
                                          <p:attrName>style.visibility</p:attrName>
                                        </p:attrNameLst>
                                      </p:cBhvr>
                                      <p:to>
                                        <p:strVal val="visible"/>
                                      </p:to>
                                    </p:set>
                                    <p:anim calcmode="lin" valueType="num">
                                      <p:cBhvr>
                                        <p:cTn id="15" dur="500" fill="hold"/>
                                        <p:tgtEl>
                                          <p:spTgt spid="23"/>
                                        </p:tgtEl>
                                        <p:attrNameLst>
                                          <p:attrName>ppt_x</p:attrName>
                                        </p:attrNameLst>
                                      </p:cBhvr>
                                      <p:tavLst>
                                        <p:tav tm="0">
                                          <p:val>
                                            <p:strVal val="#ppt_x"/>
                                          </p:val>
                                        </p:tav>
                                        <p:tav tm="50000">
                                          <p:val>
                                            <p:strVal val="#ppt_x+.1"/>
                                          </p:val>
                                        </p:tav>
                                        <p:tav tm="100000">
                                          <p:val>
                                            <p:strVal val="#ppt_x"/>
                                          </p:val>
                                        </p:tav>
                                      </p:tavLst>
                                    </p:anim>
                                    <p:anim calcmode="lin" valueType="num">
                                      <p:cBhvr>
                                        <p:cTn id="16" dur="500" fill="hold"/>
                                        <p:tgtEl>
                                          <p:spTgt spid="23"/>
                                        </p:tgtEl>
                                        <p:attrNameLst>
                                          <p:attrName>ppt_y</p:attrName>
                                        </p:attrNameLst>
                                      </p:cBhvr>
                                      <p:tavLst>
                                        <p:tav tm="0">
                                          <p:val>
                                            <p:strVal val="#ppt_y"/>
                                          </p:val>
                                        </p:tav>
                                        <p:tav tm="100000">
                                          <p:val>
                                            <p:strVal val="#ppt_y"/>
                                          </p:val>
                                        </p:tav>
                                      </p:tavLst>
                                    </p:anim>
                                    <p:anim calcmode="lin" valueType="num">
                                      <p:cBhvr>
                                        <p:cTn id="17" dur="500" fill="hold"/>
                                        <p:tgtEl>
                                          <p:spTgt spid="23"/>
                                        </p:tgtEl>
                                        <p:attrNameLst>
                                          <p:attrName>ppt_h</p:attrName>
                                        </p:attrNameLst>
                                      </p:cBhvr>
                                      <p:tavLst>
                                        <p:tav tm="0">
                                          <p:val>
                                            <p:strVal val="#ppt_h/10"/>
                                          </p:val>
                                        </p:tav>
                                        <p:tav tm="50000">
                                          <p:val>
                                            <p:strVal val="#ppt_h+.01"/>
                                          </p:val>
                                        </p:tav>
                                        <p:tav tm="100000">
                                          <p:val>
                                            <p:strVal val="#ppt_h"/>
                                          </p:val>
                                        </p:tav>
                                      </p:tavLst>
                                    </p:anim>
                                    <p:anim calcmode="lin" valueType="num">
                                      <p:cBhvr>
                                        <p:cTn id="18" dur="500" fill="hold"/>
                                        <p:tgtEl>
                                          <p:spTgt spid="23"/>
                                        </p:tgtEl>
                                        <p:attrNameLst>
                                          <p:attrName>ppt_w</p:attrName>
                                        </p:attrNameLst>
                                      </p:cBhvr>
                                      <p:tavLst>
                                        <p:tav tm="0">
                                          <p:val>
                                            <p:strVal val="#ppt_w/10"/>
                                          </p:val>
                                        </p:tav>
                                        <p:tav tm="50000">
                                          <p:val>
                                            <p:strVal val="#ppt_w+.01"/>
                                          </p:val>
                                        </p:tav>
                                        <p:tav tm="100000">
                                          <p:val>
                                            <p:strVal val="#ppt_w"/>
                                          </p:val>
                                        </p:tav>
                                      </p:tavLst>
                                    </p:anim>
                                    <p:animEffect>
                                      <p:cBhvr>
                                        <p:cTn id="19" dur="500" tmFilter="0,0; .5, 1; 1, 1"/>
                                        <p:tgtEl>
                                          <p:spTgt spid="23"/>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10"/>
                                        </p:tgtEl>
                                        <p:attrNameLst>
                                          <p:attrName>style.visibility</p:attrName>
                                        </p:attrNameLst>
                                      </p:cBhvr>
                                      <p:to>
                                        <p:strVal val="visible"/>
                                      </p:to>
                                    </p:set>
                                    <p:anim calcmode="lin" valueType="num">
                                      <p:cBhvr additive="base">
                                        <p:cTn id="24" dur="500" fill="hold"/>
                                        <p:tgtEl>
                                          <p:spTgt spid="10"/>
                                        </p:tgtEl>
                                        <p:attrNameLst>
                                          <p:attrName>ppt_x</p:attrName>
                                        </p:attrNameLst>
                                      </p:cBhvr>
                                      <p:tavLst>
                                        <p:tav tm="0">
                                          <p:val>
                                            <p:strVal val="#ppt_x"/>
                                          </p:val>
                                        </p:tav>
                                        <p:tav tm="100000">
                                          <p:val>
                                            <p:strVal val="#ppt_x"/>
                                          </p:val>
                                        </p:tav>
                                      </p:tavLst>
                                    </p:anim>
                                    <p:anim calcmode="lin" valueType="num">
                                      <p:cBhvr additive="base">
                                        <p:cTn id="25"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nodeType="clickEffect">
                                  <p:stCondLst>
                                    <p:cond delay="0"/>
                                  </p:stCondLst>
                                  <p:childTnLst>
                                    <p:set>
                                      <p:cBhvr>
                                        <p:cTn id="29" dur="1" fill="hold">
                                          <p:stCondLst>
                                            <p:cond delay="0"/>
                                          </p:stCondLst>
                                        </p:cTn>
                                        <p:tgtEl>
                                          <p:spTgt spid="11"/>
                                        </p:tgtEl>
                                        <p:attrNameLst>
                                          <p:attrName>style.visibility</p:attrName>
                                        </p:attrNameLst>
                                      </p:cBhvr>
                                      <p:to>
                                        <p:strVal val="visible"/>
                                      </p:to>
                                    </p:set>
                                    <p:anim calcmode="lin" valueType="num">
                                      <p:cBhvr additive="base">
                                        <p:cTn id="30" dur="500" fill="hold"/>
                                        <p:tgtEl>
                                          <p:spTgt spid="11"/>
                                        </p:tgtEl>
                                        <p:attrNameLst>
                                          <p:attrName>ppt_x</p:attrName>
                                        </p:attrNameLst>
                                      </p:cBhvr>
                                      <p:tavLst>
                                        <p:tav tm="0">
                                          <p:val>
                                            <p:strVal val="#ppt_x"/>
                                          </p:val>
                                        </p:tav>
                                        <p:tav tm="100000">
                                          <p:val>
                                            <p:strVal val="#ppt_x"/>
                                          </p:val>
                                        </p:tav>
                                      </p:tavLst>
                                    </p:anim>
                                    <p:anim calcmode="lin" valueType="num">
                                      <p:cBhvr additive="base">
                                        <p:cTn id="31"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nodeType="clickEffect">
                                  <p:stCondLst>
                                    <p:cond delay="0"/>
                                  </p:stCondLst>
                                  <p:childTnLst>
                                    <p:set>
                                      <p:cBhvr>
                                        <p:cTn id="35" dur="1" fill="hold">
                                          <p:stCondLst>
                                            <p:cond delay="0"/>
                                          </p:stCondLst>
                                        </p:cTn>
                                        <p:tgtEl>
                                          <p:spTgt spid="14"/>
                                        </p:tgtEl>
                                        <p:attrNameLst>
                                          <p:attrName>style.visibility</p:attrName>
                                        </p:attrNameLst>
                                      </p:cBhvr>
                                      <p:to>
                                        <p:strVal val="visible"/>
                                      </p:to>
                                    </p:set>
                                    <p:anim calcmode="lin" valueType="num">
                                      <p:cBhvr additive="base">
                                        <p:cTn id="36" dur="500" fill="hold"/>
                                        <p:tgtEl>
                                          <p:spTgt spid="14"/>
                                        </p:tgtEl>
                                        <p:attrNameLst>
                                          <p:attrName>ppt_x</p:attrName>
                                        </p:attrNameLst>
                                      </p:cBhvr>
                                      <p:tavLst>
                                        <p:tav tm="0">
                                          <p:val>
                                            <p:strVal val="#ppt_x"/>
                                          </p:val>
                                        </p:tav>
                                        <p:tav tm="100000">
                                          <p:val>
                                            <p:strVal val="#ppt_x"/>
                                          </p:val>
                                        </p:tav>
                                      </p:tavLst>
                                    </p:anim>
                                    <p:anim calcmode="lin" valueType="num">
                                      <p:cBhvr additive="base">
                                        <p:cTn id="37"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nodeType="clickEffect">
                                  <p:stCondLst>
                                    <p:cond delay="0"/>
                                  </p:stCondLst>
                                  <p:childTnLst>
                                    <p:set>
                                      <p:cBhvr>
                                        <p:cTn id="41" dur="1" fill="hold">
                                          <p:stCondLst>
                                            <p:cond delay="0"/>
                                          </p:stCondLst>
                                        </p:cTn>
                                        <p:tgtEl>
                                          <p:spTgt spid="15"/>
                                        </p:tgtEl>
                                        <p:attrNameLst>
                                          <p:attrName>style.visibility</p:attrName>
                                        </p:attrNameLst>
                                      </p:cBhvr>
                                      <p:to>
                                        <p:strVal val="visible"/>
                                      </p:to>
                                    </p:set>
                                    <p:anim calcmode="lin" valueType="num">
                                      <p:cBhvr additive="base">
                                        <p:cTn id="42" dur="500" fill="hold"/>
                                        <p:tgtEl>
                                          <p:spTgt spid="15"/>
                                        </p:tgtEl>
                                        <p:attrNameLst>
                                          <p:attrName>ppt_x</p:attrName>
                                        </p:attrNameLst>
                                      </p:cBhvr>
                                      <p:tavLst>
                                        <p:tav tm="0">
                                          <p:val>
                                            <p:strVal val="#ppt_x"/>
                                          </p:val>
                                        </p:tav>
                                        <p:tav tm="100000">
                                          <p:val>
                                            <p:strVal val="#ppt_x"/>
                                          </p:val>
                                        </p:tav>
                                      </p:tavLst>
                                    </p:anim>
                                    <p:anim calcmode="lin" valueType="num">
                                      <p:cBhvr additive="base">
                                        <p:cTn id="43"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 presetClass="entr" presetSubtype="4" fill="hold" nodeType="clickEffect">
                                  <p:stCondLst>
                                    <p:cond delay="0"/>
                                  </p:stCondLst>
                                  <p:childTnLst>
                                    <p:set>
                                      <p:cBhvr>
                                        <p:cTn id="47" dur="1" fill="hold">
                                          <p:stCondLst>
                                            <p:cond delay="0"/>
                                          </p:stCondLst>
                                        </p:cTn>
                                        <p:tgtEl>
                                          <p:spTgt spid="16"/>
                                        </p:tgtEl>
                                        <p:attrNameLst>
                                          <p:attrName>style.visibility</p:attrName>
                                        </p:attrNameLst>
                                      </p:cBhvr>
                                      <p:to>
                                        <p:strVal val="visible"/>
                                      </p:to>
                                    </p:set>
                                    <p:anim calcmode="lin" valueType="num">
                                      <p:cBhvr additive="base">
                                        <p:cTn id="48" dur="500" fill="hold"/>
                                        <p:tgtEl>
                                          <p:spTgt spid="16"/>
                                        </p:tgtEl>
                                        <p:attrNameLst>
                                          <p:attrName>ppt_x</p:attrName>
                                        </p:attrNameLst>
                                      </p:cBhvr>
                                      <p:tavLst>
                                        <p:tav tm="0">
                                          <p:val>
                                            <p:strVal val="#ppt_x"/>
                                          </p:val>
                                        </p:tav>
                                        <p:tav tm="100000">
                                          <p:val>
                                            <p:strVal val="#ppt_x"/>
                                          </p:val>
                                        </p:tav>
                                      </p:tavLst>
                                    </p:anim>
                                    <p:anim calcmode="lin" valueType="num">
                                      <p:cBhvr additive="base">
                                        <p:cTn id="49"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2" presetClass="entr" presetSubtype="4" fill="hold" nodeType="clickEffect">
                                  <p:stCondLst>
                                    <p:cond delay="0"/>
                                  </p:stCondLst>
                                  <p:childTnLst>
                                    <p:set>
                                      <p:cBhvr>
                                        <p:cTn id="53" dur="1" fill="hold">
                                          <p:stCondLst>
                                            <p:cond delay="0"/>
                                          </p:stCondLst>
                                        </p:cTn>
                                        <p:tgtEl>
                                          <p:spTgt spid="12"/>
                                        </p:tgtEl>
                                        <p:attrNameLst>
                                          <p:attrName>style.visibility</p:attrName>
                                        </p:attrNameLst>
                                      </p:cBhvr>
                                      <p:to>
                                        <p:strVal val="visible"/>
                                      </p:to>
                                    </p:set>
                                    <p:anim calcmode="lin" valueType="num">
                                      <p:cBhvr additive="base">
                                        <p:cTn id="54" dur="500" fill="hold"/>
                                        <p:tgtEl>
                                          <p:spTgt spid="12"/>
                                        </p:tgtEl>
                                        <p:attrNameLst>
                                          <p:attrName>ppt_x</p:attrName>
                                        </p:attrNameLst>
                                      </p:cBhvr>
                                      <p:tavLst>
                                        <p:tav tm="0">
                                          <p:val>
                                            <p:strVal val="#ppt_x"/>
                                          </p:val>
                                        </p:tav>
                                        <p:tav tm="100000">
                                          <p:val>
                                            <p:strVal val="#ppt_x"/>
                                          </p:val>
                                        </p:tav>
                                      </p:tavLst>
                                    </p:anim>
                                    <p:anim calcmode="lin" valueType="num">
                                      <p:cBhvr additive="base">
                                        <p:cTn id="55"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bldLvl="0" autoUpdateAnimBg="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文本框 6"/>
          <p:cNvSpPr>
            <a:spLocks noChangeArrowheads="1"/>
          </p:cNvSpPr>
          <p:nvPr/>
        </p:nvSpPr>
        <p:spPr bwMode="auto">
          <a:xfrm>
            <a:off x="641111" y="316677"/>
            <a:ext cx="3295650" cy="344170"/>
          </a:xfrm>
          <a:prstGeom prst="rect">
            <a:avLst/>
          </a:prstGeom>
          <a:noFill/>
          <a:ln>
            <a:noFill/>
          </a:ln>
        </p:spPr>
        <p:txBody>
          <a:bodyPr lIns="68571" tIns="34285" rIns="68571" bIns="34285">
            <a:spAutoFit/>
          </a:bodyPr>
          <a:lstStyle/>
          <a:p>
            <a:pPr defTabSz="967740" fontAlgn="auto">
              <a:spcBef>
                <a:spcPts val="0"/>
              </a:spcBef>
              <a:spcAft>
                <a:spcPts val="0"/>
              </a:spcAft>
              <a:defRPr/>
            </a:pPr>
            <a:r>
              <a:rPr lang="zh-CN" altLang="en-US" sz="1800" b="1" dirty="0">
                <a:latin typeface="微软雅黑" pitchFamily="34" charset="-122"/>
                <a:ea typeface="微软雅黑" pitchFamily="34" charset="-122"/>
                <a:sym typeface="微软雅黑" pitchFamily="34" charset="-122"/>
              </a:rPr>
              <a:t>后台系统管理</a:t>
            </a:r>
            <a:endParaRPr lang="zh-CN" altLang="en-US" sz="1800" b="1" dirty="0">
              <a:latin typeface="微软雅黑" pitchFamily="34" charset="-122"/>
              <a:ea typeface="微软雅黑" pitchFamily="34" charset="-122"/>
              <a:sym typeface="微软雅黑" pitchFamily="34" charset="-122"/>
            </a:endParaRPr>
          </a:p>
        </p:txBody>
      </p:sp>
      <p:grpSp>
        <p:nvGrpSpPr>
          <p:cNvPr id="24" name="组合 23"/>
          <p:cNvGrpSpPr/>
          <p:nvPr/>
        </p:nvGrpSpPr>
        <p:grpSpPr>
          <a:xfrm>
            <a:off x="352592" y="688270"/>
            <a:ext cx="9231272" cy="67851"/>
            <a:chOff x="288133" y="483063"/>
            <a:chExt cx="8772740" cy="64666"/>
          </a:xfrm>
        </p:grpSpPr>
        <p:sp>
          <p:nvSpPr>
            <p:cNvPr id="25" name="任意多边形 24"/>
            <p:cNvSpPr/>
            <p:nvPr/>
          </p:nvSpPr>
          <p:spPr>
            <a:xfrm>
              <a:off x="288133" y="483063"/>
              <a:ext cx="904874" cy="64666"/>
            </a:xfrm>
            <a:custGeom>
              <a:avLst/>
              <a:gdLst>
                <a:gd name="connsiteX0" fmla="*/ 0 w 740569"/>
                <a:gd name="connsiteY0" fmla="*/ 28575 h 47625"/>
                <a:gd name="connsiteX1" fmla="*/ 95250 w 740569"/>
                <a:gd name="connsiteY1" fmla="*/ 0 h 47625"/>
                <a:gd name="connsiteX2" fmla="*/ 152400 w 740569"/>
                <a:gd name="connsiteY2" fmla="*/ 40481 h 47625"/>
                <a:gd name="connsiteX3" fmla="*/ 238125 w 740569"/>
                <a:gd name="connsiteY3" fmla="*/ 4762 h 47625"/>
                <a:gd name="connsiteX4" fmla="*/ 285750 w 740569"/>
                <a:gd name="connsiteY4" fmla="*/ 47625 h 47625"/>
                <a:gd name="connsiteX5" fmla="*/ 431007 w 740569"/>
                <a:gd name="connsiteY5" fmla="*/ 19050 h 47625"/>
                <a:gd name="connsiteX6" fmla="*/ 733425 w 740569"/>
                <a:gd name="connsiteY6" fmla="*/ 19050 h 47625"/>
                <a:gd name="connsiteX7" fmla="*/ 740569 w 740569"/>
                <a:gd name="connsiteY7" fmla="*/ 19050 h 47625"/>
                <a:gd name="connsiteX0-1" fmla="*/ 0 w 740569"/>
                <a:gd name="connsiteY0-2" fmla="*/ 28706 h 47756"/>
                <a:gd name="connsiteX1-3" fmla="*/ 95250 w 740569"/>
                <a:gd name="connsiteY1-4" fmla="*/ 131 h 47756"/>
                <a:gd name="connsiteX2-5" fmla="*/ 152400 w 740569"/>
                <a:gd name="connsiteY2-6" fmla="*/ 40612 h 47756"/>
                <a:gd name="connsiteX3-7" fmla="*/ 238125 w 740569"/>
                <a:gd name="connsiteY3-8" fmla="*/ 4893 h 47756"/>
                <a:gd name="connsiteX4-9" fmla="*/ 285750 w 740569"/>
                <a:gd name="connsiteY4-10" fmla="*/ 47756 h 47756"/>
                <a:gd name="connsiteX5-11" fmla="*/ 431007 w 740569"/>
                <a:gd name="connsiteY5-12" fmla="*/ 19181 h 47756"/>
                <a:gd name="connsiteX6-13" fmla="*/ 733425 w 740569"/>
                <a:gd name="connsiteY6-14" fmla="*/ 19181 h 47756"/>
                <a:gd name="connsiteX7-15" fmla="*/ 740569 w 740569"/>
                <a:gd name="connsiteY7-16" fmla="*/ 19181 h 47756"/>
                <a:gd name="connsiteX0-17" fmla="*/ 0 w 740569"/>
                <a:gd name="connsiteY0-18" fmla="*/ 29111 h 48161"/>
                <a:gd name="connsiteX1-19" fmla="*/ 95250 w 740569"/>
                <a:gd name="connsiteY1-20" fmla="*/ 536 h 48161"/>
                <a:gd name="connsiteX2-21" fmla="*/ 152400 w 740569"/>
                <a:gd name="connsiteY2-22" fmla="*/ 41017 h 48161"/>
                <a:gd name="connsiteX3-23" fmla="*/ 238125 w 740569"/>
                <a:gd name="connsiteY3-24" fmla="*/ 5298 h 48161"/>
                <a:gd name="connsiteX4-25" fmla="*/ 285750 w 740569"/>
                <a:gd name="connsiteY4-26" fmla="*/ 48161 h 48161"/>
                <a:gd name="connsiteX5-27" fmla="*/ 431007 w 740569"/>
                <a:gd name="connsiteY5-28" fmla="*/ 19586 h 48161"/>
                <a:gd name="connsiteX6-29" fmla="*/ 733425 w 740569"/>
                <a:gd name="connsiteY6-30" fmla="*/ 19586 h 48161"/>
                <a:gd name="connsiteX7-31" fmla="*/ 740569 w 740569"/>
                <a:gd name="connsiteY7-32" fmla="*/ 19586 h 48161"/>
                <a:gd name="connsiteX0-33" fmla="*/ 0 w 740569"/>
                <a:gd name="connsiteY0-34" fmla="*/ 45574 h 64624"/>
                <a:gd name="connsiteX1-35" fmla="*/ 111919 w 740569"/>
                <a:gd name="connsiteY1-36" fmla="*/ 330 h 64624"/>
                <a:gd name="connsiteX2-37" fmla="*/ 152400 w 740569"/>
                <a:gd name="connsiteY2-38" fmla="*/ 57480 h 64624"/>
                <a:gd name="connsiteX3-39" fmla="*/ 238125 w 740569"/>
                <a:gd name="connsiteY3-40" fmla="*/ 21761 h 64624"/>
                <a:gd name="connsiteX4-41" fmla="*/ 285750 w 740569"/>
                <a:gd name="connsiteY4-42" fmla="*/ 64624 h 64624"/>
                <a:gd name="connsiteX5-43" fmla="*/ 431007 w 740569"/>
                <a:gd name="connsiteY5-44" fmla="*/ 36049 h 64624"/>
                <a:gd name="connsiteX6-45" fmla="*/ 733425 w 740569"/>
                <a:gd name="connsiteY6-46" fmla="*/ 36049 h 64624"/>
                <a:gd name="connsiteX7-47" fmla="*/ 740569 w 740569"/>
                <a:gd name="connsiteY7-48" fmla="*/ 36049 h 64624"/>
                <a:gd name="connsiteX0-49" fmla="*/ 0 w 740569"/>
                <a:gd name="connsiteY0-50" fmla="*/ 45574 h 64624"/>
                <a:gd name="connsiteX1-51" fmla="*/ 111919 w 740569"/>
                <a:gd name="connsiteY1-52" fmla="*/ 330 h 64624"/>
                <a:gd name="connsiteX2-53" fmla="*/ 152400 w 740569"/>
                <a:gd name="connsiteY2-54" fmla="*/ 57480 h 64624"/>
                <a:gd name="connsiteX3-55" fmla="*/ 238125 w 740569"/>
                <a:gd name="connsiteY3-56" fmla="*/ 21761 h 64624"/>
                <a:gd name="connsiteX4-57" fmla="*/ 285750 w 740569"/>
                <a:gd name="connsiteY4-58" fmla="*/ 64624 h 64624"/>
                <a:gd name="connsiteX5-59" fmla="*/ 431007 w 740569"/>
                <a:gd name="connsiteY5-60" fmla="*/ 36049 h 64624"/>
                <a:gd name="connsiteX6-61" fmla="*/ 733425 w 740569"/>
                <a:gd name="connsiteY6-62" fmla="*/ 36049 h 64624"/>
                <a:gd name="connsiteX7-63" fmla="*/ 740569 w 740569"/>
                <a:gd name="connsiteY7-64" fmla="*/ 36049 h 64624"/>
                <a:gd name="connsiteX0-65" fmla="*/ 0 w 740569"/>
                <a:gd name="connsiteY0-66" fmla="*/ 45574 h 64624"/>
                <a:gd name="connsiteX1-67" fmla="*/ 111919 w 740569"/>
                <a:gd name="connsiteY1-68" fmla="*/ 330 h 64624"/>
                <a:gd name="connsiteX2-69" fmla="*/ 152400 w 740569"/>
                <a:gd name="connsiteY2-70" fmla="*/ 57480 h 64624"/>
                <a:gd name="connsiteX3-71" fmla="*/ 238125 w 740569"/>
                <a:gd name="connsiteY3-72" fmla="*/ 21761 h 64624"/>
                <a:gd name="connsiteX4-73" fmla="*/ 285750 w 740569"/>
                <a:gd name="connsiteY4-74" fmla="*/ 64624 h 64624"/>
                <a:gd name="connsiteX5-75" fmla="*/ 431007 w 740569"/>
                <a:gd name="connsiteY5-76" fmla="*/ 36049 h 64624"/>
                <a:gd name="connsiteX6-77" fmla="*/ 733425 w 740569"/>
                <a:gd name="connsiteY6-78" fmla="*/ 36049 h 64624"/>
                <a:gd name="connsiteX7-79" fmla="*/ 740569 w 740569"/>
                <a:gd name="connsiteY7-80" fmla="*/ 36049 h 64624"/>
                <a:gd name="connsiteX0-81" fmla="*/ 0 w 740569"/>
                <a:gd name="connsiteY0-82" fmla="*/ 45574 h 64624"/>
                <a:gd name="connsiteX1-83" fmla="*/ 111919 w 740569"/>
                <a:gd name="connsiteY1-84" fmla="*/ 330 h 64624"/>
                <a:gd name="connsiteX2-85" fmla="*/ 152400 w 740569"/>
                <a:gd name="connsiteY2-86" fmla="*/ 57480 h 64624"/>
                <a:gd name="connsiteX3-87" fmla="*/ 238125 w 740569"/>
                <a:gd name="connsiteY3-88" fmla="*/ 21761 h 64624"/>
                <a:gd name="connsiteX4-89" fmla="*/ 285750 w 740569"/>
                <a:gd name="connsiteY4-90" fmla="*/ 64624 h 64624"/>
                <a:gd name="connsiteX5-91" fmla="*/ 431007 w 740569"/>
                <a:gd name="connsiteY5-92" fmla="*/ 36049 h 64624"/>
                <a:gd name="connsiteX6-93" fmla="*/ 733425 w 740569"/>
                <a:gd name="connsiteY6-94" fmla="*/ 36049 h 64624"/>
                <a:gd name="connsiteX7-95" fmla="*/ 740569 w 740569"/>
                <a:gd name="connsiteY7-96" fmla="*/ 36049 h 64624"/>
                <a:gd name="connsiteX0-97" fmla="*/ 0 w 740569"/>
                <a:gd name="connsiteY0-98" fmla="*/ 45574 h 67811"/>
                <a:gd name="connsiteX1-99" fmla="*/ 111919 w 740569"/>
                <a:gd name="connsiteY1-100" fmla="*/ 330 h 67811"/>
                <a:gd name="connsiteX2-101" fmla="*/ 152400 w 740569"/>
                <a:gd name="connsiteY2-102" fmla="*/ 57480 h 67811"/>
                <a:gd name="connsiteX3-103" fmla="*/ 238125 w 740569"/>
                <a:gd name="connsiteY3-104" fmla="*/ 21761 h 67811"/>
                <a:gd name="connsiteX4-105" fmla="*/ 285750 w 740569"/>
                <a:gd name="connsiteY4-106" fmla="*/ 64624 h 67811"/>
                <a:gd name="connsiteX5-107" fmla="*/ 431007 w 740569"/>
                <a:gd name="connsiteY5-108" fmla="*/ 36049 h 67811"/>
                <a:gd name="connsiteX6-109" fmla="*/ 733425 w 740569"/>
                <a:gd name="connsiteY6-110" fmla="*/ 36049 h 67811"/>
                <a:gd name="connsiteX7-111" fmla="*/ 740569 w 740569"/>
                <a:gd name="connsiteY7-112" fmla="*/ 36049 h 67811"/>
                <a:gd name="connsiteX0-113" fmla="*/ 0 w 740569"/>
                <a:gd name="connsiteY0-114" fmla="*/ 45574 h 64754"/>
                <a:gd name="connsiteX1-115" fmla="*/ 111919 w 740569"/>
                <a:gd name="connsiteY1-116" fmla="*/ 330 h 64754"/>
                <a:gd name="connsiteX2-117" fmla="*/ 152400 w 740569"/>
                <a:gd name="connsiteY2-118" fmla="*/ 57480 h 64754"/>
                <a:gd name="connsiteX3-119" fmla="*/ 238125 w 740569"/>
                <a:gd name="connsiteY3-120" fmla="*/ 21761 h 64754"/>
                <a:gd name="connsiteX4-121" fmla="*/ 285750 w 740569"/>
                <a:gd name="connsiteY4-122" fmla="*/ 64624 h 64754"/>
                <a:gd name="connsiteX5-123" fmla="*/ 431007 w 740569"/>
                <a:gd name="connsiteY5-124" fmla="*/ 36049 h 64754"/>
                <a:gd name="connsiteX6-125" fmla="*/ 733425 w 740569"/>
                <a:gd name="connsiteY6-126" fmla="*/ 36049 h 64754"/>
                <a:gd name="connsiteX7-127" fmla="*/ 740569 w 740569"/>
                <a:gd name="connsiteY7-128" fmla="*/ 36049 h 64754"/>
                <a:gd name="connsiteX0-129" fmla="*/ 0 w 740569"/>
                <a:gd name="connsiteY0-130" fmla="*/ 45574 h 64776"/>
                <a:gd name="connsiteX1-131" fmla="*/ 111919 w 740569"/>
                <a:gd name="connsiteY1-132" fmla="*/ 330 h 64776"/>
                <a:gd name="connsiteX2-133" fmla="*/ 152400 w 740569"/>
                <a:gd name="connsiteY2-134" fmla="*/ 57480 h 64776"/>
                <a:gd name="connsiteX3-135" fmla="*/ 238125 w 740569"/>
                <a:gd name="connsiteY3-136" fmla="*/ 21761 h 64776"/>
                <a:gd name="connsiteX4-137" fmla="*/ 311944 w 740569"/>
                <a:gd name="connsiteY4-138" fmla="*/ 64624 h 64776"/>
                <a:gd name="connsiteX5-139" fmla="*/ 431007 w 740569"/>
                <a:gd name="connsiteY5-140" fmla="*/ 36049 h 64776"/>
                <a:gd name="connsiteX6-141" fmla="*/ 733425 w 740569"/>
                <a:gd name="connsiteY6-142" fmla="*/ 36049 h 64776"/>
                <a:gd name="connsiteX7-143" fmla="*/ 740569 w 740569"/>
                <a:gd name="connsiteY7-144" fmla="*/ 36049 h 64776"/>
                <a:gd name="connsiteX0-145" fmla="*/ 0 w 758294"/>
                <a:gd name="connsiteY0-146" fmla="*/ 45574 h 64666"/>
                <a:gd name="connsiteX1-147" fmla="*/ 111919 w 758294"/>
                <a:gd name="connsiteY1-148" fmla="*/ 330 h 64666"/>
                <a:gd name="connsiteX2-149" fmla="*/ 152400 w 758294"/>
                <a:gd name="connsiteY2-150" fmla="*/ 57480 h 64666"/>
                <a:gd name="connsiteX3-151" fmla="*/ 238125 w 758294"/>
                <a:gd name="connsiteY3-152" fmla="*/ 21761 h 64666"/>
                <a:gd name="connsiteX4-153" fmla="*/ 311944 w 758294"/>
                <a:gd name="connsiteY4-154" fmla="*/ 64624 h 64666"/>
                <a:gd name="connsiteX5-155" fmla="*/ 423864 w 758294"/>
                <a:gd name="connsiteY5-156" fmla="*/ 12236 h 64666"/>
                <a:gd name="connsiteX6-157" fmla="*/ 733425 w 758294"/>
                <a:gd name="connsiteY6-158" fmla="*/ 36049 h 64666"/>
                <a:gd name="connsiteX7-159" fmla="*/ 740569 w 758294"/>
                <a:gd name="connsiteY7-160" fmla="*/ 36049 h 64666"/>
                <a:gd name="connsiteX0-161" fmla="*/ 0 w 950119"/>
                <a:gd name="connsiteY0-162" fmla="*/ 45574 h 64666"/>
                <a:gd name="connsiteX1-163" fmla="*/ 111919 w 950119"/>
                <a:gd name="connsiteY1-164" fmla="*/ 330 h 64666"/>
                <a:gd name="connsiteX2-165" fmla="*/ 152400 w 950119"/>
                <a:gd name="connsiteY2-166" fmla="*/ 57480 h 64666"/>
                <a:gd name="connsiteX3-167" fmla="*/ 238125 w 950119"/>
                <a:gd name="connsiteY3-168" fmla="*/ 21761 h 64666"/>
                <a:gd name="connsiteX4-169" fmla="*/ 311944 w 950119"/>
                <a:gd name="connsiteY4-170" fmla="*/ 64624 h 64666"/>
                <a:gd name="connsiteX5-171" fmla="*/ 423864 w 950119"/>
                <a:gd name="connsiteY5-172" fmla="*/ 12236 h 64666"/>
                <a:gd name="connsiteX6-173" fmla="*/ 733425 w 950119"/>
                <a:gd name="connsiteY6-174" fmla="*/ 36049 h 64666"/>
                <a:gd name="connsiteX7-175" fmla="*/ 950119 w 950119"/>
                <a:gd name="connsiteY7-176" fmla="*/ 36049 h 64666"/>
                <a:gd name="connsiteX0-177" fmla="*/ 0 w 950119"/>
                <a:gd name="connsiteY0-178" fmla="*/ 45574 h 64666"/>
                <a:gd name="connsiteX1-179" fmla="*/ 111919 w 950119"/>
                <a:gd name="connsiteY1-180" fmla="*/ 330 h 64666"/>
                <a:gd name="connsiteX2-181" fmla="*/ 152400 w 950119"/>
                <a:gd name="connsiteY2-182" fmla="*/ 57480 h 64666"/>
                <a:gd name="connsiteX3-183" fmla="*/ 238125 w 950119"/>
                <a:gd name="connsiteY3-184" fmla="*/ 21761 h 64666"/>
                <a:gd name="connsiteX4-185" fmla="*/ 311944 w 950119"/>
                <a:gd name="connsiteY4-186" fmla="*/ 64624 h 64666"/>
                <a:gd name="connsiteX5-187" fmla="*/ 423864 w 950119"/>
                <a:gd name="connsiteY5-188" fmla="*/ 12236 h 64666"/>
                <a:gd name="connsiteX6-189" fmla="*/ 738187 w 950119"/>
                <a:gd name="connsiteY6-190" fmla="*/ 14618 h 64666"/>
                <a:gd name="connsiteX7-191" fmla="*/ 950119 w 950119"/>
                <a:gd name="connsiteY7-192" fmla="*/ 36049 h 64666"/>
                <a:gd name="connsiteX0-193" fmla="*/ 0 w 985838"/>
                <a:gd name="connsiteY0-194" fmla="*/ 45574 h 64666"/>
                <a:gd name="connsiteX1-195" fmla="*/ 111919 w 985838"/>
                <a:gd name="connsiteY1-196" fmla="*/ 330 h 64666"/>
                <a:gd name="connsiteX2-197" fmla="*/ 152400 w 985838"/>
                <a:gd name="connsiteY2-198" fmla="*/ 57480 h 64666"/>
                <a:gd name="connsiteX3-199" fmla="*/ 238125 w 985838"/>
                <a:gd name="connsiteY3-200" fmla="*/ 21761 h 64666"/>
                <a:gd name="connsiteX4-201" fmla="*/ 311944 w 985838"/>
                <a:gd name="connsiteY4-202" fmla="*/ 64624 h 64666"/>
                <a:gd name="connsiteX5-203" fmla="*/ 423864 w 985838"/>
                <a:gd name="connsiteY5-204" fmla="*/ 12236 h 64666"/>
                <a:gd name="connsiteX6-205" fmla="*/ 738187 w 985838"/>
                <a:gd name="connsiteY6-206" fmla="*/ 14618 h 64666"/>
                <a:gd name="connsiteX7-207" fmla="*/ 985838 w 985838"/>
                <a:gd name="connsiteY7-208" fmla="*/ 16999 h 64666"/>
                <a:gd name="connsiteX0-209" fmla="*/ 0 w 964406"/>
                <a:gd name="connsiteY0-210" fmla="*/ 45574 h 64666"/>
                <a:gd name="connsiteX1-211" fmla="*/ 111919 w 964406"/>
                <a:gd name="connsiteY1-212" fmla="*/ 330 h 64666"/>
                <a:gd name="connsiteX2-213" fmla="*/ 152400 w 964406"/>
                <a:gd name="connsiteY2-214" fmla="*/ 57480 h 64666"/>
                <a:gd name="connsiteX3-215" fmla="*/ 238125 w 964406"/>
                <a:gd name="connsiteY3-216" fmla="*/ 21761 h 64666"/>
                <a:gd name="connsiteX4-217" fmla="*/ 311944 w 964406"/>
                <a:gd name="connsiteY4-218" fmla="*/ 64624 h 64666"/>
                <a:gd name="connsiteX5-219" fmla="*/ 423864 w 964406"/>
                <a:gd name="connsiteY5-220" fmla="*/ 12236 h 64666"/>
                <a:gd name="connsiteX6-221" fmla="*/ 738187 w 964406"/>
                <a:gd name="connsiteY6-222" fmla="*/ 14618 h 64666"/>
                <a:gd name="connsiteX7-223" fmla="*/ 964406 w 964406"/>
                <a:gd name="connsiteY7-224" fmla="*/ 7474 h 64666"/>
                <a:gd name="connsiteX0-225" fmla="*/ 0 w 962024"/>
                <a:gd name="connsiteY0-226" fmla="*/ 45574 h 64666"/>
                <a:gd name="connsiteX1-227" fmla="*/ 111919 w 962024"/>
                <a:gd name="connsiteY1-228" fmla="*/ 330 h 64666"/>
                <a:gd name="connsiteX2-229" fmla="*/ 152400 w 962024"/>
                <a:gd name="connsiteY2-230" fmla="*/ 57480 h 64666"/>
                <a:gd name="connsiteX3-231" fmla="*/ 238125 w 962024"/>
                <a:gd name="connsiteY3-232" fmla="*/ 21761 h 64666"/>
                <a:gd name="connsiteX4-233" fmla="*/ 311944 w 962024"/>
                <a:gd name="connsiteY4-234" fmla="*/ 64624 h 64666"/>
                <a:gd name="connsiteX5-235" fmla="*/ 423864 w 962024"/>
                <a:gd name="connsiteY5-236" fmla="*/ 12236 h 64666"/>
                <a:gd name="connsiteX6-237" fmla="*/ 738187 w 962024"/>
                <a:gd name="connsiteY6-238" fmla="*/ 14618 h 64666"/>
                <a:gd name="connsiteX7-239" fmla="*/ 962024 w 962024"/>
                <a:gd name="connsiteY7-240" fmla="*/ 14618 h 64666"/>
                <a:gd name="connsiteX0-241" fmla="*/ 0 w 845343"/>
                <a:gd name="connsiteY0-242" fmla="*/ 45574 h 64666"/>
                <a:gd name="connsiteX1-243" fmla="*/ 111919 w 845343"/>
                <a:gd name="connsiteY1-244" fmla="*/ 330 h 64666"/>
                <a:gd name="connsiteX2-245" fmla="*/ 152400 w 845343"/>
                <a:gd name="connsiteY2-246" fmla="*/ 57480 h 64666"/>
                <a:gd name="connsiteX3-247" fmla="*/ 238125 w 845343"/>
                <a:gd name="connsiteY3-248" fmla="*/ 21761 h 64666"/>
                <a:gd name="connsiteX4-249" fmla="*/ 311944 w 845343"/>
                <a:gd name="connsiteY4-250" fmla="*/ 64624 h 64666"/>
                <a:gd name="connsiteX5-251" fmla="*/ 423864 w 845343"/>
                <a:gd name="connsiteY5-252" fmla="*/ 12236 h 64666"/>
                <a:gd name="connsiteX6-253" fmla="*/ 738187 w 845343"/>
                <a:gd name="connsiteY6-254" fmla="*/ 14618 h 64666"/>
                <a:gd name="connsiteX7-255" fmla="*/ 845343 w 845343"/>
                <a:gd name="connsiteY7-256" fmla="*/ 14618 h 64666"/>
                <a:gd name="connsiteX0-257" fmla="*/ 0 w 904874"/>
                <a:gd name="connsiteY0-258" fmla="*/ 45574 h 64666"/>
                <a:gd name="connsiteX1-259" fmla="*/ 111919 w 904874"/>
                <a:gd name="connsiteY1-260" fmla="*/ 330 h 64666"/>
                <a:gd name="connsiteX2-261" fmla="*/ 152400 w 904874"/>
                <a:gd name="connsiteY2-262" fmla="*/ 57480 h 64666"/>
                <a:gd name="connsiteX3-263" fmla="*/ 238125 w 904874"/>
                <a:gd name="connsiteY3-264" fmla="*/ 21761 h 64666"/>
                <a:gd name="connsiteX4-265" fmla="*/ 311944 w 904874"/>
                <a:gd name="connsiteY4-266" fmla="*/ 64624 h 64666"/>
                <a:gd name="connsiteX5-267" fmla="*/ 423864 w 904874"/>
                <a:gd name="connsiteY5-268" fmla="*/ 12236 h 64666"/>
                <a:gd name="connsiteX6-269" fmla="*/ 738187 w 904874"/>
                <a:gd name="connsiteY6-270" fmla="*/ 14618 h 64666"/>
                <a:gd name="connsiteX7-271" fmla="*/ 904874 w 904874"/>
                <a:gd name="connsiteY7-272" fmla="*/ 14618 h 64666"/>
                <a:gd name="connsiteX0-273" fmla="*/ 0 w 904874"/>
                <a:gd name="connsiteY0-274" fmla="*/ 45574 h 64666"/>
                <a:gd name="connsiteX1-275" fmla="*/ 111919 w 904874"/>
                <a:gd name="connsiteY1-276" fmla="*/ 330 h 64666"/>
                <a:gd name="connsiteX2-277" fmla="*/ 152400 w 904874"/>
                <a:gd name="connsiteY2-278" fmla="*/ 57480 h 64666"/>
                <a:gd name="connsiteX3-279" fmla="*/ 238125 w 904874"/>
                <a:gd name="connsiteY3-280" fmla="*/ 21761 h 64666"/>
                <a:gd name="connsiteX4-281" fmla="*/ 311944 w 904874"/>
                <a:gd name="connsiteY4-282" fmla="*/ 64624 h 64666"/>
                <a:gd name="connsiteX5-283" fmla="*/ 423864 w 904874"/>
                <a:gd name="connsiteY5-284" fmla="*/ 12236 h 64666"/>
                <a:gd name="connsiteX6-285" fmla="*/ 740569 w 904874"/>
                <a:gd name="connsiteY6-286" fmla="*/ 14618 h 64666"/>
                <a:gd name="connsiteX7-287" fmla="*/ 904874 w 904874"/>
                <a:gd name="connsiteY7-288" fmla="*/ 14618 h 64666"/>
                <a:gd name="connsiteX0-289" fmla="*/ 0 w 904874"/>
                <a:gd name="connsiteY0-290" fmla="*/ 45574 h 64666"/>
                <a:gd name="connsiteX1-291" fmla="*/ 111919 w 904874"/>
                <a:gd name="connsiteY1-292" fmla="*/ 330 h 64666"/>
                <a:gd name="connsiteX2-293" fmla="*/ 152400 w 904874"/>
                <a:gd name="connsiteY2-294" fmla="*/ 57480 h 64666"/>
                <a:gd name="connsiteX3-295" fmla="*/ 238125 w 904874"/>
                <a:gd name="connsiteY3-296" fmla="*/ 21761 h 64666"/>
                <a:gd name="connsiteX4-297" fmla="*/ 311944 w 904874"/>
                <a:gd name="connsiteY4-298" fmla="*/ 64624 h 64666"/>
                <a:gd name="connsiteX5-299" fmla="*/ 423864 w 904874"/>
                <a:gd name="connsiteY5-300" fmla="*/ 12236 h 64666"/>
                <a:gd name="connsiteX6-301" fmla="*/ 740569 w 904874"/>
                <a:gd name="connsiteY6-302" fmla="*/ 14618 h 64666"/>
                <a:gd name="connsiteX7-303" fmla="*/ 904874 w 904874"/>
                <a:gd name="connsiteY7-304" fmla="*/ 14618 h 64666"/>
                <a:gd name="connsiteX0-305" fmla="*/ 0 w 904874"/>
                <a:gd name="connsiteY0-306" fmla="*/ 45574 h 64666"/>
                <a:gd name="connsiteX1-307" fmla="*/ 111919 w 904874"/>
                <a:gd name="connsiteY1-308" fmla="*/ 330 h 64666"/>
                <a:gd name="connsiteX2-309" fmla="*/ 152400 w 904874"/>
                <a:gd name="connsiteY2-310" fmla="*/ 57480 h 64666"/>
                <a:gd name="connsiteX3-311" fmla="*/ 238125 w 904874"/>
                <a:gd name="connsiteY3-312" fmla="*/ 21761 h 64666"/>
                <a:gd name="connsiteX4-313" fmla="*/ 311944 w 904874"/>
                <a:gd name="connsiteY4-314" fmla="*/ 64624 h 64666"/>
                <a:gd name="connsiteX5-315" fmla="*/ 423864 w 904874"/>
                <a:gd name="connsiteY5-316" fmla="*/ 12236 h 64666"/>
                <a:gd name="connsiteX6-317" fmla="*/ 904874 w 904874"/>
                <a:gd name="connsiteY6-318" fmla="*/ 14618 h 646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904874" h="64666">
                  <a:moveTo>
                    <a:pt x="0" y="45574"/>
                  </a:moveTo>
                  <a:cubicBezTo>
                    <a:pt x="31750" y="36049"/>
                    <a:pt x="67469" y="-4035"/>
                    <a:pt x="111919" y="330"/>
                  </a:cubicBezTo>
                  <a:cubicBezTo>
                    <a:pt x="156369" y="4695"/>
                    <a:pt x="114300" y="47955"/>
                    <a:pt x="152400" y="57480"/>
                  </a:cubicBezTo>
                  <a:cubicBezTo>
                    <a:pt x="190500" y="67005"/>
                    <a:pt x="211534" y="20570"/>
                    <a:pt x="238125" y="21761"/>
                  </a:cubicBezTo>
                  <a:cubicBezTo>
                    <a:pt x="264716" y="22952"/>
                    <a:pt x="280988" y="66211"/>
                    <a:pt x="311944" y="64624"/>
                  </a:cubicBezTo>
                  <a:cubicBezTo>
                    <a:pt x="342900" y="63037"/>
                    <a:pt x="325042" y="20570"/>
                    <a:pt x="423864" y="12236"/>
                  </a:cubicBezTo>
                  <a:cubicBezTo>
                    <a:pt x="522686" y="3902"/>
                    <a:pt x="804664" y="14122"/>
                    <a:pt x="904874" y="14618"/>
                  </a:cubicBezTo>
                </a:path>
              </a:pathLst>
            </a:custGeom>
            <a:no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 name="直接连接符 38"/>
            <p:cNvCxnSpPr>
              <a:stCxn id="25" idx="6"/>
            </p:cNvCxnSpPr>
            <p:nvPr/>
          </p:nvCxnSpPr>
          <p:spPr>
            <a:xfrm>
              <a:off x="1193007" y="497681"/>
              <a:ext cx="7867866" cy="4366"/>
            </a:xfrm>
            <a:prstGeom prst="line">
              <a:avLst/>
            </a:prstGeom>
            <a:no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40" name="组合 39"/>
          <p:cNvGrpSpPr/>
          <p:nvPr/>
        </p:nvGrpSpPr>
        <p:grpSpPr>
          <a:xfrm>
            <a:off x="0" y="290390"/>
            <a:ext cx="641111" cy="353788"/>
            <a:chOff x="0" y="252065"/>
            <a:chExt cx="641111" cy="392113"/>
          </a:xfrm>
        </p:grpSpPr>
        <p:sp>
          <p:nvSpPr>
            <p:cNvPr id="41" name="矩形 59"/>
            <p:cNvSpPr>
              <a:spLocks noChangeArrowheads="1"/>
            </p:cNvSpPr>
            <p:nvPr/>
          </p:nvSpPr>
          <p:spPr bwMode="auto">
            <a:xfrm>
              <a:off x="0" y="252065"/>
              <a:ext cx="227013" cy="392112"/>
            </a:xfrm>
            <a:prstGeom prst="rect">
              <a:avLst/>
            </a:prstGeom>
            <a:solidFill>
              <a:srgbClr val="7030A0"/>
            </a:solidFill>
            <a:ln>
              <a:noFill/>
            </a:ln>
          </p:spPr>
          <p:txBody>
            <a:bodyPr anchor="ctr"/>
            <a:lstStyle>
              <a:lvl1pPr>
                <a:lnSpc>
                  <a:spcPct val="90000"/>
                </a:lnSpc>
                <a:spcBef>
                  <a:spcPts val="1000"/>
                </a:spcBef>
                <a:buChar char="•"/>
                <a:defRPr sz="2800">
                  <a:solidFill>
                    <a:schemeClr val="tx1"/>
                  </a:solidFill>
                  <a:latin typeface="Calibri" pitchFamily="34" charset="0"/>
                  <a:ea typeface="宋体" charset="-122"/>
                </a:defRPr>
              </a:lvl1pPr>
              <a:lvl2pPr marL="742950" indent="-285750">
                <a:lnSpc>
                  <a:spcPct val="90000"/>
                </a:lnSpc>
                <a:spcBef>
                  <a:spcPts val="500"/>
                </a:spcBef>
                <a:buChar char="•"/>
                <a:defRPr sz="2400">
                  <a:solidFill>
                    <a:schemeClr val="tx1"/>
                  </a:solidFill>
                  <a:latin typeface="Calibri" pitchFamily="34" charset="0"/>
                  <a:ea typeface="宋体" charset="-122"/>
                </a:defRPr>
              </a:lvl2pPr>
              <a:lvl3pPr marL="1143000" indent="-228600">
                <a:lnSpc>
                  <a:spcPct val="90000"/>
                </a:lnSpc>
                <a:spcBef>
                  <a:spcPts val="500"/>
                </a:spcBef>
                <a:buChar char="•"/>
                <a:defRPr sz="2000">
                  <a:solidFill>
                    <a:schemeClr val="tx1"/>
                  </a:solidFill>
                  <a:latin typeface="Calibri" pitchFamily="34" charset="0"/>
                  <a:ea typeface="宋体" charset="-122"/>
                </a:defRPr>
              </a:lvl3pPr>
              <a:lvl4pPr marL="1600200" indent="-228600">
                <a:lnSpc>
                  <a:spcPct val="90000"/>
                </a:lnSpc>
                <a:spcBef>
                  <a:spcPts val="500"/>
                </a:spcBef>
                <a:buChar char="•"/>
                <a:defRPr>
                  <a:solidFill>
                    <a:schemeClr val="tx1"/>
                  </a:solidFill>
                  <a:latin typeface="Calibri" pitchFamily="34" charset="0"/>
                  <a:ea typeface="宋体" charset="-122"/>
                </a:defRPr>
              </a:lvl4pPr>
              <a:lvl5pPr marL="2057400" indent="-228600">
                <a:lnSpc>
                  <a:spcPct val="90000"/>
                </a:lnSpc>
                <a:spcBef>
                  <a:spcPts val="500"/>
                </a:spcBef>
                <a:buChar char="•"/>
                <a:defRPr>
                  <a:solidFill>
                    <a:schemeClr val="tx1"/>
                  </a:solidFill>
                  <a:latin typeface="Calibri" pitchFamily="34" charset="0"/>
                  <a:ea typeface="宋体" charset="-122"/>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pitchFamily="34" charset="0"/>
                  <a:ea typeface="宋体" charset="-122"/>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pitchFamily="34" charset="0"/>
                  <a:ea typeface="宋体" charset="-122"/>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pitchFamily="34" charset="0"/>
                  <a:ea typeface="宋体" charset="-122"/>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pitchFamily="34" charset="0"/>
                  <a:ea typeface="宋体" charset="-122"/>
                </a:defRPr>
              </a:lvl9pPr>
            </a:lstStyle>
            <a:p>
              <a:pPr algn="ctr" defTabSz="967740" fontAlgn="auto">
                <a:lnSpc>
                  <a:spcPct val="100000"/>
                </a:lnSpc>
                <a:spcBef>
                  <a:spcPct val="0"/>
                </a:spcBef>
                <a:spcAft>
                  <a:spcPts val="0"/>
                </a:spcAft>
                <a:buFont typeface="Arial" charset="0"/>
                <a:buNone/>
                <a:defRPr/>
              </a:pPr>
              <a:endParaRPr lang="zh-CN" altLang="en-US" sz="1400">
                <a:solidFill>
                  <a:srgbClr val="FFFFFF"/>
                </a:solidFill>
              </a:endParaRPr>
            </a:p>
          </p:txBody>
        </p:sp>
        <p:sp>
          <p:nvSpPr>
            <p:cNvPr id="42" name="矩形 60"/>
            <p:cNvSpPr>
              <a:spLocks noChangeArrowheads="1"/>
            </p:cNvSpPr>
            <p:nvPr/>
          </p:nvSpPr>
          <p:spPr bwMode="auto">
            <a:xfrm>
              <a:off x="227013" y="252065"/>
              <a:ext cx="114300" cy="392112"/>
            </a:xfrm>
            <a:prstGeom prst="rect">
              <a:avLst/>
            </a:prstGeom>
            <a:solidFill>
              <a:srgbClr val="FFC000"/>
            </a:solidFill>
            <a:ln>
              <a:noFill/>
            </a:ln>
          </p:spPr>
          <p:txBody>
            <a:bodyPr anchor="ctr"/>
            <a:lstStyle>
              <a:lvl1pPr>
                <a:lnSpc>
                  <a:spcPct val="90000"/>
                </a:lnSpc>
                <a:spcBef>
                  <a:spcPts val="1000"/>
                </a:spcBef>
                <a:buChar char="•"/>
                <a:defRPr sz="2800">
                  <a:solidFill>
                    <a:schemeClr val="tx1"/>
                  </a:solidFill>
                  <a:latin typeface="Calibri" pitchFamily="34" charset="0"/>
                  <a:ea typeface="宋体" charset="-122"/>
                </a:defRPr>
              </a:lvl1pPr>
              <a:lvl2pPr marL="742950" indent="-285750">
                <a:lnSpc>
                  <a:spcPct val="90000"/>
                </a:lnSpc>
                <a:spcBef>
                  <a:spcPts val="500"/>
                </a:spcBef>
                <a:buChar char="•"/>
                <a:defRPr sz="2400">
                  <a:solidFill>
                    <a:schemeClr val="tx1"/>
                  </a:solidFill>
                  <a:latin typeface="Calibri" pitchFamily="34" charset="0"/>
                  <a:ea typeface="宋体" charset="-122"/>
                </a:defRPr>
              </a:lvl2pPr>
              <a:lvl3pPr marL="1143000" indent="-228600">
                <a:lnSpc>
                  <a:spcPct val="90000"/>
                </a:lnSpc>
                <a:spcBef>
                  <a:spcPts val="500"/>
                </a:spcBef>
                <a:buChar char="•"/>
                <a:defRPr sz="2000">
                  <a:solidFill>
                    <a:schemeClr val="tx1"/>
                  </a:solidFill>
                  <a:latin typeface="Calibri" pitchFamily="34" charset="0"/>
                  <a:ea typeface="宋体" charset="-122"/>
                </a:defRPr>
              </a:lvl3pPr>
              <a:lvl4pPr marL="1600200" indent="-228600">
                <a:lnSpc>
                  <a:spcPct val="90000"/>
                </a:lnSpc>
                <a:spcBef>
                  <a:spcPts val="500"/>
                </a:spcBef>
                <a:buChar char="•"/>
                <a:defRPr>
                  <a:solidFill>
                    <a:schemeClr val="tx1"/>
                  </a:solidFill>
                  <a:latin typeface="Calibri" pitchFamily="34" charset="0"/>
                  <a:ea typeface="宋体" charset="-122"/>
                </a:defRPr>
              </a:lvl4pPr>
              <a:lvl5pPr marL="2057400" indent="-228600">
                <a:lnSpc>
                  <a:spcPct val="90000"/>
                </a:lnSpc>
                <a:spcBef>
                  <a:spcPts val="500"/>
                </a:spcBef>
                <a:buChar char="•"/>
                <a:defRPr>
                  <a:solidFill>
                    <a:schemeClr val="tx1"/>
                  </a:solidFill>
                  <a:latin typeface="Calibri" pitchFamily="34" charset="0"/>
                  <a:ea typeface="宋体" charset="-122"/>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pitchFamily="34" charset="0"/>
                  <a:ea typeface="宋体" charset="-122"/>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pitchFamily="34" charset="0"/>
                  <a:ea typeface="宋体" charset="-122"/>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pitchFamily="34" charset="0"/>
                  <a:ea typeface="宋体" charset="-122"/>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pitchFamily="34" charset="0"/>
                  <a:ea typeface="宋体" charset="-122"/>
                </a:defRPr>
              </a:lvl9pPr>
            </a:lstStyle>
            <a:p>
              <a:pPr algn="ctr" defTabSz="967740" fontAlgn="auto">
                <a:lnSpc>
                  <a:spcPct val="100000"/>
                </a:lnSpc>
                <a:spcBef>
                  <a:spcPct val="0"/>
                </a:spcBef>
                <a:spcAft>
                  <a:spcPts val="0"/>
                </a:spcAft>
                <a:buFont typeface="Arial" charset="0"/>
                <a:buNone/>
                <a:defRPr/>
              </a:pPr>
              <a:endParaRPr lang="zh-CN" altLang="en-US" sz="1400">
                <a:solidFill>
                  <a:srgbClr val="FFFFFF"/>
                </a:solidFill>
              </a:endParaRPr>
            </a:p>
          </p:txBody>
        </p:sp>
        <p:sp>
          <p:nvSpPr>
            <p:cNvPr id="43" name="五边形 42"/>
            <p:cNvSpPr/>
            <p:nvPr userDrawn="1"/>
          </p:nvSpPr>
          <p:spPr>
            <a:xfrm>
              <a:off x="338378" y="254692"/>
              <a:ext cx="302733" cy="389486"/>
            </a:xfrm>
            <a:prstGeom prst="homePlat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8" name="图片 7" descr="企业微信截图_15900465872598"/>
          <p:cNvPicPr>
            <a:picLocks noChangeAspect="1"/>
          </p:cNvPicPr>
          <p:nvPr>
            <p:custDataLst>
              <p:tags r:id="rId1"/>
            </p:custDataLst>
          </p:nvPr>
        </p:nvPicPr>
        <p:blipFill>
          <a:blip r:embed="rId2"/>
          <a:srcRect t="15159"/>
          <a:stretch>
            <a:fillRect/>
          </a:stretch>
        </p:blipFill>
        <p:spPr>
          <a:xfrm>
            <a:off x="227330" y="708025"/>
            <a:ext cx="6350000" cy="4657090"/>
          </a:xfrm>
          <a:prstGeom prst="rect">
            <a:avLst/>
          </a:prstGeom>
        </p:spPr>
      </p:pic>
      <p:pic>
        <p:nvPicPr>
          <p:cNvPr id="7" name="图片 6" descr="企业微信截图_15900465989670"/>
          <p:cNvPicPr>
            <a:picLocks noChangeAspect="1"/>
          </p:cNvPicPr>
          <p:nvPr>
            <p:custDataLst>
              <p:tags r:id="rId3"/>
            </p:custDataLst>
          </p:nvPr>
        </p:nvPicPr>
        <p:blipFill>
          <a:blip r:embed="rId4"/>
          <a:srcRect t="14154"/>
          <a:stretch>
            <a:fillRect/>
          </a:stretch>
        </p:blipFill>
        <p:spPr>
          <a:xfrm>
            <a:off x="974725" y="708025"/>
            <a:ext cx="6217920" cy="4770120"/>
          </a:xfrm>
          <a:prstGeom prst="rect">
            <a:avLst/>
          </a:prstGeom>
        </p:spPr>
      </p:pic>
      <p:pic>
        <p:nvPicPr>
          <p:cNvPr id="3" name="图片 2" descr="企业微信截图_15900466082494"/>
          <p:cNvPicPr>
            <a:picLocks noChangeAspect="1"/>
          </p:cNvPicPr>
          <p:nvPr>
            <p:custDataLst>
              <p:tags r:id="rId5"/>
            </p:custDataLst>
          </p:nvPr>
        </p:nvPicPr>
        <p:blipFill>
          <a:blip r:embed="rId6"/>
          <a:srcRect t="15365"/>
          <a:stretch>
            <a:fillRect/>
          </a:stretch>
        </p:blipFill>
        <p:spPr>
          <a:xfrm>
            <a:off x="1819275" y="703580"/>
            <a:ext cx="6083300" cy="4649470"/>
          </a:xfrm>
          <a:prstGeom prst="rect">
            <a:avLst/>
          </a:prstGeom>
        </p:spPr>
      </p:pic>
      <p:pic>
        <p:nvPicPr>
          <p:cNvPr id="2" name="图片 1" descr="企业微信截图_15900466189103"/>
          <p:cNvPicPr>
            <a:picLocks noChangeAspect="1"/>
          </p:cNvPicPr>
          <p:nvPr>
            <p:custDataLst>
              <p:tags r:id="rId7"/>
            </p:custDataLst>
          </p:nvPr>
        </p:nvPicPr>
        <p:blipFill>
          <a:blip r:embed="rId8"/>
          <a:srcRect t="16533"/>
          <a:stretch>
            <a:fillRect/>
          </a:stretch>
        </p:blipFill>
        <p:spPr>
          <a:xfrm>
            <a:off x="2581275" y="746760"/>
            <a:ext cx="5998210" cy="4606290"/>
          </a:xfrm>
          <a:prstGeom prst="rect">
            <a:avLst/>
          </a:prstGeom>
        </p:spPr>
      </p:pic>
      <p:pic>
        <p:nvPicPr>
          <p:cNvPr id="4" name="图片 3"/>
          <p:cNvPicPr>
            <a:picLocks noChangeAspect="1"/>
          </p:cNvPicPr>
          <p:nvPr/>
        </p:nvPicPr>
        <p:blipFill>
          <a:blip r:embed="rId9"/>
          <a:stretch>
            <a:fillRect/>
          </a:stretch>
        </p:blipFill>
        <p:spPr>
          <a:xfrm>
            <a:off x="3402965" y="691515"/>
            <a:ext cx="6096000" cy="4673600"/>
          </a:xfrm>
          <a:prstGeom prst="rect">
            <a:avLst/>
          </a:prstGeom>
        </p:spPr>
      </p:pic>
    </p:spTree>
  </p:cSld>
  <p:clrMapOvr>
    <a:masterClrMapping/>
  </p:clrMapOvr>
  <p:transition spd="med"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wipe(left)">
                                      <p:cBhvr>
                                        <p:cTn id="7" dur="500"/>
                                        <p:tgtEl>
                                          <p:spTgt spid="40"/>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24"/>
                                        </p:tgtEl>
                                        <p:attrNameLst>
                                          <p:attrName>style.visibility</p:attrName>
                                        </p:attrNameLst>
                                      </p:cBhvr>
                                      <p:to>
                                        <p:strVal val="visible"/>
                                      </p:to>
                                    </p:set>
                                    <p:animEffect transition="in" filter="wipe(down)">
                                      <p:cBhvr>
                                        <p:cTn id="11" dur="500"/>
                                        <p:tgtEl>
                                          <p:spTgt spid="24"/>
                                        </p:tgtEl>
                                      </p:cBhvr>
                                    </p:animEffect>
                                  </p:childTnLst>
                                </p:cTn>
                              </p:par>
                            </p:childTnLst>
                          </p:cTn>
                        </p:par>
                        <p:par>
                          <p:cTn id="12" fill="hold">
                            <p:stCondLst>
                              <p:cond delay="1000"/>
                            </p:stCondLst>
                            <p:childTnLst>
                              <p:par>
                                <p:cTn id="13" presetID="41" presetClass="entr" presetSubtype="0" fill="hold" grpId="0" nodeType="afterEffect">
                                  <p:stCondLst>
                                    <p:cond delay="0"/>
                                  </p:stCondLst>
                                  <p:iterate type="lt">
                                    <p:tmPct val="10000"/>
                                  </p:iterate>
                                  <p:childTnLst>
                                    <p:set>
                                      <p:cBhvr>
                                        <p:cTn id="14" dur="1" fill="hold">
                                          <p:stCondLst>
                                            <p:cond delay="0"/>
                                          </p:stCondLst>
                                        </p:cTn>
                                        <p:tgtEl>
                                          <p:spTgt spid="23"/>
                                        </p:tgtEl>
                                        <p:attrNameLst>
                                          <p:attrName>style.visibility</p:attrName>
                                        </p:attrNameLst>
                                      </p:cBhvr>
                                      <p:to>
                                        <p:strVal val="visible"/>
                                      </p:to>
                                    </p:set>
                                    <p:anim calcmode="lin" valueType="num">
                                      <p:cBhvr>
                                        <p:cTn id="15" dur="500" fill="hold"/>
                                        <p:tgtEl>
                                          <p:spTgt spid="23"/>
                                        </p:tgtEl>
                                        <p:attrNameLst>
                                          <p:attrName>ppt_x</p:attrName>
                                        </p:attrNameLst>
                                      </p:cBhvr>
                                      <p:tavLst>
                                        <p:tav tm="0">
                                          <p:val>
                                            <p:strVal val="#ppt_x"/>
                                          </p:val>
                                        </p:tav>
                                        <p:tav tm="50000">
                                          <p:val>
                                            <p:strVal val="#ppt_x+.1"/>
                                          </p:val>
                                        </p:tav>
                                        <p:tav tm="100000">
                                          <p:val>
                                            <p:strVal val="#ppt_x"/>
                                          </p:val>
                                        </p:tav>
                                      </p:tavLst>
                                    </p:anim>
                                    <p:anim calcmode="lin" valueType="num">
                                      <p:cBhvr>
                                        <p:cTn id="16" dur="500" fill="hold"/>
                                        <p:tgtEl>
                                          <p:spTgt spid="23"/>
                                        </p:tgtEl>
                                        <p:attrNameLst>
                                          <p:attrName>ppt_y</p:attrName>
                                        </p:attrNameLst>
                                      </p:cBhvr>
                                      <p:tavLst>
                                        <p:tav tm="0">
                                          <p:val>
                                            <p:strVal val="#ppt_y"/>
                                          </p:val>
                                        </p:tav>
                                        <p:tav tm="100000">
                                          <p:val>
                                            <p:strVal val="#ppt_y"/>
                                          </p:val>
                                        </p:tav>
                                      </p:tavLst>
                                    </p:anim>
                                    <p:anim calcmode="lin" valueType="num">
                                      <p:cBhvr>
                                        <p:cTn id="17" dur="500" fill="hold"/>
                                        <p:tgtEl>
                                          <p:spTgt spid="23"/>
                                        </p:tgtEl>
                                        <p:attrNameLst>
                                          <p:attrName>ppt_h</p:attrName>
                                        </p:attrNameLst>
                                      </p:cBhvr>
                                      <p:tavLst>
                                        <p:tav tm="0">
                                          <p:val>
                                            <p:strVal val="#ppt_h/10"/>
                                          </p:val>
                                        </p:tav>
                                        <p:tav tm="50000">
                                          <p:val>
                                            <p:strVal val="#ppt_h+.01"/>
                                          </p:val>
                                        </p:tav>
                                        <p:tav tm="100000">
                                          <p:val>
                                            <p:strVal val="#ppt_h"/>
                                          </p:val>
                                        </p:tav>
                                      </p:tavLst>
                                    </p:anim>
                                    <p:anim calcmode="lin" valueType="num">
                                      <p:cBhvr>
                                        <p:cTn id="18" dur="500" fill="hold"/>
                                        <p:tgtEl>
                                          <p:spTgt spid="23"/>
                                        </p:tgtEl>
                                        <p:attrNameLst>
                                          <p:attrName>ppt_w</p:attrName>
                                        </p:attrNameLst>
                                      </p:cBhvr>
                                      <p:tavLst>
                                        <p:tav tm="0">
                                          <p:val>
                                            <p:strVal val="#ppt_w/10"/>
                                          </p:val>
                                        </p:tav>
                                        <p:tav tm="50000">
                                          <p:val>
                                            <p:strVal val="#ppt_w+.01"/>
                                          </p:val>
                                        </p:tav>
                                        <p:tav tm="100000">
                                          <p:val>
                                            <p:strVal val="#ppt_w"/>
                                          </p:val>
                                        </p:tav>
                                      </p:tavLst>
                                    </p:anim>
                                    <p:animEffect>
                                      <p:cBhvr>
                                        <p:cTn id="19" dur="500" tmFilter="0,0; .5, 1; 1, 1"/>
                                        <p:tgtEl>
                                          <p:spTgt spid="23"/>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8"/>
                                        </p:tgtEl>
                                        <p:attrNameLst>
                                          <p:attrName>style.visibility</p:attrName>
                                        </p:attrNameLst>
                                      </p:cBhvr>
                                      <p:to>
                                        <p:strVal val="visible"/>
                                      </p:to>
                                    </p:set>
                                    <p:anim calcmode="lin" valueType="num">
                                      <p:cBhvr additive="base">
                                        <p:cTn id="24" dur="500" fill="hold"/>
                                        <p:tgtEl>
                                          <p:spTgt spid="8"/>
                                        </p:tgtEl>
                                        <p:attrNameLst>
                                          <p:attrName>ppt_x</p:attrName>
                                        </p:attrNameLst>
                                      </p:cBhvr>
                                      <p:tavLst>
                                        <p:tav tm="0">
                                          <p:val>
                                            <p:strVal val="#ppt_x"/>
                                          </p:val>
                                        </p:tav>
                                        <p:tav tm="100000">
                                          <p:val>
                                            <p:strVal val="#ppt_x"/>
                                          </p:val>
                                        </p:tav>
                                      </p:tavLst>
                                    </p:anim>
                                    <p:anim calcmode="lin" valueType="num">
                                      <p:cBhvr additive="base">
                                        <p:cTn id="25"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nodeType="clickEffect">
                                  <p:stCondLst>
                                    <p:cond delay="0"/>
                                  </p:stCondLst>
                                  <p:childTnLst>
                                    <p:set>
                                      <p:cBhvr>
                                        <p:cTn id="29" dur="1" fill="hold">
                                          <p:stCondLst>
                                            <p:cond delay="0"/>
                                          </p:stCondLst>
                                        </p:cTn>
                                        <p:tgtEl>
                                          <p:spTgt spid="7"/>
                                        </p:tgtEl>
                                        <p:attrNameLst>
                                          <p:attrName>style.visibility</p:attrName>
                                        </p:attrNameLst>
                                      </p:cBhvr>
                                      <p:to>
                                        <p:strVal val="visible"/>
                                      </p:to>
                                    </p:set>
                                    <p:anim calcmode="lin" valueType="num">
                                      <p:cBhvr additive="base">
                                        <p:cTn id="30" dur="500" fill="hold"/>
                                        <p:tgtEl>
                                          <p:spTgt spid="7"/>
                                        </p:tgtEl>
                                        <p:attrNameLst>
                                          <p:attrName>ppt_x</p:attrName>
                                        </p:attrNameLst>
                                      </p:cBhvr>
                                      <p:tavLst>
                                        <p:tav tm="0">
                                          <p:val>
                                            <p:strVal val="#ppt_x"/>
                                          </p:val>
                                        </p:tav>
                                        <p:tav tm="100000">
                                          <p:val>
                                            <p:strVal val="#ppt_x"/>
                                          </p:val>
                                        </p:tav>
                                      </p:tavLst>
                                    </p:anim>
                                    <p:anim calcmode="lin" valueType="num">
                                      <p:cBhvr additive="base">
                                        <p:cTn id="31"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nodeType="clickEffect">
                                  <p:stCondLst>
                                    <p:cond delay="0"/>
                                  </p:stCondLst>
                                  <p:childTnLst>
                                    <p:set>
                                      <p:cBhvr>
                                        <p:cTn id="35" dur="1" fill="hold">
                                          <p:stCondLst>
                                            <p:cond delay="0"/>
                                          </p:stCondLst>
                                        </p:cTn>
                                        <p:tgtEl>
                                          <p:spTgt spid="3"/>
                                        </p:tgtEl>
                                        <p:attrNameLst>
                                          <p:attrName>style.visibility</p:attrName>
                                        </p:attrNameLst>
                                      </p:cBhvr>
                                      <p:to>
                                        <p:strVal val="visible"/>
                                      </p:to>
                                    </p:set>
                                    <p:anim calcmode="lin" valueType="num">
                                      <p:cBhvr additive="base">
                                        <p:cTn id="36" dur="500" fill="hold"/>
                                        <p:tgtEl>
                                          <p:spTgt spid="3"/>
                                        </p:tgtEl>
                                        <p:attrNameLst>
                                          <p:attrName>ppt_x</p:attrName>
                                        </p:attrNameLst>
                                      </p:cBhvr>
                                      <p:tavLst>
                                        <p:tav tm="0">
                                          <p:val>
                                            <p:strVal val="#ppt_x"/>
                                          </p:val>
                                        </p:tav>
                                        <p:tav tm="100000">
                                          <p:val>
                                            <p:strVal val="#ppt_x"/>
                                          </p:val>
                                        </p:tav>
                                      </p:tavLst>
                                    </p:anim>
                                    <p:anim calcmode="lin" valueType="num">
                                      <p:cBhvr additive="base">
                                        <p:cTn id="37"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nodeType="clickEffect">
                                  <p:stCondLst>
                                    <p:cond delay="0"/>
                                  </p:stCondLst>
                                  <p:childTnLst>
                                    <p:set>
                                      <p:cBhvr>
                                        <p:cTn id="41" dur="1" fill="hold">
                                          <p:stCondLst>
                                            <p:cond delay="0"/>
                                          </p:stCondLst>
                                        </p:cTn>
                                        <p:tgtEl>
                                          <p:spTgt spid="2"/>
                                        </p:tgtEl>
                                        <p:attrNameLst>
                                          <p:attrName>style.visibility</p:attrName>
                                        </p:attrNameLst>
                                      </p:cBhvr>
                                      <p:to>
                                        <p:strVal val="visible"/>
                                      </p:to>
                                    </p:set>
                                    <p:anim calcmode="lin" valueType="num">
                                      <p:cBhvr additive="base">
                                        <p:cTn id="42" dur="500" fill="hold"/>
                                        <p:tgtEl>
                                          <p:spTgt spid="2"/>
                                        </p:tgtEl>
                                        <p:attrNameLst>
                                          <p:attrName>ppt_x</p:attrName>
                                        </p:attrNameLst>
                                      </p:cBhvr>
                                      <p:tavLst>
                                        <p:tav tm="0">
                                          <p:val>
                                            <p:strVal val="#ppt_x"/>
                                          </p:val>
                                        </p:tav>
                                        <p:tav tm="100000">
                                          <p:val>
                                            <p:strVal val="#ppt_x"/>
                                          </p:val>
                                        </p:tav>
                                      </p:tavLst>
                                    </p:anim>
                                    <p:anim calcmode="lin" valueType="num">
                                      <p:cBhvr additive="base">
                                        <p:cTn id="43"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 presetClass="entr" presetSubtype="4" fill="hold" nodeType="clickEffect">
                                  <p:stCondLst>
                                    <p:cond delay="0"/>
                                  </p:stCondLst>
                                  <p:childTnLst>
                                    <p:set>
                                      <p:cBhvr>
                                        <p:cTn id="47" dur="1" fill="hold">
                                          <p:stCondLst>
                                            <p:cond delay="0"/>
                                          </p:stCondLst>
                                        </p:cTn>
                                        <p:tgtEl>
                                          <p:spTgt spid="4"/>
                                        </p:tgtEl>
                                        <p:attrNameLst>
                                          <p:attrName>style.visibility</p:attrName>
                                        </p:attrNameLst>
                                      </p:cBhvr>
                                      <p:to>
                                        <p:strVal val="visible"/>
                                      </p:to>
                                    </p:set>
                                    <p:anim calcmode="lin" valueType="num">
                                      <p:cBhvr additive="base">
                                        <p:cTn id="48" dur="500" fill="hold"/>
                                        <p:tgtEl>
                                          <p:spTgt spid="4"/>
                                        </p:tgtEl>
                                        <p:attrNameLst>
                                          <p:attrName>ppt_x</p:attrName>
                                        </p:attrNameLst>
                                      </p:cBhvr>
                                      <p:tavLst>
                                        <p:tav tm="0">
                                          <p:val>
                                            <p:strVal val="#ppt_x"/>
                                          </p:val>
                                        </p:tav>
                                        <p:tav tm="100000">
                                          <p:val>
                                            <p:strVal val="#ppt_x"/>
                                          </p:val>
                                        </p:tav>
                                      </p:tavLst>
                                    </p:anim>
                                    <p:anim calcmode="lin" valueType="num">
                                      <p:cBhvr additive="base">
                                        <p:cTn id="49"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bldLvl="0" autoUpdateAnimBg="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六边形 7"/>
          <p:cNvSpPr>
            <a:spLocks noChangeArrowheads="1"/>
          </p:cNvSpPr>
          <p:nvPr/>
        </p:nvSpPr>
        <p:spPr bwMode="auto">
          <a:xfrm>
            <a:off x="5829101" y="763643"/>
            <a:ext cx="2781300" cy="2398712"/>
          </a:xfrm>
          <a:prstGeom prst="hexagon">
            <a:avLst>
              <a:gd name="adj" fmla="val 24988"/>
              <a:gd name="vf" fmla="val 115470"/>
            </a:avLst>
          </a:prstGeom>
          <a:solidFill>
            <a:srgbClr val="CC3300"/>
          </a:solidFill>
          <a:ln w="76200" cap="flat" cmpd="sng">
            <a:solidFill>
              <a:srgbClr val="ECECEC"/>
            </a:solidFill>
            <a:miter lim="800000"/>
          </a:ln>
        </p:spPr>
        <p:txBody>
          <a:bodyPr anchor="ctr"/>
          <a:lstStyle/>
          <a:p>
            <a:pPr algn="ctr" defTabSz="967740" fontAlgn="auto">
              <a:spcBef>
                <a:spcPts val="0"/>
              </a:spcBef>
              <a:spcAft>
                <a:spcPts val="0"/>
              </a:spcAft>
              <a:defRPr/>
            </a:pPr>
            <a:endParaRPr lang="zh-CN" altLang="zh-CN">
              <a:solidFill>
                <a:srgbClr val="FFFFFF"/>
              </a:solidFill>
              <a:latin typeface="宋体" charset="-122"/>
              <a:ea typeface="+mn-ea"/>
              <a:sym typeface="宋体" charset="-122"/>
            </a:endParaRPr>
          </a:p>
        </p:txBody>
      </p:sp>
      <p:sp>
        <p:nvSpPr>
          <p:cNvPr id="23" name="六边形 6"/>
          <p:cNvSpPr>
            <a:spLocks noChangeArrowheads="1"/>
          </p:cNvSpPr>
          <p:nvPr/>
        </p:nvSpPr>
        <p:spPr bwMode="auto">
          <a:xfrm>
            <a:off x="6043414" y="949380"/>
            <a:ext cx="2352675" cy="2027238"/>
          </a:xfrm>
          <a:prstGeom prst="hexagon">
            <a:avLst>
              <a:gd name="adj" fmla="val 25011"/>
              <a:gd name="vf" fmla="val 115470"/>
            </a:avLst>
          </a:prstGeom>
          <a:solidFill>
            <a:srgbClr val="CC3300"/>
          </a:solidFill>
          <a:ln w="76200" cap="flat" cmpd="sng">
            <a:solidFill>
              <a:srgbClr val="ECECEC"/>
            </a:solidFill>
            <a:miter lim="800000"/>
          </a:ln>
        </p:spPr>
        <p:txBody>
          <a:bodyPr anchor="ctr"/>
          <a:lstStyle/>
          <a:p>
            <a:pPr algn="ctr" defTabSz="967740" fontAlgn="auto">
              <a:spcBef>
                <a:spcPts val="0"/>
              </a:spcBef>
              <a:spcAft>
                <a:spcPts val="0"/>
              </a:spcAft>
              <a:defRPr/>
            </a:pPr>
            <a:endParaRPr lang="zh-CN" altLang="zh-CN">
              <a:solidFill>
                <a:srgbClr val="FFFFFF"/>
              </a:solidFill>
              <a:latin typeface="宋体" charset="-122"/>
              <a:ea typeface="+mn-ea"/>
              <a:sym typeface="宋体" charset="-122"/>
            </a:endParaRPr>
          </a:p>
        </p:txBody>
      </p:sp>
      <p:sp>
        <p:nvSpPr>
          <p:cNvPr id="24" name="六边形 5"/>
          <p:cNvSpPr>
            <a:spLocks noChangeArrowheads="1"/>
          </p:cNvSpPr>
          <p:nvPr/>
        </p:nvSpPr>
        <p:spPr bwMode="auto">
          <a:xfrm>
            <a:off x="6235501" y="1114480"/>
            <a:ext cx="1968500" cy="1697038"/>
          </a:xfrm>
          <a:prstGeom prst="hexagon">
            <a:avLst>
              <a:gd name="adj" fmla="val 24998"/>
              <a:gd name="vf" fmla="val 115470"/>
            </a:avLst>
          </a:prstGeom>
          <a:solidFill>
            <a:srgbClr val="CC3300"/>
          </a:solidFill>
          <a:ln w="76200" cap="flat" cmpd="sng">
            <a:solidFill>
              <a:srgbClr val="ECECEC"/>
            </a:solidFill>
            <a:miter lim="800000"/>
          </a:ln>
        </p:spPr>
        <p:txBody>
          <a:bodyPr anchor="ctr"/>
          <a:lstStyle/>
          <a:p>
            <a:pPr algn="ctr" defTabSz="967740" fontAlgn="auto">
              <a:spcBef>
                <a:spcPts val="0"/>
              </a:spcBef>
              <a:spcAft>
                <a:spcPts val="0"/>
              </a:spcAft>
              <a:defRPr/>
            </a:pPr>
            <a:endParaRPr lang="zh-CN" altLang="zh-CN">
              <a:solidFill>
                <a:srgbClr val="FFFFFF"/>
              </a:solidFill>
              <a:latin typeface="宋体" charset="-122"/>
              <a:ea typeface="+mn-ea"/>
              <a:sym typeface="宋体" charset="-122"/>
            </a:endParaRPr>
          </a:p>
        </p:txBody>
      </p:sp>
      <p:sp>
        <p:nvSpPr>
          <p:cNvPr id="37" name="六边形 36"/>
          <p:cNvSpPr>
            <a:spLocks noChangeArrowheads="1"/>
          </p:cNvSpPr>
          <p:nvPr/>
        </p:nvSpPr>
        <p:spPr bwMode="auto">
          <a:xfrm>
            <a:off x="6430764" y="1282755"/>
            <a:ext cx="1577975" cy="1360488"/>
          </a:xfrm>
          <a:prstGeom prst="hexagon">
            <a:avLst>
              <a:gd name="adj" fmla="val 24991"/>
              <a:gd name="vf" fmla="val 115470"/>
            </a:avLst>
          </a:prstGeom>
          <a:solidFill>
            <a:srgbClr val="CC3300"/>
          </a:solidFill>
          <a:ln w="76200" cap="flat" cmpd="sng">
            <a:solidFill>
              <a:srgbClr val="ECECEC"/>
            </a:solidFill>
            <a:miter lim="800000"/>
          </a:ln>
        </p:spPr>
        <p:txBody>
          <a:bodyPr anchor="ctr"/>
          <a:lstStyle/>
          <a:p>
            <a:pPr algn="ctr" defTabSz="967740" fontAlgn="auto">
              <a:spcBef>
                <a:spcPts val="0"/>
              </a:spcBef>
              <a:spcAft>
                <a:spcPts val="0"/>
              </a:spcAft>
              <a:defRPr/>
            </a:pPr>
            <a:endParaRPr lang="zh-CN" altLang="zh-CN">
              <a:solidFill>
                <a:srgbClr val="FFFFFF"/>
              </a:solidFill>
              <a:latin typeface="宋体" charset="-122"/>
              <a:ea typeface="+mn-ea"/>
              <a:sym typeface="宋体" charset="-122"/>
            </a:endParaRPr>
          </a:p>
        </p:txBody>
      </p:sp>
      <p:sp>
        <p:nvSpPr>
          <p:cNvPr id="38" name="六边形 3"/>
          <p:cNvSpPr>
            <a:spLocks noChangeArrowheads="1"/>
          </p:cNvSpPr>
          <p:nvPr/>
        </p:nvSpPr>
        <p:spPr bwMode="auto">
          <a:xfrm>
            <a:off x="6633964" y="1458968"/>
            <a:ext cx="1171575" cy="1009650"/>
          </a:xfrm>
          <a:prstGeom prst="hexagon">
            <a:avLst>
              <a:gd name="adj" fmla="val 25013"/>
              <a:gd name="vf" fmla="val 115470"/>
            </a:avLst>
          </a:prstGeom>
          <a:solidFill>
            <a:schemeClr val="accent1"/>
          </a:solidFill>
          <a:ln w="76200" cap="flat" cmpd="sng">
            <a:solidFill>
              <a:srgbClr val="ECECEC"/>
            </a:solidFill>
            <a:miter lim="800000"/>
          </a:ln>
        </p:spPr>
        <p:txBody>
          <a:bodyPr anchor="ctr"/>
          <a:lstStyle/>
          <a:p>
            <a:pPr algn="ctr" defTabSz="967740" fontAlgn="auto">
              <a:spcBef>
                <a:spcPts val="0"/>
              </a:spcBef>
              <a:spcAft>
                <a:spcPts val="0"/>
              </a:spcAft>
              <a:defRPr/>
            </a:pPr>
            <a:r>
              <a:rPr lang="en-US" altLang="zh-CN" sz="8000" b="1">
                <a:solidFill>
                  <a:srgbClr val="F0F2F1"/>
                </a:solidFill>
                <a:latin typeface="+mn-lt"/>
                <a:ea typeface="+mn-ea"/>
                <a:sym typeface="Arial" charset="0"/>
              </a:rPr>
              <a:t>3</a:t>
            </a:r>
            <a:endParaRPr lang="zh-CN" altLang="en-US" sz="8000" b="1">
              <a:solidFill>
                <a:srgbClr val="F0F2F1"/>
              </a:solidFill>
              <a:latin typeface="+mn-lt"/>
              <a:ea typeface="+mn-ea"/>
              <a:sym typeface="Arial" charset="0"/>
            </a:endParaRPr>
          </a:p>
        </p:txBody>
      </p:sp>
      <p:sp>
        <p:nvSpPr>
          <p:cNvPr id="39" name="矩形 9"/>
          <p:cNvSpPr>
            <a:spLocks noChangeArrowheads="1"/>
          </p:cNvSpPr>
          <p:nvPr/>
        </p:nvSpPr>
        <p:spPr bwMode="auto">
          <a:xfrm>
            <a:off x="5581134" y="3292530"/>
            <a:ext cx="3563937" cy="647700"/>
          </a:xfrm>
          <a:prstGeom prst="rect">
            <a:avLst/>
          </a:prstGeom>
          <a:solidFill>
            <a:srgbClr val="CC3300"/>
          </a:solidFill>
          <a:ln>
            <a:noFill/>
          </a:ln>
        </p:spPr>
        <p:txBody>
          <a:bodyPr anchor="ctr"/>
          <a:lstStyle/>
          <a:p>
            <a:pPr algn="ctr" defTabSz="967740" fontAlgn="auto">
              <a:spcBef>
                <a:spcPts val="0"/>
              </a:spcBef>
              <a:spcAft>
                <a:spcPts val="0"/>
              </a:spcAft>
              <a:defRPr/>
            </a:pPr>
            <a:r>
              <a:rPr lang="zh-CN" sz="4000" dirty="0">
                <a:solidFill>
                  <a:schemeClr val="bg1"/>
                </a:solidFill>
                <a:latin typeface="微软雅黑" pitchFamily="34" charset="-122"/>
                <a:ea typeface="微软雅黑" pitchFamily="34" charset="-122"/>
                <a:cs typeface="Calibri" pitchFamily="34" charset="0"/>
                <a:sym typeface="Calibri" pitchFamily="34" charset="0"/>
              </a:rPr>
              <a:t>数据库设计</a:t>
            </a:r>
            <a:endParaRPr lang="zh-CN" sz="4000" dirty="0">
              <a:solidFill>
                <a:schemeClr val="bg1"/>
              </a:solidFill>
              <a:latin typeface="微软雅黑" pitchFamily="34" charset="-122"/>
              <a:ea typeface="微软雅黑" pitchFamily="34" charset="-122"/>
              <a:cs typeface="Calibri" pitchFamily="34" charset="0"/>
              <a:sym typeface="Calibri" pitchFamily="34" charset="0"/>
            </a:endParaRPr>
          </a:p>
        </p:txBody>
      </p:sp>
      <p:sp>
        <p:nvSpPr>
          <p:cNvPr id="41" name="矩形 12"/>
          <p:cNvSpPr>
            <a:spLocks noChangeArrowheads="1"/>
          </p:cNvSpPr>
          <p:nvPr/>
        </p:nvSpPr>
        <p:spPr bwMode="auto">
          <a:xfrm>
            <a:off x="5508997" y="3940175"/>
            <a:ext cx="3563937"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en-US" sz="2400" dirty="0">
                <a:solidFill>
                  <a:srgbClr val="CC3300"/>
                </a:solidFill>
                <a:latin typeface="微软雅黑" pitchFamily="34" charset="-122"/>
                <a:ea typeface="微软雅黑" pitchFamily="34" charset="-122"/>
              </a:rPr>
              <a:t>DATABASE DESIGN</a:t>
            </a:r>
            <a:endParaRPr lang="en-US" sz="2400" dirty="0">
              <a:solidFill>
                <a:srgbClr val="CC3300"/>
              </a:solidFill>
              <a:latin typeface="微软雅黑" pitchFamily="34" charset="-122"/>
              <a:ea typeface="微软雅黑" pitchFamily="34" charset="-122"/>
              <a:sym typeface="微软雅黑" pitchFamily="34" charset="-122"/>
            </a:endParaRPr>
          </a:p>
        </p:txBody>
      </p:sp>
      <p:grpSp>
        <p:nvGrpSpPr>
          <p:cNvPr id="59" name="组合 58"/>
          <p:cNvGrpSpPr/>
          <p:nvPr/>
        </p:nvGrpSpPr>
        <p:grpSpPr>
          <a:xfrm>
            <a:off x="463277" y="373117"/>
            <a:ext cx="656171" cy="656171"/>
            <a:chOff x="7910629" y="4377806"/>
            <a:chExt cx="656171" cy="656171"/>
          </a:xfrm>
        </p:grpSpPr>
        <p:grpSp>
          <p:nvGrpSpPr>
            <p:cNvPr id="60" name="组合 59"/>
            <p:cNvGrpSpPr/>
            <p:nvPr/>
          </p:nvGrpSpPr>
          <p:grpSpPr>
            <a:xfrm>
              <a:off x="7910629" y="4377806"/>
              <a:ext cx="656171" cy="656171"/>
              <a:chOff x="8415028" y="1301255"/>
              <a:chExt cx="1491176" cy="1491176"/>
            </a:xfrm>
            <a:solidFill>
              <a:srgbClr val="CC3300"/>
            </a:solidFill>
            <a:effectLst>
              <a:outerShdw blurRad="304800" dist="63500" dir="8100000" algn="tr" rotWithShape="0">
                <a:schemeClr val="tx1">
                  <a:alpha val="60000"/>
                </a:schemeClr>
              </a:outerShdw>
            </a:effectLst>
          </p:grpSpPr>
          <p:sp>
            <p:nvSpPr>
              <p:cNvPr id="64" name="椭圆 63"/>
              <p:cNvSpPr/>
              <p:nvPr/>
            </p:nvSpPr>
            <p:spPr>
              <a:xfrm>
                <a:off x="8415028" y="1301255"/>
                <a:ext cx="1491176" cy="149117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椭圆 64"/>
              <p:cNvSpPr/>
              <p:nvPr/>
            </p:nvSpPr>
            <p:spPr>
              <a:xfrm>
                <a:off x="8440616" y="1326843"/>
                <a:ext cx="1440000" cy="1440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1" name="组合 60"/>
            <p:cNvGrpSpPr/>
            <p:nvPr/>
          </p:nvGrpSpPr>
          <p:grpSpPr>
            <a:xfrm>
              <a:off x="8030376" y="4502416"/>
              <a:ext cx="416676" cy="405480"/>
              <a:chOff x="5970999" y="1635369"/>
              <a:chExt cx="302366" cy="294242"/>
            </a:xfrm>
            <a:solidFill>
              <a:schemeClr val="bg1"/>
            </a:solidFill>
            <a:effectLst/>
          </p:grpSpPr>
          <p:sp>
            <p:nvSpPr>
              <p:cNvPr id="62" name="Rectangle 11"/>
              <p:cNvSpPr>
                <a:spLocks noChangeArrowheads="1"/>
              </p:cNvSpPr>
              <p:nvPr/>
            </p:nvSpPr>
            <p:spPr bwMode="auto">
              <a:xfrm>
                <a:off x="6103263" y="1635369"/>
                <a:ext cx="37156" cy="135331"/>
              </a:xfrm>
              <a:prstGeom prst="rect">
                <a:avLst/>
              </a:prstGeom>
              <a:grpFill/>
              <a:ln>
                <a:noFill/>
              </a:ln>
            </p:spPr>
            <p:style>
              <a:lnRef idx="3">
                <a:schemeClr val="lt1"/>
              </a:lnRef>
              <a:fillRef idx="1">
                <a:schemeClr val="accent4"/>
              </a:fillRef>
              <a:effectRef idx="1">
                <a:schemeClr val="accent4"/>
              </a:effectRef>
              <a:fontRef idx="minor">
                <a:schemeClr val="lt1"/>
              </a:fontRef>
            </p:style>
            <p:txBody>
              <a:bodyPr vert="horz" wrap="square" lIns="91440" tIns="45720" rIns="91440" bIns="45720" numCol="1" anchor="t" anchorCtr="0" compatLnSpc="1"/>
              <a:lstStyle/>
              <a:p>
                <a:endParaRPr lang="zh-CN" altLang="en-US" b="1">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63" name="Freeform 12"/>
              <p:cNvSpPr/>
              <p:nvPr/>
            </p:nvSpPr>
            <p:spPr bwMode="auto">
              <a:xfrm>
                <a:off x="5970999" y="1642926"/>
                <a:ext cx="302366" cy="286685"/>
              </a:xfrm>
              <a:custGeom>
                <a:avLst/>
                <a:gdLst>
                  <a:gd name="T0" fmla="*/ 270 w 373"/>
                  <a:gd name="T1" fmla="*/ 0 h 354"/>
                  <a:gd name="T2" fmla="*/ 270 w 373"/>
                  <a:gd name="T3" fmla="*/ 0 h 354"/>
                  <a:gd name="T4" fmla="*/ 251 w 373"/>
                  <a:gd name="T5" fmla="*/ 40 h 354"/>
                  <a:gd name="T6" fmla="*/ 329 w 373"/>
                  <a:gd name="T7" fmla="*/ 167 h 354"/>
                  <a:gd name="T8" fmla="*/ 186 w 373"/>
                  <a:gd name="T9" fmla="*/ 309 h 354"/>
                  <a:gd name="T10" fmla="*/ 44 w 373"/>
                  <a:gd name="T11" fmla="*/ 167 h 354"/>
                  <a:gd name="T12" fmla="*/ 123 w 373"/>
                  <a:gd name="T13" fmla="*/ 40 h 354"/>
                  <a:gd name="T14" fmla="*/ 123 w 373"/>
                  <a:gd name="T15" fmla="*/ 40 h 354"/>
                  <a:gd name="T16" fmla="*/ 102 w 373"/>
                  <a:gd name="T17" fmla="*/ 0 h 354"/>
                  <a:gd name="T18" fmla="*/ 0 w 373"/>
                  <a:gd name="T19" fmla="*/ 167 h 354"/>
                  <a:gd name="T20" fmla="*/ 186 w 373"/>
                  <a:gd name="T21" fmla="*/ 354 h 354"/>
                  <a:gd name="T22" fmla="*/ 373 w 373"/>
                  <a:gd name="T23" fmla="*/ 167 h 354"/>
                  <a:gd name="T24" fmla="*/ 270 w 373"/>
                  <a:gd name="T25" fmla="*/ 0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73" h="354">
                    <a:moveTo>
                      <a:pt x="270" y="0"/>
                    </a:moveTo>
                    <a:cubicBezTo>
                      <a:pt x="270" y="0"/>
                      <a:pt x="270" y="0"/>
                      <a:pt x="270" y="0"/>
                    </a:cubicBezTo>
                    <a:cubicBezTo>
                      <a:pt x="251" y="40"/>
                      <a:pt x="251" y="40"/>
                      <a:pt x="251" y="40"/>
                    </a:cubicBezTo>
                    <a:cubicBezTo>
                      <a:pt x="297" y="64"/>
                      <a:pt x="329" y="112"/>
                      <a:pt x="329" y="167"/>
                    </a:cubicBezTo>
                    <a:cubicBezTo>
                      <a:pt x="329" y="245"/>
                      <a:pt x="265" y="309"/>
                      <a:pt x="186" y="309"/>
                    </a:cubicBezTo>
                    <a:cubicBezTo>
                      <a:pt x="108" y="309"/>
                      <a:pt x="44" y="245"/>
                      <a:pt x="44" y="167"/>
                    </a:cubicBezTo>
                    <a:cubicBezTo>
                      <a:pt x="44" y="111"/>
                      <a:pt x="76" y="63"/>
                      <a:pt x="123" y="40"/>
                    </a:cubicBezTo>
                    <a:cubicBezTo>
                      <a:pt x="123" y="40"/>
                      <a:pt x="123" y="40"/>
                      <a:pt x="123" y="40"/>
                    </a:cubicBezTo>
                    <a:cubicBezTo>
                      <a:pt x="102" y="0"/>
                      <a:pt x="102" y="0"/>
                      <a:pt x="102" y="0"/>
                    </a:cubicBezTo>
                    <a:cubicBezTo>
                      <a:pt x="42" y="31"/>
                      <a:pt x="0" y="94"/>
                      <a:pt x="0" y="167"/>
                    </a:cubicBezTo>
                    <a:cubicBezTo>
                      <a:pt x="0" y="270"/>
                      <a:pt x="84" y="354"/>
                      <a:pt x="186" y="354"/>
                    </a:cubicBezTo>
                    <a:cubicBezTo>
                      <a:pt x="289" y="354"/>
                      <a:pt x="373" y="270"/>
                      <a:pt x="373" y="167"/>
                    </a:cubicBezTo>
                    <a:cubicBezTo>
                      <a:pt x="373" y="94"/>
                      <a:pt x="331" y="31"/>
                      <a:pt x="270" y="0"/>
                    </a:cubicBezTo>
                    <a:close/>
                  </a:path>
                </a:pathLst>
              </a:custGeom>
              <a:grpFill/>
              <a:ln>
                <a:noFill/>
              </a:ln>
            </p:spPr>
            <p:style>
              <a:lnRef idx="3">
                <a:schemeClr val="lt1"/>
              </a:lnRef>
              <a:fillRef idx="1">
                <a:schemeClr val="accent4"/>
              </a:fillRef>
              <a:effectRef idx="1">
                <a:schemeClr val="accent4"/>
              </a:effectRef>
              <a:fontRef idx="minor">
                <a:schemeClr val="lt1"/>
              </a:fontRef>
            </p:style>
            <p:txBody>
              <a:bodyPr vert="horz" wrap="square" lIns="91440" tIns="45720" rIns="91440" bIns="45720" numCol="1" anchor="t" anchorCtr="0" compatLnSpc="1"/>
              <a:lstStyle/>
              <a:p>
                <a:endParaRPr lang="zh-CN" altLang="en-US"/>
              </a:p>
            </p:txBody>
          </p:sp>
        </p:grpSp>
      </p:grpSp>
      <p:grpSp>
        <p:nvGrpSpPr>
          <p:cNvPr id="40" name="组合 39"/>
          <p:cNvGrpSpPr/>
          <p:nvPr/>
        </p:nvGrpSpPr>
        <p:grpSpPr>
          <a:xfrm>
            <a:off x="-1" y="-1"/>
            <a:ext cx="5667376" cy="5400676"/>
            <a:chOff x="175369" y="80153"/>
            <a:chExt cx="5492006" cy="5230924"/>
          </a:xfrm>
        </p:grpSpPr>
        <p:sp>
          <p:nvSpPr>
            <p:cNvPr id="42" name="Freeform 39"/>
            <p:cNvSpPr/>
            <p:nvPr/>
          </p:nvSpPr>
          <p:spPr bwMode="auto">
            <a:xfrm>
              <a:off x="4452541" y="80153"/>
              <a:ext cx="1214834" cy="1590301"/>
            </a:xfrm>
            <a:custGeom>
              <a:avLst/>
              <a:gdLst>
                <a:gd name="T0" fmla="*/ 0 w 614"/>
                <a:gd name="T1" fmla="*/ 347 h 347"/>
                <a:gd name="T2" fmla="*/ 302 w 614"/>
                <a:gd name="T3" fmla="*/ 9 h 347"/>
                <a:gd name="T4" fmla="*/ 614 w 614"/>
                <a:gd name="T5" fmla="*/ 0 h 347"/>
                <a:gd name="T6" fmla="*/ 319 w 614"/>
                <a:gd name="T7" fmla="*/ 301 h 347"/>
                <a:gd name="T8" fmla="*/ 0 w 614"/>
                <a:gd name="T9" fmla="*/ 347 h 347"/>
                <a:gd name="connsiteX0" fmla="*/ 0 w 12283"/>
                <a:gd name="connsiteY0" fmla="*/ 9428 h 9428"/>
                <a:gd name="connsiteX1" fmla="*/ 7202 w 12283"/>
                <a:gd name="connsiteY1" fmla="*/ 259 h 9428"/>
                <a:gd name="connsiteX2" fmla="*/ 12283 w 12283"/>
                <a:gd name="connsiteY2" fmla="*/ 0 h 9428"/>
                <a:gd name="connsiteX3" fmla="*/ 7478 w 12283"/>
                <a:gd name="connsiteY3" fmla="*/ 8674 h 9428"/>
                <a:gd name="connsiteX4" fmla="*/ 0 w 12283"/>
                <a:gd name="connsiteY4" fmla="*/ 9428 h 9428"/>
                <a:gd name="connsiteX0-1" fmla="*/ 0 w 10000"/>
                <a:gd name="connsiteY0-2" fmla="*/ 10000 h 10076"/>
                <a:gd name="connsiteX1-3" fmla="*/ 5863 w 10000"/>
                <a:gd name="connsiteY1-4" fmla="*/ 275 h 10076"/>
                <a:gd name="connsiteX2-5" fmla="*/ 10000 w 10000"/>
                <a:gd name="connsiteY2-6" fmla="*/ 0 h 10076"/>
                <a:gd name="connsiteX3-7" fmla="*/ 2871 w 10000"/>
                <a:gd name="connsiteY3-8" fmla="*/ 10076 h 10076"/>
                <a:gd name="connsiteX4-9" fmla="*/ 0 w 10000"/>
                <a:gd name="connsiteY4-10" fmla="*/ 10000 h 10076"/>
                <a:gd name="connsiteX0-11" fmla="*/ 0 w 10000"/>
                <a:gd name="connsiteY0-12" fmla="*/ 10000 h 10076"/>
                <a:gd name="connsiteX1-13" fmla="*/ 2932 w 10000"/>
                <a:gd name="connsiteY1-14" fmla="*/ 73 h 10076"/>
                <a:gd name="connsiteX2-15" fmla="*/ 10000 w 10000"/>
                <a:gd name="connsiteY2-16" fmla="*/ 0 h 10076"/>
                <a:gd name="connsiteX3-17" fmla="*/ 2871 w 10000"/>
                <a:gd name="connsiteY3-18" fmla="*/ 10076 h 10076"/>
                <a:gd name="connsiteX4-19" fmla="*/ 0 w 10000"/>
                <a:gd name="connsiteY4-20" fmla="*/ 10000 h 10076"/>
                <a:gd name="connsiteX0-21" fmla="*/ 0 w 7784"/>
                <a:gd name="connsiteY0-22" fmla="*/ 9933 h 10009"/>
                <a:gd name="connsiteX1-23" fmla="*/ 2932 w 7784"/>
                <a:gd name="connsiteY1-24" fmla="*/ 6 h 10009"/>
                <a:gd name="connsiteX2-25" fmla="*/ 7784 w 7784"/>
                <a:gd name="connsiteY2-26" fmla="*/ 0 h 10009"/>
                <a:gd name="connsiteX3-27" fmla="*/ 2871 w 7784"/>
                <a:gd name="connsiteY3-28" fmla="*/ 10009 h 10009"/>
                <a:gd name="connsiteX4-29" fmla="*/ 0 w 7784"/>
                <a:gd name="connsiteY4-30" fmla="*/ 9933 h 1000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7784" h="10009">
                  <a:moveTo>
                    <a:pt x="0" y="9933"/>
                  </a:moveTo>
                  <a:lnTo>
                    <a:pt x="2932" y="6"/>
                  </a:lnTo>
                  <a:lnTo>
                    <a:pt x="7784" y="0"/>
                  </a:lnTo>
                  <a:lnTo>
                    <a:pt x="2871" y="10009"/>
                  </a:lnTo>
                  <a:lnTo>
                    <a:pt x="0" y="9933"/>
                  </a:lnTo>
                  <a:close/>
                </a:path>
              </a:pathLst>
            </a:custGeom>
            <a:gradFill>
              <a:gsLst>
                <a:gs pos="0">
                  <a:srgbClr val="9FA0A0"/>
                </a:gs>
                <a:gs pos="100000">
                  <a:srgbClr val="DBDCDC"/>
                </a:gs>
              </a:gsLst>
              <a:lin ang="3240000" scaled="0"/>
            </a:gradFill>
            <a:ln>
              <a:noFill/>
            </a:ln>
          </p:spPr>
          <p:txBody>
            <a:bodyPr vert="horz" wrap="square" lIns="91440" tIns="45720" rIns="91440" bIns="45720" numCol="1" anchor="t" anchorCtr="0" compatLnSpc="1"/>
            <a:lstStyle/>
            <a:p>
              <a:endParaRPr lang="zh-CN" altLang="en-US" dirty="0"/>
            </a:p>
          </p:txBody>
        </p:sp>
        <p:sp>
          <p:nvSpPr>
            <p:cNvPr id="43" name="Freeform 40"/>
            <p:cNvSpPr/>
            <p:nvPr/>
          </p:nvSpPr>
          <p:spPr bwMode="auto">
            <a:xfrm>
              <a:off x="175369" y="1138530"/>
              <a:ext cx="4753224" cy="4172547"/>
            </a:xfrm>
            <a:custGeom>
              <a:avLst/>
              <a:gdLst>
                <a:gd name="T0" fmla="*/ 2427 w 2942"/>
                <a:gd name="T1" fmla="*/ 624 h 2302"/>
                <a:gd name="T2" fmla="*/ 2594 w 2942"/>
                <a:gd name="T3" fmla="*/ 341 h 2302"/>
                <a:gd name="T4" fmla="*/ 2942 w 2942"/>
                <a:gd name="T5" fmla="*/ 191 h 2302"/>
                <a:gd name="T6" fmla="*/ 2793 w 2942"/>
                <a:gd name="T7" fmla="*/ 0 h 2302"/>
                <a:gd name="T8" fmla="*/ 2788 w 2942"/>
                <a:gd name="T9" fmla="*/ 9 h 2302"/>
                <a:gd name="T10" fmla="*/ 2494 w 2942"/>
                <a:gd name="T11" fmla="*/ 149 h 2302"/>
                <a:gd name="T12" fmla="*/ 2347 w 2942"/>
                <a:gd name="T13" fmla="*/ 375 h 2302"/>
                <a:gd name="T14" fmla="*/ 2347 w 2942"/>
                <a:gd name="T15" fmla="*/ 374 h 2302"/>
                <a:gd name="T16" fmla="*/ 2330 w 2942"/>
                <a:gd name="T17" fmla="*/ 400 h 2302"/>
                <a:gd name="T18" fmla="*/ 2343 w 2942"/>
                <a:gd name="T19" fmla="*/ 379 h 2302"/>
                <a:gd name="T20" fmla="*/ 2072 w 2942"/>
                <a:gd name="T21" fmla="*/ 498 h 2302"/>
                <a:gd name="T22" fmla="*/ 1899 w 2942"/>
                <a:gd name="T23" fmla="*/ 751 h 2302"/>
                <a:gd name="T24" fmla="*/ 1657 w 2942"/>
                <a:gd name="T25" fmla="*/ 848 h 2302"/>
                <a:gd name="T26" fmla="*/ 1213 w 2942"/>
                <a:gd name="T27" fmla="*/ 1458 h 2302"/>
                <a:gd name="T28" fmla="*/ 508 w 2942"/>
                <a:gd name="T29" fmla="*/ 1782 h 2302"/>
                <a:gd name="T30" fmla="*/ 0 w 2942"/>
                <a:gd name="T31" fmla="*/ 2279 h 2302"/>
                <a:gd name="T32" fmla="*/ 807 w 2942"/>
                <a:gd name="T33" fmla="*/ 2302 h 2302"/>
                <a:gd name="T34" fmla="*/ 1502 w 2942"/>
                <a:gd name="T35" fmla="*/ 1394 h 2302"/>
                <a:gd name="T36" fmla="*/ 1631 w 2942"/>
                <a:gd name="T37" fmla="*/ 1144 h 2302"/>
                <a:gd name="T38" fmla="*/ 1897 w 2942"/>
                <a:gd name="T39" fmla="*/ 1055 h 2302"/>
                <a:gd name="T40" fmla="*/ 1899 w 2942"/>
                <a:gd name="T41" fmla="*/ 1048 h 2302"/>
                <a:gd name="T42" fmla="*/ 1914 w 2942"/>
                <a:gd name="T43" fmla="*/ 1047 h 2302"/>
                <a:gd name="T44" fmla="*/ 2108 w 2942"/>
                <a:gd name="T45" fmla="*/ 744 h 2302"/>
                <a:gd name="T46" fmla="*/ 2416 w 2942"/>
                <a:gd name="T47" fmla="*/ 625 h 2302"/>
                <a:gd name="T48" fmla="*/ 2427 w 2942"/>
                <a:gd name="T49" fmla="*/ 624 h 2302"/>
                <a:gd name="connsiteX0" fmla="*/ 8249 w 10000"/>
                <a:gd name="connsiteY0" fmla="*/ 2711 h 10000"/>
                <a:gd name="connsiteX1" fmla="*/ 8817 w 10000"/>
                <a:gd name="connsiteY1" fmla="*/ 1481 h 10000"/>
                <a:gd name="connsiteX2" fmla="*/ 10000 w 10000"/>
                <a:gd name="connsiteY2" fmla="*/ 830 h 10000"/>
                <a:gd name="connsiteX3" fmla="*/ 9494 w 10000"/>
                <a:gd name="connsiteY3" fmla="*/ 0 h 10000"/>
                <a:gd name="connsiteX4" fmla="*/ 9477 w 10000"/>
                <a:gd name="connsiteY4" fmla="*/ 39 h 10000"/>
                <a:gd name="connsiteX5" fmla="*/ 8477 w 10000"/>
                <a:gd name="connsiteY5" fmla="*/ 647 h 10000"/>
                <a:gd name="connsiteX6" fmla="*/ 7978 w 10000"/>
                <a:gd name="connsiteY6" fmla="*/ 1629 h 10000"/>
                <a:gd name="connsiteX7" fmla="*/ 7978 w 10000"/>
                <a:gd name="connsiteY7" fmla="*/ 1625 h 10000"/>
                <a:gd name="connsiteX8" fmla="*/ 7920 w 10000"/>
                <a:gd name="connsiteY8" fmla="*/ 1738 h 10000"/>
                <a:gd name="connsiteX9" fmla="*/ 7964 w 10000"/>
                <a:gd name="connsiteY9" fmla="*/ 1646 h 10000"/>
                <a:gd name="connsiteX10" fmla="*/ 7043 w 10000"/>
                <a:gd name="connsiteY10" fmla="*/ 2163 h 10000"/>
                <a:gd name="connsiteX11" fmla="*/ 6455 w 10000"/>
                <a:gd name="connsiteY11" fmla="*/ 3262 h 10000"/>
                <a:gd name="connsiteX12" fmla="*/ 5632 w 10000"/>
                <a:gd name="connsiteY12" fmla="*/ 3684 h 10000"/>
                <a:gd name="connsiteX13" fmla="*/ 4123 w 10000"/>
                <a:gd name="connsiteY13" fmla="*/ 6334 h 10000"/>
                <a:gd name="connsiteX14" fmla="*/ 1727 w 10000"/>
                <a:gd name="connsiteY14" fmla="*/ 7741 h 10000"/>
                <a:gd name="connsiteX15" fmla="*/ 0 w 10000"/>
                <a:gd name="connsiteY15" fmla="*/ 9900 h 10000"/>
                <a:gd name="connsiteX16" fmla="*/ 2743 w 10000"/>
                <a:gd name="connsiteY16" fmla="*/ 10000 h 10000"/>
                <a:gd name="connsiteX17" fmla="*/ 5105 w 10000"/>
                <a:gd name="connsiteY17" fmla="*/ 6056 h 10000"/>
                <a:gd name="connsiteX18" fmla="*/ 5544 w 10000"/>
                <a:gd name="connsiteY18" fmla="*/ 4970 h 10000"/>
                <a:gd name="connsiteX19" fmla="*/ 6448 w 10000"/>
                <a:gd name="connsiteY19" fmla="*/ 4583 h 10000"/>
                <a:gd name="connsiteX20" fmla="*/ 6506 w 10000"/>
                <a:gd name="connsiteY20" fmla="*/ 4548 h 10000"/>
                <a:gd name="connsiteX21" fmla="*/ 7165 w 10000"/>
                <a:gd name="connsiteY21" fmla="*/ 3232 h 10000"/>
                <a:gd name="connsiteX22" fmla="*/ 8212 w 10000"/>
                <a:gd name="connsiteY22" fmla="*/ 2715 h 10000"/>
                <a:gd name="connsiteX23" fmla="*/ 8249 w 10000"/>
                <a:gd name="connsiteY23" fmla="*/ 2711 h 10000"/>
                <a:gd name="connsiteX0-1" fmla="*/ 8249 w 10000"/>
                <a:gd name="connsiteY0-2" fmla="*/ 2711 h 10000"/>
                <a:gd name="connsiteX1-3" fmla="*/ 8817 w 10000"/>
                <a:gd name="connsiteY1-4" fmla="*/ 1481 h 10000"/>
                <a:gd name="connsiteX2-5" fmla="*/ 10000 w 10000"/>
                <a:gd name="connsiteY2-6" fmla="*/ 830 h 10000"/>
                <a:gd name="connsiteX3-7" fmla="*/ 9494 w 10000"/>
                <a:gd name="connsiteY3-8" fmla="*/ 0 h 10000"/>
                <a:gd name="connsiteX4-9" fmla="*/ 9477 w 10000"/>
                <a:gd name="connsiteY4-10" fmla="*/ 39 h 10000"/>
                <a:gd name="connsiteX5-11" fmla="*/ 8477 w 10000"/>
                <a:gd name="connsiteY5-12" fmla="*/ 647 h 10000"/>
                <a:gd name="connsiteX6-13" fmla="*/ 7978 w 10000"/>
                <a:gd name="connsiteY6-14" fmla="*/ 1629 h 10000"/>
                <a:gd name="connsiteX7-15" fmla="*/ 7978 w 10000"/>
                <a:gd name="connsiteY7-16" fmla="*/ 1625 h 10000"/>
                <a:gd name="connsiteX8-17" fmla="*/ 7920 w 10000"/>
                <a:gd name="connsiteY8-18" fmla="*/ 1738 h 10000"/>
                <a:gd name="connsiteX9-19" fmla="*/ 7964 w 10000"/>
                <a:gd name="connsiteY9-20" fmla="*/ 1646 h 10000"/>
                <a:gd name="connsiteX10-21" fmla="*/ 7043 w 10000"/>
                <a:gd name="connsiteY10-22" fmla="*/ 2163 h 10000"/>
                <a:gd name="connsiteX11-23" fmla="*/ 6455 w 10000"/>
                <a:gd name="connsiteY11-24" fmla="*/ 3262 h 10000"/>
                <a:gd name="connsiteX12-25" fmla="*/ 5632 w 10000"/>
                <a:gd name="connsiteY12-26" fmla="*/ 3684 h 10000"/>
                <a:gd name="connsiteX13-27" fmla="*/ 4123 w 10000"/>
                <a:gd name="connsiteY13-28" fmla="*/ 6334 h 10000"/>
                <a:gd name="connsiteX14-29" fmla="*/ 1727 w 10000"/>
                <a:gd name="connsiteY14-30" fmla="*/ 7741 h 10000"/>
                <a:gd name="connsiteX15-31" fmla="*/ 0 w 10000"/>
                <a:gd name="connsiteY15-32" fmla="*/ 9900 h 10000"/>
                <a:gd name="connsiteX16-33" fmla="*/ 2743 w 10000"/>
                <a:gd name="connsiteY16-34" fmla="*/ 10000 h 10000"/>
                <a:gd name="connsiteX17-35" fmla="*/ 5105 w 10000"/>
                <a:gd name="connsiteY17-36" fmla="*/ 6056 h 10000"/>
                <a:gd name="connsiteX18-37" fmla="*/ 5544 w 10000"/>
                <a:gd name="connsiteY18-38" fmla="*/ 4970 h 10000"/>
                <a:gd name="connsiteX19-39" fmla="*/ 6448 w 10000"/>
                <a:gd name="connsiteY19-40" fmla="*/ 4583 h 10000"/>
                <a:gd name="connsiteX20-41" fmla="*/ 6506 w 10000"/>
                <a:gd name="connsiteY20-42" fmla="*/ 4548 h 10000"/>
                <a:gd name="connsiteX21-43" fmla="*/ 7165 w 10000"/>
                <a:gd name="connsiteY21-44" fmla="*/ 3232 h 10000"/>
                <a:gd name="connsiteX22-45" fmla="*/ 8212 w 10000"/>
                <a:gd name="connsiteY22-46" fmla="*/ 2715 h 10000"/>
                <a:gd name="connsiteX23-47" fmla="*/ 8249 w 10000"/>
                <a:gd name="connsiteY23-48" fmla="*/ 2711 h 10000"/>
                <a:gd name="connsiteX0-49" fmla="*/ 8249 w 10000"/>
                <a:gd name="connsiteY0-50" fmla="*/ 2711 h 10000"/>
                <a:gd name="connsiteX1-51" fmla="*/ 8817 w 10000"/>
                <a:gd name="connsiteY1-52" fmla="*/ 1481 h 10000"/>
                <a:gd name="connsiteX2-53" fmla="*/ 10000 w 10000"/>
                <a:gd name="connsiteY2-54" fmla="*/ 830 h 10000"/>
                <a:gd name="connsiteX3-55" fmla="*/ 9494 w 10000"/>
                <a:gd name="connsiteY3-56" fmla="*/ 0 h 10000"/>
                <a:gd name="connsiteX4-57" fmla="*/ 9477 w 10000"/>
                <a:gd name="connsiteY4-58" fmla="*/ 39 h 10000"/>
                <a:gd name="connsiteX5-59" fmla="*/ 8477 w 10000"/>
                <a:gd name="connsiteY5-60" fmla="*/ 647 h 10000"/>
                <a:gd name="connsiteX6-61" fmla="*/ 7978 w 10000"/>
                <a:gd name="connsiteY6-62" fmla="*/ 1629 h 10000"/>
                <a:gd name="connsiteX7-63" fmla="*/ 7978 w 10000"/>
                <a:gd name="connsiteY7-64" fmla="*/ 1625 h 10000"/>
                <a:gd name="connsiteX8-65" fmla="*/ 7920 w 10000"/>
                <a:gd name="connsiteY8-66" fmla="*/ 1738 h 10000"/>
                <a:gd name="connsiteX9-67" fmla="*/ 7964 w 10000"/>
                <a:gd name="connsiteY9-68" fmla="*/ 1646 h 10000"/>
                <a:gd name="connsiteX10-69" fmla="*/ 7043 w 10000"/>
                <a:gd name="connsiteY10-70" fmla="*/ 2163 h 10000"/>
                <a:gd name="connsiteX11-71" fmla="*/ 6455 w 10000"/>
                <a:gd name="connsiteY11-72" fmla="*/ 3262 h 10000"/>
                <a:gd name="connsiteX12-73" fmla="*/ 5632 w 10000"/>
                <a:gd name="connsiteY12-74" fmla="*/ 3684 h 10000"/>
                <a:gd name="connsiteX13-75" fmla="*/ 4123 w 10000"/>
                <a:gd name="connsiteY13-76" fmla="*/ 6334 h 10000"/>
                <a:gd name="connsiteX14-77" fmla="*/ 1727 w 10000"/>
                <a:gd name="connsiteY14-78" fmla="*/ 7741 h 10000"/>
                <a:gd name="connsiteX15-79" fmla="*/ 0 w 10000"/>
                <a:gd name="connsiteY15-80" fmla="*/ 9900 h 10000"/>
                <a:gd name="connsiteX16-81" fmla="*/ 2743 w 10000"/>
                <a:gd name="connsiteY16-82" fmla="*/ 10000 h 10000"/>
                <a:gd name="connsiteX17-83" fmla="*/ 5105 w 10000"/>
                <a:gd name="connsiteY17-84" fmla="*/ 6056 h 10000"/>
                <a:gd name="connsiteX18-85" fmla="*/ 5544 w 10000"/>
                <a:gd name="connsiteY18-86" fmla="*/ 4970 h 10000"/>
                <a:gd name="connsiteX19-87" fmla="*/ 6448 w 10000"/>
                <a:gd name="connsiteY19-88" fmla="*/ 4583 h 10000"/>
                <a:gd name="connsiteX20-89" fmla="*/ 6506 w 10000"/>
                <a:gd name="connsiteY20-90" fmla="*/ 4548 h 10000"/>
                <a:gd name="connsiteX21-91" fmla="*/ 7165 w 10000"/>
                <a:gd name="connsiteY21-92" fmla="*/ 3232 h 10000"/>
                <a:gd name="connsiteX22-93" fmla="*/ 8212 w 10000"/>
                <a:gd name="connsiteY22-94" fmla="*/ 2715 h 10000"/>
                <a:gd name="connsiteX23-95" fmla="*/ 8249 w 10000"/>
                <a:gd name="connsiteY23-96" fmla="*/ 2711 h 10000"/>
                <a:gd name="connsiteX0-97" fmla="*/ 8224 w 10000"/>
                <a:gd name="connsiteY0-98" fmla="*/ 2906 h 10000"/>
                <a:gd name="connsiteX1-99" fmla="*/ 8817 w 10000"/>
                <a:gd name="connsiteY1-100" fmla="*/ 1481 h 10000"/>
                <a:gd name="connsiteX2-101" fmla="*/ 10000 w 10000"/>
                <a:gd name="connsiteY2-102" fmla="*/ 830 h 10000"/>
                <a:gd name="connsiteX3-103" fmla="*/ 9494 w 10000"/>
                <a:gd name="connsiteY3-104" fmla="*/ 0 h 10000"/>
                <a:gd name="connsiteX4-105" fmla="*/ 9477 w 10000"/>
                <a:gd name="connsiteY4-106" fmla="*/ 39 h 10000"/>
                <a:gd name="connsiteX5-107" fmla="*/ 8477 w 10000"/>
                <a:gd name="connsiteY5-108" fmla="*/ 647 h 10000"/>
                <a:gd name="connsiteX6-109" fmla="*/ 7978 w 10000"/>
                <a:gd name="connsiteY6-110" fmla="*/ 1629 h 10000"/>
                <a:gd name="connsiteX7-111" fmla="*/ 7978 w 10000"/>
                <a:gd name="connsiteY7-112" fmla="*/ 1625 h 10000"/>
                <a:gd name="connsiteX8-113" fmla="*/ 7920 w 10000"/>
                <a:gd name="connsiteY8-114" fmla="*/ 1738 h 10000"/>
                <a:gd name="connsiteX9-115" fmla="*/ 7964 w 10000"/>
                <a:gd name="connsiteY9-116" fmla="*/ 1646 h 10000"/>
                <a:gd name="connsiteX10-117" fmla="*/ 7043 w 10000"/>
                <a:gd name="connsiteY10-118" fmla="*/ 2163 h 10000"/>
                <a:gd name="connsiteX11-119" fmla="*/ 6455 w 10000"/>
                <a:gd name="connsiteY11-120" fmla="*/ 3262 h 10000"/>
                <a:gd name="connsiteX12-121" fmla="*/ 5632 w 10000"/>
                <a:gd name="connsiteY12-122" fmla="*/ 3684 h 10000"/>
                <a:gd name="connsiteX13-123" fmla="*/ 4123 w 10000"/>
                <a:gd name="connsiteY13-124" fmla="*/ 6334 h 10000"/>
                <a:gd name="connsiteX14-125" fmla="*/ 1727 w 10000"/>
                <a:gd name="connsiteY14-126" fmla="*/ 7741 h 10000"/>
                <a:gd name="connsiteX15-127" fmla="*/ 0 w 10000"/>
                <a:gd name="connsiteY15-128" fmla="*/ 9900 h 10000"/>
                <a:gd name="connsiteX16-129" fmla="*/ 2743 w 10000"/>
                <a:gd name="connsiteY16-130" fmla="*/ 10000 h 10000"/>
                <a:gd name="connsiteX17-131" fmla="*/ 5105 w 10000"/>
                <a:gd name="connsiteY17-132" fmla="*/ 6056 h 10000"/>
                <a:gd name="connsiteX18-133" fmla="*/ 5544 w 10000"/>
                <a:gd name="connsiteY18-134" fmla="*/ 4970 h 10000"/>
                <a:gd name="connsiteX19-135" fmla="*/ 6448 w 10000"/>
                <a:gd name="connsiteY19-136" fmla="*/ 4583 h 10000"/>
                <a:gd name="connsiteX20-137" fmla="*/ 6506 w 10000"/>
                <a:gd name="connsiteY20-138" fmla="*/ 4548 h 10000"/>
                <a:gd name="connsiteX21-139" fmla="*/ 7165 w 10000"/>
                <a:gd name="connsiteY21-140" fmla="*/ 3232 h 10000"/>
                <a:gd name="connsiteX22-141" fmla="*/ 8212 w 10000"/>
                <a:gd name="connsiteY22-142" fmla="*/ 2715 h 10000"/>
                <a:gd name="connsiteX23-143" fmla="*/ 8224 w 10000"/>
                <a:gd name="connsiteY23-144" fmla="*/ 2906 h 10000"/>
                <a:gd name="connsiteX0-145" fmla="*/ 8224 w 10000"/>
                <a:gd name="connsiteY0-146" fmla="*/ 2906 h 10000"/>
                <a:gd name="connsiteX1-147" fmla="*/ 8817 w 10000"/>
                <a:gd name="connsiteY1-148" fmla="*/ 1481 h 10000"/>
                <a:gd name="connsiteX2-149" fmla="*/ 10000 w 10000"/>
                <a:gd name="connsiteY2-150" fmla="*/ 830 h 10000"/>
                <a:gd name="connsiteX3-151" fmla="*/ 9494 w 10000"/>
                <a:gd name="connsiteY3-152" fmla="*/ 0 h 10000"/>
                <a:gd name="connsiteX4-153" fmla="*/ 9477 w 10000"/>
                <a:gd name="connsiteY4-154" fmla="*/ 39 h 10000"/>
                <a:gd name="connsiteX5-155" fmla="*/ 8477 w 10000"/>
                <a:gd name="connsiteY5-156" fmla="*/ 647 h 10000"/>
                <a:gd name="connsiteX6-157" fmla="*/ 7978 w 10000"/>
                <a:gd name="connsiteY6-158" fmla="*/ 1629 h 10000"/>
                <a:gd name="connsiteX7-159" fmla="*/ 7978 w 10000"/>
                <a:gd name="connsiteY7-160" fmla="*/ 1625 h 10000"/>
                <a:gd name="connsiteX8-161" fmla="*/ 7920 w 10000"/>
                <a:gd name="connsiteY8-162" fmla="*/ 1738 h 10000"/>
                <a:gd name="connsiteX9-163" fmla="*/ 7964 w 10000"/>
                <a:gd name="connsiteY9-164" fmla="*/ 1646 h 10000"/>
                <a:gd name="connsiteX10-165" fmla="*/ 7043 w 10000"/>
                <a:gd name="connsiteY10-166" fmla="*/ 2163 h 10000"/>
                <a:gd name="connsiteX11-167" fmla="*/ 6455 w 10000"/>
                <a:gd name="connsiteY11-168" fmla="*/ 3262 h 10000"/>
                <a:gd name="connsiteX12-169" fmla="*/ 5632 w 10000"/>
                <a:gd name="connsiteY12-170" fmla="*/ 3684 h 10000"/>
                <a:gd name="connsiteX13-171" fmla="*/ 4123 w 10000"/>
                <a:gd name="connsiteY13-172" fmla="*/ 6334 h 10000"/>
                <a:gd name="connsiteX14-173" fmla="*/ 1727 w 10000"/>
                <a:gd name="connsiteY14-174" fmla="*/ 7741 h 10000"/>
                <a:gd name="connsiteX15-175" fmla="*/ 0 w 10000"/>
                <a:gd name="connsiteY15-176" fmla="*/ 9900 h 10000"/>
                <a:gd name="connsiteX16-177" fmla="*/ 2743 w 10000"/>
                <a:gd name="connsiteY16-178" fmla="*/ 10000 h 10000"/>
                <a:gd name="connsiteX17-179" fmla="*/ 5105 w 10000"/>
                <a:gd name="connsiteY17-180" fmla="*/ 6056 h 10000"/>
                <a:gd name="connsiteX18-181" fmla="*/ 5544 w 10000"/>
                <a:gd name="connsiteY18-182" fmla="*/ 4970 h 10000"/>
                <a:gd name="connsiteX19-183" fmla="*/ 6448 w 10000"/>
                <a:gd name="connsiteY19-184" fmla="*/ 4583 h 10000"/>
                <a:gd name="connsiteX20-185" fmla="*/ 6506 w 10000"/>
                <a:gd name="connsiteY20-186" fmla="*/ 4548 h 10000"/>
                <a:gd name="connsiteX21-187" fmla="*/ 7165 w 10000"/>
                <a:gd name="connsiteY21-188" fmla="*/ 3232 h 10000"/>
                <a:gd name="connsiteX22-189" fmla="*/ 8100 w 10000"/>
                <a:gd name="connsiteY22-190" fmla="*/ 2950 h 10000"/>
                <a:gd name="connsiteX23-191" fmla="*/ 8224 w 10000"/>
                <a:gd name="connsiteY23-192" fmla="*/ 2906 h 10000"/>
                <a:gd name="connsiteX0-193" fmla="*/ 8173 w 10000"/>
                <a:gd name="connsiteY0-194" fmla="*/ 2906 h 10000"/>
                <a:gd name="connsiteX1-195" fmla="*/ 8817 w 10000"/>
                <a:gd name="connsiteY1-196" fmla="*/ 1481 h 10000"/>
                <a:gd name="connsiteX2-197" fmla="*/ 10000 w 10000"/>
                <a:gd name="connsiteY2-198" fmla="*/ 830 h 10000"/>
                <a:gd name="connsiteX3-199" fmla="*/ 9494 w 10000"/>
                <a:gd name="connsiteY3-200" fmla="*/ 0 h 10000"/>
                <a:gd name="connsiteX4-201" fmla="*/ 9477 w 10000"/>
                <a:gd name="connsiteY4-202" fmla="*/ 39 h 10000"/>
                <a:gd name="connsiteX5-203" fmla="*/ 8477 w 10000"/>
                <a:gd name="connsiteY5-204" fmla="*/ 647 h 10000"/>
                <a:gd name="connsiteX6-205" fmla="*/ 7978 w 10000"/>
                <a:gd name="connsiteY6-206" fmla="*/ 1629 h 10000"/>
                <a:gd name="connsiteX7-207" fmla="*/ 7978 w 10000"/>
                <a:gd name="connsiteY7-208" fmla="*/ 1625 h 10000"/>
                <a:gd name="connsiteX8-209" fmla="*/ 7920 w 10000"/>
                <a:gd name="connsiteY8-210" fmla="*/ 1738 h 10000"/>
                <a:gd name="connsiteX9-211" fmla="*/ 7964 w 10000"/>
                <a:gd name="connsiteY9-212" fmla="*/ 1646 h 10000"/>
                <a:gd name="connsiteX10-213" fmla="*/ 7043 w 10000"/>
                <a:gd name="connsiteY10-214" fmla="*/ 2163 h 10000"/>
                <a:gd name="connsiteX11-215" fmla="*/ 6455 w 10000"/>
                <a:gd name="connsiteY11-216" fmla="*/ 3262 h 10000"/>
                <a:gd name="connsiteX12-217" fmla="*/ 5632 w 10000"/>
                <a:gd name="connsiteY12-218" fmla="*/ 3684 h 10000"/>
                <a:gd name="connsiteX13-219" fmla="*/ 4123 w 10000"/>
                <a:gd name="connsiteY13-220" fmla="*/ 6334 h 10000"/>
                <a:gd name="connsiteX14-221" fmla="*/ 1727 w 10000"/>
                <a:gd name="connsiteY14-222" fmla="*/ 7741 h 10000"/>
                <a:gd name="connsiteX15-223" fmla="*/ 0 w 10000"/>
                <a:gd name="connsiteY15-224" fmla="*/ 9900 h 10000"/>
                <a:gd name="connsiteX16-225" fmla="*/ 2743 w 10000"/>
                <a:gd name="connsiteY16-226" fmla="*/ 10000 h 10000"/>
                <a:gd name="connsiteX17-227" fmla="*/ 5105 w 10000"/>
                <a:gd name="connsiteY17-228" fmla="*/ 6056 h 10000"/>
                <a:gd name="connsiteX18-229" fmla="*/ 5544 w 10000"/>
                <a:gd name="connsiteY18-230" fmla="*/ 4970 h 10000"/>
                <a:gd name="connsiteX19-231" fmla="*/ 6448 w 10000"/>
                <a:gd name="connsiteY19-232" fmla="*/ 4583 h 10000"/>
                <a:gd name="connsiteX20-233" fmla="*/ 6506 w 10000"/>
                <a:gd name="connsiteY20-234" fmla="*/ 4548 h 10000"/>
                <a:gd name="connsiteX21-235" fmla="*/ 7165 w 10000"/>
                <a:gd name="connsiteY21-236" fmla="*/ 3232 h 10000"/>
                <a:gd name="connsiteX22-237" fmla="*/ 8100 w 10000"/>
                <a:gd name="connsiteY22-238" fmla="*/ 2950 h 10000"/>
                <a:gd name="connsiteX23-239" fmla="*/ 8173 w 10000"/>
                <a:gd name="connsiteY23-240" fmla="*/ 2906 h 10000"/>
                <a:gd name="connsiteX0-241" fmla="*/ 8173 w 10000"/>
                <a:gd name="connsiteY0-242" fmla="*/ 2906 h 10000"/>
                <a:gd name="connsiteX1-243" fmla="*/ 8817 w 10000"/>
                <a:gd name="connsiteY1-244" fmla="*/ 1481 h 10000"/>
                <a:gd name="connsiteX2-245" fmla="*/ 10000 w 10000"/>
                <a:gd name="connsiteY2-246" fmla="*/ 830 h 10000"/>
                <a:gd name="connsiteX3-247" fmla="*/ 9494 w 10000"/>
                <a:gd name="connsiteY3-248" fmla="*/ 0 h 10000"/>
                <a:gd name="connsiteX4-249" fmla="*/ 9477 w 10000"/>
                <a:gd name="connsiteY4-250" fmla="*/ 39 h 10000"/>
                <a:gd name="connsiteX5-251" fmla="*/ 8477 w 10000"/>
                <a:gd name="connsiteY5-252" fmla="*/ 647 h 10000"/>
                <a:gd name="connsiteX6-253" fmla="*/ 7978 w 10000"/>
                <a:gd name="connsiteY6-254" fmla="*/ 1629 h 10000"/>
                <a:gd name="connsiteX7-255" fmla="*/ 7978 w 10000"/>
                <a:gd name="connsiteY7-256" fmla="*/ 1625 h 10000"/>
                <a:gd name="connsiteX8-257" fmla="*/ 7920 w 10000"/>
                <a:gd name="connsiteY8-258" fmla="*/ 1738 h 10000"/>
                <a:gd name="connsiteX9-259" fmla="*/ 7964 w 10000"/>
                <a:gd name="connsiteY9-260" fmla="*/ 1646 h 10000"/>
                <a:gd name="connsiteX10-261" fmla="*/ 7043 w 10000"/>
                <a:gd name="connsiteY10-262" fmla="*/ 2163 h 10000"/>
                <a:gd name="connsiteX11-263" fmla="*/ 6455 w 10000"/>
                <a:gd name="connsiteY11-264" fmla="*/ 3262 h 10000"/>
                <a:gd name="connsiteX12-265" fmla="*/ 5632 w 10000"/>
                <a:gd name="connsiteY12-266" fmla="*/ 3684 h 10000"/>
                <a:gd name="connsiteX13-267" fmla="*/ 4123 w 10000"/>
                <a:gd name="connsiteY13-268" fmla="*/ 6334 h 10000"/>
                <a:gd name="connsiteX14-269" fmla="*/ 1727 w 10000"/>
                <a:gd name="connsiteY14-270" fmla="*/ 7741 h 10000"/>
                <a:gd name="connsiteX15-271" fmla="*/ 0 w 10000"/>
                <a:gd name="connsiteY15-272" fmla="*/ 9900 h 10000"/>
                <a:gd name="connsiteX16-273" fmla="*/ 2743 w 10000"/>
                <a:gd name="connsiteY16-274" fmla="*/ 10000 h 10000"/>
                <a:gd name="connsiteX17-275" fmla="*/ 5105 w 10000"/>
                <a:gd name="connsiteY17-276" fmla="*/ 6056 h 10000"/>
                <a:gd name="connsiteX18-277" fmla="*/ 5544 w 10000"/>
                <a:gd name="connsiteY18-278" fmla="*/ 4970 h 10000"/>
                <a:gd name="connsiteX19-279" fmla="*/ 6448 w 10000"/>
                <a:gd name="connsiteY19-280" fmla="*/ 4583 h 10000"/>
                <a:gd name="connsiteX20-281" fmla="*/ 6506 w 10000"/>
                <a:gd name="connsiteY20-282" fmla="*/ 4548 h 10000"/>
                <a:gd name="connsiteX21-283" fmla="*/ 7165 w 10000"/>
                <a:gd name="connsiteY21-284" fmla="*/ 3232 h 10000"/>
                <a:gd name="connsiteX22-285" fmla="*/ 8173 w 10000"/>
                <a:gd name="connsiteY22-286" fmla="*/ 2906 h 10000"/>
                <a:gd name="connsiteX0-287" fmla="*/ 8158 w 10000"/>
                <a:gd name="connsiteY0-288" fmla="*/ 2913 h 10000"/>
                <a:gd name="connsiteX1-289" fmla="*/ 8817 w 10000"/>
                <a:gd name="connsiteY1-290" fmla="*/ 1481 h 10000"/>
                <a:gd name="connsiteX2-291" fmla="*/ 10000 w 10000"/>
                <a:gd name="connsiteY2-292" fmla="*/ 830 h 10000"/>
                <a:gd name="connsiteX3-293" fmla="*/ 9494 w 10000"/>
                <a:gd name="connsiteY3-294" fmla="*/ 0 h 10000"/>
                <a:gd name="connsiteX4-295" fmla="*/ 9477 w 10000"/>
                <a:gd name="connsiteY4-296" fmla="*/ 39 h 10000"/>
                <a:gd name="connsiteX5-297" fmla="*/ 8477 w 10000"/>
                <a:gd name="connsiteY5-298" fmla="*/ 647 h 10000"/>
                <a:gd name="connsiteX6-299" fmla="*/ 7978 w 10000"/>
                <a:gd name="connsiteY6-300" fmla="*/ 1629 h 10000"/>
                <a:gd name="connsiteX7-301" fmla="*/ 7978 w 10000"/>
                <a:gd name="connsiteY7-302" fmla="*/ 1625 h 10000"/>
                <a:gd name="connsiteX8-303" fmla="*/ 7920 w 10000"/>
                <a:gd name="connsiteY8-304" fmla="*/ 1738 h 10000"/>
                <a:gd name="connsiteX9-305" fmla="*/ 7964 w 10000"/>
                <a:gd name="connsiteY9-306" fmla="*/ 1646 h 10000"/>
                <a:gd name="connsiteX10-307" fmla="*/ 7043 w 10000"/>
                <a:gd name="connsiteY10-308" fmla="*/ 2163 h 10000"/>
                <a:gd name="connsiteX11-309" fmla="*/ 6455 w 10000"/>
                <a:gd name="connsiteY11-310" fmla="*/ 3262 h 10000"/>
                <a:gd name="connsiteX12-311" fmla="*/ 5632 w 10000"/>
                <a:gd name="connsiteY12-312" fmla="*/ 3684 h 10000"/>
                <a:gd name="connsiteX13-313" fmla="*/ 4123 w 10000"/>
                <a:gd name="connsiteY13-314" fmla="*/ 6334 h 10000"/>
                <a:gd name="connsiteX14-315" fmla="*/ 1727 w 10000"/>
                <a:gd name="connsiteY14-316" fmla="*/ 7741 h 10000"/>
                <a:gd name="connsiteX15-317" fmla="*/ 0 w 10000"/>
                <a:gd name="connsiteY15-318" fmla="*/ 9900 h 10000"/>
                <a:gd name="connsiteX16-319" fmla="*/ 2743 w 10000"/>
                <a:gd name="connsiteY16-320" fmla="*/ 10000 h 10000"/>
                <a:gd name="connsiteX17-321" fmla="*/ 5105 w 10000"/>
                <a:gd name="connsiteY17-322" fmla="*/ 6056 h 10000"/>
                <a:gd name="connsiteX18-323" fmla="*/ 5544 w 10000"/>
                <a:gd name="connsiteY18-324" fmla="*/ 4970 h 10000"/>
                <a:gd name="connsiteX19-325" fmla="*/ 6448 w 10000"/>
                <a:gd name="connsiteY19-326" fmla="*/ 4583 h 10000"/>
                <a:gd name="connsiteX20-327" fmla="*/ 6506 w 10000"/>
                <a:gd name="connsiteY20-328" fmla="*/ 4548 h 10000"/>
                <a:gd name="connsiteX21-329" fmla="*/ 7165 w 10000"/>
                <a:gd name="connsiteY21-330" fmla="*/ 3232 h 10000"/>
                <a:gd name="connsiteX22-331" fmla="*/ 8158 w 10000"/>
                <a:gd name="connsiteY22-332" fmla="*/ 2913 h 10000"/>
                <a:gd name="connsiteX0-333" fmla="*/ 8158 w 9842"/>
                <a:gd name="connsiteY0-334" fmla="*/ 2913 h 10000"/>
                <a:gd name="connsiteX1-335" fmla="*/ 8817 w 9842"/>
                <a:gd name="connsiteY1-336" fmla="*/ 1481 h 10000"/>
                <a:gd name="connsiteX2-337" fmla="*/ 9842 w 9842"/>
                <a:gd name="connsiteY2-338" fmla="*/ 726 h 10000"/>
                <a:gd name="connsiteX3-339" fmla="*/ 9494 w 9842"/>
                <a:gd name="connsiteY3-340" fmla="*/ 0 h 10000"/>
                <a:gd name="connsiteX4-341" fmla="*/ 9477 w 9842"/>
                <a:gd name="connsiteY4-342" fmla="*/ 39 h 10000"/>
                <a:gd name="connsiteX5-343" fmla="*/ 8477 w 9842"/>
                <a:gd name="connsiteY5-344" fmla="*/ 647 h 10000"/>
                <a:gd name="connsiteX6-345" fmla="*/ 7978 w 9842"/>
                <a:gd name="connsiteY6-346" fmla="*/ 1629 h 10000"/>
                <a:gd name="connsiteX7-347" fmla="*/ 7978 w 9842"/>
                <a:gd name="connsiteY7-348" fmla="*/ 1625 h 10000"/>
                <a:gd name="connsiteX8-349" fmla="*/ 7920 w 9842"/>
                <a:gd name="connsiteY8-350" fmla="*/ 1738 h 10000"/>
                <a:gd name="connsiteX9-351" fmla="*/ 7964 w 9842"/>
                <a:gd name="connsiteY9-352" fmla="*/ 1646 h 10000"/>
                <a:gd name="connsiteX10-353" fmla="*/ 7043 w 9842"/>
                <a:gd name="connsiteY10-354" fmla="*/ 2163 h 10000"/>
                <a:gd name="connsiteX11-355" fmla="*/ 6455 w 9842"/>
                <a:gd name="connsiteY11-356" fmla="*/ 3262 h 10000"/>
                <a:gd name="connsiteX12-357" fmla="*/ 5632 w 9842"/>
                <a:gd name="connsiteY12-358" fmla="*/ 3684 h 10000"/>
                <a:gd name="connsiteX13-359" fmla="*/ 4123 w 9842"/>
                <a:gd name="connsiteY13-360" fmla="*/ 6334 h 10000"/>
                <a:gd name="connsiteX14-361" fmla="*/ 1727 w 9842"/>
                <a:gd name="connsiteY14-362" fmla="*/ 7741 h 10000"/>
                <a:gd name="connsiteX15-363" fmla="*/ 0 w 9842"/>
                <a:gd name="connsiteY15-364" fmla="*/ 9900 h 10000"/>
                <a:gd name="connsiteX16-365" fmla="*/ 2743 w 9842"/>
                <a:gd name="connsiteY16-366" fmla="*/ 10000 h 10000"/>
                <a:gd name="connsiteX17-367" fmla="*/ 5105 w 9842"/>
                <a:gd name="connsiteY17-368" fmla="*/ 6056 h 10000"/>
                <a:gd name="connsiteX18-369" fmla="*/ 5544 w 9842"/>
                <a:gd name="connsiteY18-370" fmla="*/ 4970 h 10000"/>
                <a:gd name="connsiteX19-371" fmla="*/ 6448 w 9842"/>
                <a:gd name="connsiteY19-372" fmla="*/ 4583 h 10000"/>
                <a:gd name="connsiteX20-373" fmla="*/ 6506 w 9842"/>
                <a:gd name="connsiteY20-374" fmla="*/ 4548 h 10000"/>
                <a:gd name="connsiteX21-375" fmla="*/ 7165 w 9842"/>
                <a:gd name="connsiteY21-376" fmla="*/ 3232 h 10000"/>
                <a:gd name="connsiteX22-377" fmla="*/ 8158 w 9842"/>
                <a:gd name="connsiteY22-378" fmla="*/ 2913 h 10000"/>
                <a:gd name="connsiteX0-379" fmla="*/ 8289 w 10000"/>
                <a:gd name="connsiteY0-380" fmla="*/ 2913 h 10000"/>
                <a:gd name="connsiteX1-381" fmla="*/ 9093 w 10000"/>
                <a:gd name="connsiteY1-382" fmla="*/ 1150 h 10000"/>
                <a:gd name="connsiteX2-383" fmla="*/ 10000 w 10000"/>
                <a:gd name="connsiteY2-384" fmla="*/ 726 h 10000"/>
                <a:gd name="connsiteX3-385" fmla="*/ 9646 w 10000"/>
                <a:gd name="connsiteY3-386" fmla="*/ 0 h 10000"/>
                <a:gd name="connsiteX4-387" fmla="*/ 9629 w 10000"/>
                <a:gd name="connsiteY4-388" fmla="*/ 39 h 10000"/>
                <a:gd name="connsiteX5-389" fmla="*/ 8613 w 10000"/>
                <a:gd name="connsiteY5-390" fmla="*/ 647 h 10000"/>
                <a:gd name="connsiteX6-391" fmla="*/ 8106 w 10000"/>
                <a:gd name="connsiteY6-392" fmla="*/ 1629 h 10000"/>
                <a:gd name="connsiteX7-393" fmla="*/ 8106 w 10000"/>
                <a:gd name="connsiteY7-394" fmla="*/ 1625 h 10000"/>
                <a:gd name="connsiteX8-395" fmla="*/ 8047 w 10000"/>
                <a:gd name="connsiteY8-396" fmla="*/ 1738 h 10000"/>
                <a:gd name="connsiteX9-397" fmla="*/ 8092 w 10000"/>
                <a:gd name="connsiteY9-398" fmla="*/ 1646 h 10000"/>
                <a:gd name="connsiteX10-399" fmla="*/ 7156 w 10000"/>
                <a:gd name="connsiteY10-400" fmla="*/ 2163 h 10000"/>
                <a:gd name="connsiteX11-401" fmla="*/ 6559 w 10000"/>
                <a:gd name="connsiteY11-402" fmla="*/ 3262 h 10000"/>
                <a:gd name="connsiteX12-403" fmla="*/ 5722 w 10000"/>
                <a:gd name="connsiteY12-404" fmla="*/ 3684 h 10000"/>
                <a:gd name="connsiteX13-405" fmla="*/ 4189 w 10000"/>
                <a:gd name="connsiteY13-406" fmla="*/ 6334 h 10000"/>
                <a:gd name="connsiteX14-407" fmla="*/ 1755 w 10000"/>
                <a:gd name="connsiteY14-408" fmla="*/ 7741 h 10000"/>
                <a:gd name="connsiteX15-409" fmla="*/ 0 w 10000"/>
                <a:gd name="connsiteY15-410" fmla="*/ 9900 h 10000"/>
                <a:gd name="connsiteX16-411" fmla="*/ 2787 w 10000"/>
                <a:gd name="connsiteY16-412" fmla="*/ 10000 h 10000"/>
                <a:gd name="connsiteX17-413" fmla="*/ 5187 w 10000"/>
                <a:gd name="connsiteY17-414" fmla="*/ 6056 h 10000"/>
                <a:gd name="connsiteX18-415" fmla="*/ 5633 w 10000"/>
                <a:gd name="connsiteY18-416" fmla="*/ 4970 h 10000"/>
                <a:gd name="connsiteX19-417" fmla="*/ 6552 w 10000"/>
                <a:gd name="connsiteY19-418" fmla="*/ 4583 h 10000"/>
                <a:gd name="connsiteX20-419" fmla="*/ 6610 w 10000"/>
                <a:gd name="connsiteY20-420" fmla="*/ 4548 h 10000"/>
                <a:gd name="connsiteX21-421" fmla="*/ 7280 w 10000"/>
                <a:gd name="connsiteY21-422" fmla="*/ 3232 h 10000"/>
                <a:gd name="connsiteX22-423" fmla="*/ 8289 w 10000"/>
                <a:gd name="connsiteY22-424" fmla="*/ 2913 h 10000"/>
                <a:gd name="connsiteX0-425" fmla="*/ 8289 w 10000"/>
                <a:gd name="connsiteY0-426" fmla="*/ 2913 h 10000"/>
                <a:gd name="connsiteX1-427" fmla="*/ 9339 w 10000"/>
                <a:gd name="connsiteY1-428" fmla="*/ 1150 h 10000"/>
                <a:gd name="connsiteX2-429" fmla="*/ 10000 w 10000"/>
                <a:gd name="connsiteY2-430" fmla="*/ 726 h 10000"/>
                <a:gd name="connsiteX3-431" fmla="*/ 9646 w 10000"/>
                <a:gd name="connsiteY3-432" fmla="*/ 0 h 10000"/>
                <a:gd name="connsiteX4-433" fmla="*/ 9629 w 10000"/>
                <a:gd name="connsiteY4-434" fmla="*/ 39 h 10000"/>
                <a:gd name="connsiteX5-435" fmla="*/ 8613 w 10000"/>
                <a:gd name="connsiteY5-436" fmla="*/ 647 h 10000"/>
                <a:gd name="connsiteX6-437" fmla="*/ 8106 w 10000"/>
                <a:gd name="connsiteY6-438" fmla="*/ 1629 h 10000"/>
                <a:gd name="connsiteX7-439" fmla="*/ 8106 w 10000"/>
                <a:gd name="connsiteY7-440" fmla="*/ 1625 h 10000"/>
                <a:gd name="connsiteX8-441" fmla="*/ 8047 w 10000"/>
                <a:gd name="connsiteY8-442" fmla="*/ 1738 h 10000"/>
                <a:gd name="connsiteX9-443" fmla="*/ 8092 w 10000"/>
                <a:gd name="connsiteY9-444" fmla="*/ 1646 h 10000"/>
                <a:gd name="connsiteX10-445" fmla="*/ 7156 w 10000"/>
                <a:gd name="connsiteY10-446" fmla="*/ 2163 h 10000"/>
                <a:gd name="connsiteX11-447" fmla="*/ 6559 w 10000"/>
                <a:gd name="connsiteY11-448" fmla="*/ 3262 h 10000"/>
                <a:gd name="connsiteX12-449" fmla="*/ 5722 w 10000"/>
                <a:gd name="connsiteY12-450" fmla="*/ 3684 h 10000"/>
                <a:gd name="connsiteX13-451" fmla="*/ 4189 w 10000"/>
                <a:gd name="connsiteY13-452" fmla="*/ 6334 h 10000"/>
                <a:gd name="connsiteX14-453" fmla="*/ 1755 w 10000"/>
                <a:gd name="connsiteY14-454" fmla="*/ 7741 h 10000"/>
                <a:gd name="connsiteX15-455" fmla="*/ 0 w 10000"/>
                <a:gd name="connsiteY15-456" fmla="*/ 9900 h 10000"/>
                <a:gd name="connsiteX16-457" fmla="*/ 2787 w 10000"/>
                <a:gd name="connsiteY16-458" fmla="*/ 10000 h 10000"/>
                <a:gd name="connsiteX17-459" fmla="*/ 5187 w 10000"/>
                <a:gd name="connsiteY17-460" fmla="*/ 6056 h 10000"/>
                <a:gd name="connsiteX18-461" fmla="*/ 5633 w 10000"/>
                <a:gd name="connsiteY18-462" fmla="*/ 4970 h 10000"/>
                <a:gd name="connsiteX19-463" fmla="*/ 6552 w 10000"/>
                <a:gd name="connsiteY19-464" fmla="*/ 4583 h 10000"/>
                <a:gd name="connsiteX20-465" fmla="*/ 6610 w 10000"/>
                <a:gd name="connsiteY20-466" fmla="*/ 4548 h 10000"/>
                <a:gd name="connsiteX21-467" fmla="*/ 7280 w 10000"/>
                <a:gd name="connsiteY21-468" fmla="*/ 3232 h 10000"/>
                <a:gd name="connsiteX22-469" fmla="*/ 8289 w 10000"/>
                <a:gd name="connsiteY22-470" fmla="*/ 2913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Lst>
              <a:rect l="l" t="t" r="r" b="b"/>
              <a:pathLst>
                <a:path w="10000" h="10000">
                  <a:moveTo>
                    <a:pt x="8289" y="2913"/>
                  </a:moveTo>
                  <a:lnTo>
                    <a:pt x="9339" y="1150"/>
                  </a:lnTo>
                  <a:lnTo>
                    <a:pt x="10000" y="726"/>
                  </a:lnTo>
                  <a:lnTo>
                    <a:pt x="9646" y="0"/>
                  </a:lnTo>
                  <a:cubicBezTo>
                    <a:pt x="9640" y="13"/>
                    <a:pt x="9635" y="26"/>
                    <a:pt x="9629" y="39"/>
                  </a:cubicBezTo>
                  <a:lnTo>
                    <a:pt x="8613" y="647"/>
                  </a:lnTo>
                  <a:lnTo>
                    <a:pt x="8106" y="1629"/>
                  </a:lnTo>
                  <a:lnTo>
                    <a:pt x="8106" y="1625"/>
                  </a:lnTo>
                  <a:cubicBezTo>
                    <a:pt x="8087" y="1663"/>
                    <a:pt x="8066" y="1700"/>
                    <a:pt x="8047" y="1738"/>
                  </a:cubicBezTo>
                  <a:cubicBezTo>
                    <a:pt x="8062" y="1707"/>
                    <a:pt x="8077" y="1677"/>
                    <a:pt x="8092" y="1646"/>
                  </a:cubicBezTo>
                  <a:lnTo>
                    <a:pt x="7156" y="2163"/>
                  </a:lnTo>
                  <a:lnTo>
                    <a:pt x="6559" y="3262"/>
                  </a:lnTo>
                  <a:lnTo>
                    <a:pt x="5722" y="3684"/>
                  </a:lnTo>
                  <a:lnTo>
                    <a:pt x="4189" y="6334"/>
                  </a:lnTo>
                  <a:lnTo>
                    <a:pt x="1755" y="7741"/>
                  </a:lnTo>
                  <a:lnTo>
                    <a:pt x="0" y="9900"/>
                  </a:lnTo>
                  <a:lnTo>
                    <a:pt x="2787" y="10000"/>
                  </a:lnTo>
                  <a:lnTo>
                    <a:pt x="5187" y="6056"/>
                  </a:lnTo>
                  <a:lnTo>
                    <a:pt x="5633" y="4970"/>
                  </a:lnTo>
                  <a:lnTo>
                    <a:pt x="6552" y="4583"/>
                  </a:lnTo>
                  <a:cubicBezTo>
                    <a:pt x="6657" y="4526"/>
                    <a:pt x="6573" y="4571"/>
                    <a:pt x="6610" y="4548"/>
                  </a:cubicBezTo>
                  <a:lnTo>
                    <a:pt x="7280" y="3232"/>
                  </a:lnTo>
                  <a:lnTo>
                    <a:pt x="8289" y="2913"/>
                  </a:lnTo>
                  <a:close/>
                </a:path>
              </a:pathLst>
            </a:custGeom>
            <a:solidFill>
              <a:srgbClr val="B5B5B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44" name="组合 43"/>
          <p:cNvGrpSpPr/>
          <p:nvPr/>
        </p:nvGrpSpPr>
        <p:grpSpPr>
          <a:xfrm>
            <a:off x="0" y="0"/>
            <a:ext cx="5385610" cy="5400675"/>
            <a:chOff x="117866" y="80153"/>
            <a:chExt cx="5267744" cy="5237586"/>
          </a:xfrm>
        </p:grpSpPr>
        <p:sp>
          <p:nvSpPr>
            <p:cNvPr id="45" name="Freeform 41"/>
            <p:cNvSpPr/>
            <p:nvPr/>
          </p:nvSpPr>
          <p:spPr bwMode="auto">
            <a:xfrm>
              <a:off x="4264801" y="80153"/>
              <a:ext cx="1120809" cy="1576939"/>
            </a:xfrm>
            <a:custGeom>
              <a:avLst/>
              <a:gdLst>
                <a:gd name="T0" fmla="*/ 0 w 617"/>
                <a:gd name="T1" fmla="*/ 780 h 870"/>
                <a:gd name="T2" fmla="*/ 251 w 617"/>
                <a:gd name="T3" fmla="*/ 0 h 870"/>
                <a:gd name="T4" fmla="*/ 617 w 617"/>
                <a:gd name="T5" fmla="*/ 0 h 870"/>
                <a:gd name="T6" fmla="*/ 343 w 617"/>
                <a:gd name="T7" fmla="*/ 870 h 870"/>
                <a:gd name="T8" fmla="*/ 0 w 617"/>
                <a:gd name="T9" fmla="*/ 780 h 870"/>
              </a:gdLst>
              <a:ahLst/>
              <a:cxnLst>
                <a:cxn ang="0">
                  <a:pos x="T0" y="T1"/>
                </a:cxn>
                <a:cxn ang="0">
                  <a:pos x="T2" y="T3"/>
                </a:cxn>
                <a:cxn ang="0">
                  <a:pos x="T4" y="T5"/>
                </a:cxn>
                <a:cxn ang="0">
                  <a:pos x="T6" y="T7"/>
                </a:cxn>
                <a:cxn ang="0">
                  <a:pos x="T8" y="T9"/>
                </a:cxn>
              </a:cxnLst>
              <a:rect l="0" t="0" r="r" b="b"/>
              <a:pathLst>
                <a:path w="617" h="870">
                  <a:moveTo>
                    <a:pt x="0" y="780"/>
                  </a:moveTo>
                  <a:lnTo>
                    <a:pt x="251" y="0"/>
                  </a:lnTo>
                  <a:lnTo>
                    <a:pt x="617" y="0"/>
                  </a:lnTo>
                  <a:lnTo>
                    <a:pt x="343" y="870"/>
                  </a:lnTo>
                  <a:lnTo>
                    <a:pt x="0" y="780"/>
                  </a:lnTo>
                  <a:close/>
                </a:path>
              </a:pathLst>
            </a:custGeom>
            <a:solidFill>
              <a:srgbClr val="00B0F0"/>
            </a:solidFill>
            <a:ln>
              <a:noFill/>
            </a:ln>
          </p:spPr>
          <p:txBody>
            <a:bodyPr vert="horz" wrap="square" lIns="91440" tIns="45720" rIns="91440" bIns="45720" numCol="1" anchor="t" anchorCtr="0" compatLnSpc="1"/>
            <a:lstStyle/>
            <a:p>
              <a:endParaRPr lang="zh-CN" altLang="en-US"/>
            </a:p>
          </p:txBody>
        </p:sp>
        <p:sp>
          <p:nvSpPr>
            <p:cNvPr id="46" name="Freeform 42"/>
            <p:cNvSpPr/>
            <p:nvPr/>
          </p:nvSpPr>
          <p:spPr bwMode="auto">
            <a:xfrm>
              <a:off x="4225461" y="700380"/>
              <a:ext cx="666482" cy="957040"/>
            </a:xfrm>
            <a:custGeom>
              <a:avLst/>
              <a:gdLst>
                <a:gd name="T0" fmla="*/ 137 w 406"/>
                <a:gd name="T1" fmla="*/ 0 h 528"/>
                <a:gd name="T2" fmla="*/ 406 w 406"/>
                <a:gd name="T3" fmla="*/ 528 h 528"/>
                <a:gd name="T4" fmla="*/ 0 w 406"/>
                <a:gd name="T5" fmla="*/ 528 h 528"/>
                <a:gd name="T6" fmla="*/ 137 w 406"/>
                <a:gd name="T7" fmla="*/ 0 h 528"/>
              </a:gdLst>
              <a:ahLst/>
              <a:cxnLst>
                <a:cxn ang="0">
                  <a:pos x="T0" y="T1"/>
                </a:cxn>
                <a:cxn ang="0">
                  <a:pos x="T2" y="T3"/>
                </a:cxn>
                <a:cxn ang="0">
                  <a:pos x="T4" y="T5"/>
                </a:cxn>
                <a:cxn ang="0">
                  <a:pos x="T6" y="T7"/>
                </a:cxn>
              </a:cxnLst>
              <a:rect l="0" t="0" r="r" b="b"/>
              <a:pathLst>
                <a:path w="406" h="528">
                  <a:moveTo>
                    <a:pt x="137" y="0"/>
                  </a:moveTo>
                  <a:lnTo>
                    <a:pt x="406" y="528"/>
                  </a:lnTo>
                  <a:lnTo>
                    <a:pt x="0" y="528"/>
                  </a:lnTo>
                  <a:lnTo>
                    <a:pt x="137" y="0"/>
                  </a:lnTo>
                  <a:close/>
                </a:path>
              </a:pathLst>
            </a:custGeom>
            <a:solidFill>
              <a:srgbClr val="381850"/>
            </a:solidFill>
            <a:ln>
              <a:noFill/>
            </a:ln>
          </p:spPr>
          <p:txBody>
            <a:bodyPr vert="horz" wrap="square" lIns="91440" tIns="45720" rIns="91440" bIns="45720" numCol="1" anchor="t" anchorCtr="0" compatLnSpc="1"/>
            <a:lstStyle/>
            <a:p>
              <a:endParaRPr lang="zh-CN" altLang="en-US"/>
            </a:p>
          </p:txBody>
        </p:sp>
        <p:sp>
          <p:nvSpPr>
            <p:cNvPr id="47" name="Freeform 43"/>
            <p:cNvSpPr/>
            <p:nvPr/>
          </p:nvSpPr>
          <p:spPr bwMode="auto">
            <a:xfrm>
              <a:off x="3540307" y="700380"/>
              <a:ext cx="914361" cy="1627693"/>
            </a:xfrm>
            <a:custGeom>
              <a:avLst/>
              <a:gdLst>
                <a:gd name="T0" fmla="*/ 0 w 557"/>
                <a:gd name="T1" fmla="*/ 806 h 898"/>
                <a:gd name="T2" fmla="*/ 193 w 557"/>
                <a:gd name="T3" fmla="*/ 0 h 898"/>
                <a:gd name="T4" fmla="*/ 557 w 557"/>
                <a:gd name="T5" fmla="*/ 0 h 898"/>
                <a:gd name="T6" fmla="*/ 344 w 557"/>
                <a:gd name="T7" fmla="*/ 898 h 898"/>
                <a:gd name="T8" fmla="*/ 0 w 557"/>
                <a:gd name="T9" fmla="*/ 806 h 898"/>
              </a:gdLst>
              <a:ahLst/>
              <a:cxnLst>
                <a:cxn ang="0">
                  <a:pos x="T0" y="T1"/>
                </a:cxn>
                <a:cxn ang="0">
                  <a:pos x="T2" y="T3"/>
                </a:cxn>
                <a:cxn ang="0">
                  <a:pos x="T4" y="T5"/>
                </a:cxn>
                <a:cxn ang="0">
                  <a:pos x="T6" y="T7"/>
                </a:cxn>
                <a:cxn ang="0">
                  <a:pos x="T8" y="T9"/>
                </a:cxn>
              </a:cxnLst>
              <a:rect l="0" t="0" r="r" b="b"/>
              <a:pathLst>
                <a:path w="557" h="898">
                  <a:moveTo>
                    <a:pt x="0" y="806"/>
                  </a:moveTo>
                  <a:lnTo>
                    <a:pt x="193" y="0"/>
                  </a:lnTo>
                  <a:lnTo>
                    <a:pt x="557" y="0"/>
                  </a:lnTo>
                  <a:lnTo>
                    <a:pt x="344" y="898"/>
                  </a:lnTo>
                  <a:lnTo>
                    <a:pt x="0" y="806"/>
                  </a:lnTo>
                  <a:close/>
                </a:path>
              </a:pathLst>
            </a:custGeom>
            <a:solidFill>
              <a:srgbClr val="7030A0"/>
            </a:solidFill>
            <a:ln>
              <a:noFill/>
            </a:ln>
          </p:spPr>
          <p:txBody>
            <a:bodyPr vert="horz" wrap="square" lIns="91440" tIns="45720" rIns="91440" bIns="45720" numCol="1" anchor="t" anchorCtr="0" compatLnSpc="1"/>
            <a:lstStyle/>
            <a:p>
              <a:endParaRPr lang="zh-CN" altLang="en-US"/>
            </a:p>
          </p:txBody>
        </p:sp>
        <p:sp>
          <p:nvSpPr>
            <p:cNvPr id="48" name="Freeform 44"/>
            <p:cNvSpPr/>
            <p:nvPr/>
          </p:nvSpPr>
          <p:spPr bwMode="auto">
            <a:xfrm>
              <a:off x="3433928" y="1332476"/>
              <a:ext cx="666482" cy="996917"/>
            </a:xfrm>
            <a:custGeom>
              <a:avLst/>
              <a:gdLst>
                <a:gd name="T0" fmla="*/ 155 w 406"/>
                <a:gd name="T1" fmla="*/ 0 h 550"/>
                <a:gd name="T2" fmla="*/ 406 w 406"/>
                <a:gd name="T3" fmla="*/ 550 h 550"/>
                <a:gd name="T4" fmla="*/ 0 w 406"/>
                <a:gd name="T5" fmla="*/ 550 h 550"/>
                <a:gd name="T6" fmla="*/ 155 w 406"/>
                <a:gd name="T7" fmla="*/ 0 h 550"/>
              </a:gdLst>
              <a:ahLst/>
              <a:cxnLst>
                <a:cxn ang="0">
                  <a:pos x="T0" y="T1"/>
                </a:cxn>
                <a:cxn ang="0">
                  <a:pos x="T2" y="T3"/>
                </a:cxn>
                <a:cxn ang="0">
                  <a:pos x="T4" y="T5"/>
                </a:cxn>
                <a:cxn ang="0">
                  <a:pos x="T6" y="T7"/>
                </a:cxn>
              </a:cxnLst>
              <a:rect l="0" t="0" r="r" b="b"/>
              <a:pathLst>
                <a:path w="406" h="550">
                  <a:moveTo>
                    <a:pt x="155" y="0"/>
                  </a:moveTo>
                  <a:lnTo>
                    <a:pt x="406" y="550"/>
                  </a:lnTo>
                  <a:lnTo>
                    <a:pt x="0" y="550"/>
                  </a:lnTo>
                  <a:lnTo>
                    <a:pt x="155" y="0"/>
                  </a:lnTo>
                  <a:close/>
                </a:path>
              </a:pathLst>
            </a:custGeom>
            <a:solidFill>
              <a:srgbClr val="9C0D2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 name="Freeform 45"/>
            <p:cNvSpPr/>
            <p:nvPr/>
          </p:nvSpPr>
          <p:spPr bwMode="auto">
            <a:xfrm>
              <a:off x="2747869" y="1330664"/>
              <a:ext cx="940626" cy="1654881"/>
            </a:xfrm>
            <a:custGeom>
              <a:avLst/>
              <a:gdLst>
                <a:gd name="T0" fmla="*/ 0 w 573"/>
                <a:gd name="T1" fmla="*/ 822 h 913"/>
                <a:gd name="T2" fmla="*/ 208 w 573"/>
                <a:gd name="T3" fmla="*/ 0 h 913"/>
                <a:gd name="T4" fmla="*/ 573 w 573"/>
                <a:gd name="T5" fmla="*/ 0 h 913"/>
                <a:gd name="T6" fmla="*/ 343 w 573"/>
                <a:gd name="T7" fmla="*/ 913 h 913"/>
                <a:gd name="T8" fmla="*/ 0 w 573"/>
                <a:gd name="T9" fmla="*/ 822 h 913"/>
              </a:gdLst>
              <a:ahLst/>
              <a:cxnLst>
                <a:cxn ang="0">
                  <a:pos x="T0" y="T1"/>
                </a:cxn>
                <a:cxn ang="0">
                  <a:pos x="T2" y="T3"/>
                </a:cxn>
                <a:cxn ang="0">
                  <a:pos x="T4" y="T5"/>
                </a:cxn>
                <a:cxn ang="0">
                  <a:pos x="T6" y="T7"/>
                </a:cxn>
                <a:cxn ang="0">
                  <a:pos x="T8" y="T9"/>
                </a:cxn>
              </a:cxnLst>
              <a:rect l="0" t="0" r="r" b="b"/>
              <a:pathLst>
                <a:path w="573" h="913">
                  <a:moveTo>
                    <a:pt x="0" y="822"/>
                  </a:moveTo>
                  <a:lnTo>
                    <a:pt x="208" y="0"/>
                  </a:lnTo>
                  <a:lnTo>
                    <a:pt x="573" y="0"/>
                  </a:lnTo>
                  <a:lnTo>
                    <a:pt x="343" y="913"/>
                  </a:lnTo>
                  <a:lnTo>
                    <a:pt x="0" y="822"/>
                  </a:lnTo>
                  <a:close/>
                </a:path>
              </a:pathLst>
            </a:custGeom>
            <a:gradFill flip="none" rotWithShape="1">
              <a:gsLst>
                <a:gs pos="0">
                  <a:srgbClr val="E95314"/>
                </a:gs>
                <a:gs pos="100000">
                  <a:srgbClr val="C41023"/>
                </a:gs>
              </a:gsLst>
              <a:lin ang="5400000" scaled="0"/>
              <a:tileRect/>
            </a:gradFill>
            <a:ln>
              <a:noFill/>
            </a:ln>
          </p:spPr>
          <p:txBody>
            <a:bodyPr vert="horz" wrap="square" lIns="91440" tIns="45720" rIns="91440" bIns="45720" numCol="1" anchor="t" anchorCtr="0" compatLnSpc="1"/>
            <a:lstStyle/>
            <a:p>
              <a:endParaRPr lang="zh-CN" altLang="en-US"/>
            </a:p>
          </p:txBody>
        </p:sp>
        <p:sp>
          <p:nvSpPr>
            <p:cNvPr id="50" name="Freeform 46"/>
            <p:cNvSpPr/>
            <p:nvPr/>
          </p:nvSpPr>
          <p:spPr bwMode="auto">
            <a:xfrm>
              <a:off x="2641022" y="1907062"/>
              <a:ext cx="666482" cy="1085733"/>
            </a:xfrm>
            <a:custGeom>
              <a:avLst/>
              <a:gdLst>
                <a:gd name="T0" fmla="*/ 172 w 406"/>
                <a:gd name="T1" fmla="*/ 0 h 599"/>
                <a:gd name="T2" fmla="*/ 406 w 406"/>
                <a:gd name="T3" fmla="*/ 599 h 599"/>
                <a:gd name="T4" fmla="*/ 0 w 406"/>
                <a:gd name="T5" fmla="*/ 599 h 599"/>
                <a:gd name="T6" fmla="*/ 172 w 406"/>
                <a:gd name="T7" fmla="*/ 0 h 599"/>
              </a:gdLst>
              <a:ahLst/>
              <a:cxnLst>
                <a:cxn ang="0">
                  <a:pos x="T0" y="T1"/>
                </a:cxn>
                <a:cxn ang="0">
                  <a:pos x="T2" y="T3"/>
                </a:cxn>
                <a:cxn ang="0">
                  <a:pos x="T4" y="T5"/>
                </a:cxn>
                <a:cxn ang="0">
                  <a:pos x="T6" y="T7"/>
                </a:cxn>
              </a:cxnLst>
              <a:rect l="0" t="0" r="r" b="b"/>
              <a:pathLst>
                <a:path w="406" h="599">
                  <a:moveTo>
                    <a:pt x="172" y="0"/>
                  </a:moveTo>
                  <a:lnTo>
                    <a:pt x="406" y="599"/>
                  </a:lnTo>
                  <a:lnTo>
                    <a:pt x="0" y="599"/>
                  </a:lnTo>
                  <a:lnTo>
                    <a:pt x="172" y="0"/>
                  </a:lnTo>
                  <a:close/>
                </a:path>
              </a:pathLst>
            </a:custGeom>
            <a:solidFill>
              <a:srgbClr val="DD81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Freeform 47"/>
            <p:cNvSpPr/>
            <p:nvPr/>
          </p:nvSpPr>
          <p:spPr bwMode="auto">
            <a:xfrm>
              <a:off x="117866" y="3489356"/>
              <a:ext cx="2516565" cy="1828383"/>
            </a:xfrm>
            <a:custGeom>
              <a:avLst/>
              <a:gdLst>
                <a:gd name="T0" fmla="*/ 0 w 1546"/>
                <a:gd name="T1" fmla="*/ 1005 h 1005"/>
                <a:gd name="T2" fmla="*/ 0 w 1546"/>
                <a:gd name="T3" fmla="*/ 202 h 1005"/>
                <a:gd name="T4" fmla="*/ 1146 w 1546"/>
                <a:gd name="T5" fmla="*/ 0 h 1005"/>
                <a:gd name="T6" fmla="*/ 1546 w 1546"/>
                <a:gd name="T7" fmla="*/ 14 h 1005"/>
                <a:gd name="T8" fmla="*/ 838 w 1546"/>
                <a:gd name="T9" fmla="*/ 1005 h 1005"/>
                <a:gd name="T10" fmla="*/ 0 w 1546"/>
                <a:gd name="T11" fmla="*/ 1005 h 1005"/>
                <a:gd name="connsiteX0" fmla="*/ 0 w 9916"/>
                <a:gd name="connsiteY0" fmla="*/ 10028 h 10028"/>
                <a:gd name="connsiteX1" fmla="*/ 0 w 9916"/>
                <a:gd name="connsiteY1" fmla="*/ 2038 h 10028"/>
                <a:gd name="connsiteX2" fmla="*/ 7413 w 9916"/>
                <a:gd name="connsiteY2" fmla="*/ 28 h 10028"/>
                <a:gd name="connsiteX3" fmla="*/ 9916 w 9916"/>
                <a:gd name="connsiteY3" fmla="*/ 0 h 10028"/>
                <a:gd name="connsiteX4" fmla="*/ 5420 w 9916"/>
                <a:gd name="connsiteY4" fmla="*/ 10028 h 10028"/>
                <a:gd name="connsiteX5" fmla="*/ 0 w 9916"/>
                <a:gd name="connsiteY5" fmla="*/ 10028 h 10028"/>
                <a:gd name="connsiteX0-1" fmla="*/ 0 w 10000"/>
                <a:gd name="connsiteY0-2" fmla="*/ 10009 h 10009"/>
                <a:gd name="connsiteX1-3" fmla="*/ 0 w 10000"/>
                <a:gd name="connsiteY1-4" fmla="*/ 2041 h 10009"/>
                <a:gd name="connsiteX2-5" fmla="*/ 7464 w 10000"/>
                <a:gd name="connsiteY2-6" fmla="*/ 0 h 10009"/>
                <a:gd name="connsiteX3-7" fmla="*/ 10000 w 10000"/>
                <a:gd name="connsiteY3-8" fmla="*/ 9 h 10009"/>
                <a:gd name="connsiteX4-9" fmla="*/ 5466 w 10000"/>
                <a:gd name="connsiteY4-10" fmla="*/ 10009 h 10009"/>
                <a:gd name="connsiteX5-11" fmla="*/ 0 w 10000"/>
                <a:gd name="connsiteY5-12" fmla="*/ 10009 h 1000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10000" h="10009">
                  <a:moveTo>
                    <a:pt x="0" y="10009"/>
                  </a:moveTo>
                  <a:lnTo>
                    <a:pt x="0" y="2041"/>
                  </a:lnTo>
                  <a:lnTo>
                    <a:pt x="7464" y="0"/>
                  </a:lnTo>
                  <a:lnTo>
                    <a:pt x="10000" y="9"/>
                  </a:lnTo>
                  <a:lnTo>
                    <a:pt x="5466" y="10009"/>
                  </a:lnTo>
                  <a:lnTo>
                    <a:pt x="0" y="10009"/>
                  </a:lnTo>
                  <a:close/>
                </a:path>
              </a:pathLst>
            </a:custGeom>
            <a:gradFill flip="none" rotWithShape="1">
              <a:gsLst>
                <a:gs pos="0">
                  <a:srgbClr val="F8B52B"/>
                </a:gs>
                <a:gs pos="100000">
                  <a:srgbClr val="EA5712"/>
                </a:gs>
              </a:gsLst>
              <a:lin ang="0" scaled="1"/>
              <a:tileRect/>
            </a:gradFill>
            <a:ln>
              <a:noFill/>
            </a:ln>
          </p:spPr>
          <p:txBody>
            <a:bodyPr vert="horz" wrap="square" lIns="91440" tIns="45720" rIns="91440" bIns="45720" numCol="1" anchor="t" anchorCtr="0" compatLnSpc="1"/>
            <a:lstStyle/>
            <a:p>
              <a:endParaRPr lang="zh-CN" altLang="en-US"/>
            </a:p>
          </p:txBody>
        </p:sp>
        <p:sp>
          <p:nvSpPr>
            <p:cNvPr id="52" name="Freeform 48"/>
            <p:cNvSpPr/>
            <p:nvPr/>
          </p:nvSpPr>
          <p:spPr bwMode="auto">
            <a:xfrm>
              <a:off x="1982749" y="1907062"/>
              <a:ext cx="943908" cy="1584119"/>
            </a:xfrm>
            <a:custGeom>
              <a:avLst/>
              <a:gdLst>
                <a:gd name="T0" fmla="*/ 0 w 575"/>
                <a:gd name="T1" fmla="*/ 873 h 887"/>
                <a:gd name="T2" fmla="*/ 210 w 575"/>
                <a:gd name="T3" fmla="*/ 0 h 887"/>
                <a:gd name="T4" fmla="*/ 575 w 575"/>
                <a:gd name="T5" fmla="*/ 0 h 887"/>
                <a:gd name="T6" fmla="*/ 398 w 575"/>
                <a:gd name="T7" fmla="*/ 887 h 887"/>
                <a:gd name="T8" fmla="*/ 0 w 575"/>
                <a:gd name="T9" fmla="*/ 873 h 887"/>
                <a:gd name="connsiteX0" fmla="*/ 0 w 10000"/>
                <a:gd name="connsiteY0" fmla="*/ 9842 h 9853"/>
                <a:gd name="connsiteX1" fmla="*/ 3652 w 10000"/>
                <a:gd name="connsiteY1" fmla="*/ 0 h 9853"/>
                <a:gd name="connsiteX2" fmla="*/ 10000 w 10000"/>
                <a:gd name="connsiteY2" fmla="*/ 0 h 9853"/>
                <a:gd name="connsiteX3" fmla="*/ 6922 w 10000"/>
                <a:gd name="connsiteY3" fmla="*/ 9853 h 9853"/>
                <a:gd name="connsiteX4" fmla="*/ 0 w 10000"/>
                <a:gd name="connsiteY4" fmla="*/ 9842 h 9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9853">
                  <a:moveTo>
                    <a:pt x="0" y="9842"/>
                  </a:moveTo>
                  <a:lnTo>
                    <a:pt x="3652" y="0"/>
                  </a:lnTo>
                  <a:lnTo>
                    <a:pt x="10000" y="0"/>
                  </a:lnTo>
                  <a:lnTo>
                    <a:pt x="6922" y="9853"/>
                  </a:lnTo>
                  <a:lnTo>
                    <a:pt x="0" y="9842"/>
                  </a:lnTo>
                  <a:close/>
                </a:path>
              </a:pathLst>
            </a:custGeom>
            <a:gradFill flip="none" rotWithShape="1">
              <a:gsLst>
                <a:gs pos="0">
                  <a:srgbClr val="F7ED11"/>
                </a:gs>
                <a:gs pos="100000">
                  <a:srgbClr val="F49B01"/>
                </a:gs>
              </a:gsLst>
              <a:lin ang="5400000" scaled="1"/>
              <a:tileRect/>
            </a:gradFill>
            <a:ln>
              <a:noFill/>
            </a:ln>
          </p:spPr>
          <p:txBody>
            <a:bodyPr vert="horz" wrap="square" lIns="91440" tIns="45720" rIns="91440" bIns="45720" numCol="1" anchor="t" anchorCtr="0" compatLnSpc="1"/>
            <a:lstStyle/>
            <a:p>
              <a:endParaRPr lang="zh-CN" altLang="en-US"/>
            </a:p>
          </p:txBody>
        </p:sp>
      </p:grpSp>
    </p:spTree>
  </p:cSld>
  <p:clrMapOvr>
    <a:masterClrMapping/>
  </p:clrMapOvr>
  <p:transition spd="med"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500" fill="hold">
                                          <p:stCondLst>
                                            <p:cond delay="0"/>
                                          </p:stCondLst>
                                        </p:cTn>
                                        <p:tgtEl>
                                          <p:spTgt spid="44"/>
                                        </p:tgtEl>
                                        <p:attrNameLst>
                                          <p:attrName>style.visibility</p:attrName>
                                        </p:attrNameLst>
                                      </p:cBhvr>
                                      <p:to>
                                        <p:strVal val="visible"/>
                                      </p:to>
                                    </p:set>
                                    <p:animEffect transition="in" filter="wipe(up)">
                                      <p:cBhvr>
                                        <p:cTn id="7" dur="500"/>
                                        <p:tgtEl>
                                          <p:spTgt spid="44"/>
                                        </p:tgtEl>
                                      </p:cBhvr>
                                    </p:animEffect>
                                  </p:childTnLst>
                                </p:cTn>
                              </p:par>
                              <p:par>
                                <p:cTn id="8" presetID="22" presetClass="entr" presetSubtype="1" fill="hold" nodeType="withEffect">
                                  <p:stCondLst>
                                    <p:cond delay="0"/>
                                  </p:stCondLst>
                                  <p:childTnLst>
                                    <p:set>
                                      <p:cBhvr>
                                        <p:cTn id="9" dur="500" fill="hold">
                                          <p:stCondLst>
                                            <p:cond delay="0"/>
                                          </p:stCondLst>
                                        </p:cTn>
                                        <p:tgtEl>
                                          <p:spTgt spid="40"/>
                                        </p:tgtEl>
                                        <p:attrNameLst>
                                          <p:attrName>style.visibility</p:attrName>
                                        </p:attrNameLst>
                                      </p:cBhvr>
                                      <p:to>
                                        <p:strVal val="visible"/>
                                      </p:to>
                                    </p:set>
                                    <p:animEffect transition="in" filter="wipe(up)">
                                      <p:cBhvr>
                                        <p:cTn id="10" dur="500"/>
                                        <p:tgtEl>
                                          <p:spTgt spid="40"/>
                                        </p:tgtEl>
                                      </p:cBhvr>
                                    </p:animEffect>
                                  </p:childTnLst>
                                </p:cTn>
                              </p:par>
                              <p:par>
                                <p:cTn id="11" presetID="31" presetClass="entr" presetSubtype="0" fill="hold" nodeType="withEffect">
                                  <p:stCondLst>
                                    <p:cond delay="0"/>
                                  </p:stCondLst>
                                  <p:childTnLst>
                                    <p:set>
                                      <p:cBhvr>
                                        <p:cTn id="12" dur="500" fill="hold">
                                          <p:stCondLst>
                                            <p:cond delay="0"/>
                                          </p:stCondLst>
                                        </p:cTn>
                                        <p:tgtEl>
                                          <p:spTgt spid="59"/>
                                        </p:tgtEl>
                                        <p:attrNameLst>
                                          <p:attrName>style.visibility</p:attrName>
                                        </p:attrNameLst>
                                      </p:cBhvr>
                                      <p:to>
                                        <p:strVal val="visible"/>
                                      </p:to>
                                    </p:set>
                                    <p:anim calcmode="lin" valueType="num">
                                      <p:cBhvr>
                                        <p:cTn id="13" dur="500" fill="hold"/>
                                        <p:tgtEl>
                                          <p:spTgt spid="59"/>
                                        </p:tgtEl>
                                        <p:attrNameLst>
                                          <p:attrName>ppt_w</p:attrName>
                                        </p:attrNameLst>
                                      </p:cBhvr>
                                      <p:tavLst>
                                        <p:tav tm="0">
                                          <p:val>
                                            <p:fltVal val="0"/>
                                          </p:val>
                                        </p:tav>
                                        <p:tav tm="100000">
                                          <p:val>
                                            <p:strVal val="#ppt_w"/>
                                          </p:val>
                                        </p:tav>
                                      </p:tavLst>
                                    </p:anim>
                                    <p:anim calcmode="lin" valueType="num">
                                      <p:cBhvr>
                                        <p:cTn id="14" dur="500" fill="hold"/>
                                        <p:tgtEl>
                                          <p:spTgt spid="59"/>
                                        </p:tgtEl>
                                        <p:attrNameLst>
                                          <p:attrName>ppt_h</p:attrName>
                                        </p:attrNameLst>
                                      </p:cBhvr>
                                      <p:tavLst>
                                        <p:tav tm="0">
                                          <p:val>
                                            <p:fltVal val="0"/>
                                          </p:val>
                                        </p:tav>
                                        <p:tav tm="100000">
                                          <p:val>
                                            <p:strVal val="#ppt_h"/>
                                          </p:val>
                                        </p:tav>
                                      </p:tavLst>
                                    </p:anim>
                                    <p:anim calcmode="lin" valueType="num">
                                      <p:cBhvr>
                                        <p:cTn id="15" dur="500" fill="hold"/>
                                        <p:tgtEl>
                                          <p:spTgt spid="59"/>
                                        </p:tgtEl>
                                        <p:attrNameLst>
                                          <p:attrName>style.rotation</p:attrName>
                                        </p:attrNameLst>
                                      </p:cBhvr>
                                      <p:tavLst>
                                        <p:tav tm="0">
                                          <p:val>
                                            <p:fltVal val="90"/>
                                          </p:val>
                                        </p:tav>
                                        <p:tav tm="100000">
                                          <p:val>
                                            <p:fltVal val="0"/>
                                          </p:val>
                                        </p:tav>
                                      </p:tavLst>
                                    </p:anim>
                                    <p:animEffect transition="in" filter="fade">
                                      <p:cBhvr>
                                        <p:cTn id="16" dur="500"/>
                                        <p:tgtEl>
                                          <p:spTgt spid="59"/>
                                        </p:tgtEl>
                                      </p:cBhvr>
                                    </p:animEffect>
                                  </p:childTnLst>
                                </p:cTn>
                              </p:par>
                            </p:childTnLst>
                          </p:cTn>
                        </p:par>
                        <p:par>
                          <p:cTn id="17" fill="hold">
                            <p:stCondLst>
                              <p:cond delay="500"/>
                            </p:stCondLst>
                            <p:childTnLst>
                              <p:par>
                                <p:cTn id="18" presetID="49" presetClass="entr" presetSubtype="0" decel="100000" fill="hold" grpId="0" nodeType="afterEffect">
                                  <p:stCondLst>
                                    <p:cond delay="0"/>
                                  </p:stCondLst>
                                  <p:childTnLst>
                                    <p:set>
                                      <p:cBhvr>
                                        <p:cTn id="19" dur="500" fill="hold">
                                          <p:stCondLst>
                                            <p:cond delay="0"/>
                                          </p:stCondLst>
                                        </p:cTn>
                                        <p:tgtEl>
                                          <p:spTgt spid="22"/>
                                        </p:tgtEl>
                                        <p:attrNameLst>
                                          <p:attrName>style.visibility</p:attrName>
                                        </p:attrNameLst>
                                      </p:cBhvr>
                                      <p:to>
                                        <p:strVal val="visible"/>
                                      </p:to>
                                    </p:set>
                                    <p:anim calcmode="lin" valueType="num">
                                      <p:cBhvr>
                                        <p:cTn id="20" dur="500" fill="hold"/>
                                        <p:tgtEl>
                                          <p:spTgt spid="22"/>
                                        </p:tgtEl>
                                        <p:attrNameLst>
                                          <p:attrName>ppt_w</p:attrName>
                                        </p:attrNameLst>
                                      </p:cBhvr>
                                      <p:tavLst>
                                        <p:tav tm="0">
                                          <p:val>
                                            <p:fltVal val="0"/>
                                          </p:val>
                                        </p:tav>
                                        <p:tav tm="100000">
                                          <p:val>
                                            <p:strVal val="#ppt_w"/>
                                          </p:val>
                                        </p:tav>
                                      </p:tavLst>
                                    </p:anim>
                                    <p:anim calcmode="lin" valueType="num">
                                      <p:cBhvr>
                                        <p:cTn id="21" dur="500" fill="hold"/>
                                        <p:tgtEl>
                                          <p:spTgt spid="22"/>
                                        </p:tgtEl>
                                        <p:attrNameLst>
                                          <p:attrName>ppt_h</p:attrName>
                                        </p:attrNameLst>
                                      </p:cBhvr>
                                      <p:tavLst>
                                        <p:tav tm="0">
                                          <p:val>
                                            <p:fltVal val="0"/>
                                          </p:val>
                                        </p:tav>
                                        <p:tav tm="100000">
                                          <p:val>
                                            <p:strVal val="#ppt_h"/>
                                          </p:val>
                                        </p:tav>
                                      </p:tavLst>
                                    </p:anim>
                                    <p:anim calcmode="lin" valueType="num">
                                      <p:cBhvr>
                                        <p:cTn id="22" dur="500" fill="hold"/>
                                        <p:tgtEl>
                                          <p:spTgt spid="22"/>
                                        </p:tgtEl>
                                        <p:attrNameLst>
                                          <p:attrName>style.rotation</p:attrName>
                                        </p:attrNameLst>
                                      </p:cBhvr>
                                      <p:tavLst>
                                        <p:tav tm="0">
                                          <p:val>
                                            <p:fltVal val="360"/>
                                          </p:val>
                                        </p:tav>
                                        <p:tav tm="100000">
                                          <p:val>
                                            <p:fltVal val="0"/>
                                          </p:val>
                                        </p:tav>
                                      </p:tavLst>
                                    </p:anim>
                                    <p:animEffect>
                                      <p:cBhvr>
                                        <p:cTn id="23" dur="500"/>
                                        <p:tgtEl>
                                          <p:spTgt spid="22"/>
                                        </p:tgtEl>
                                      </p:cBhvr>
                                    </p:animEffect>
                                  </p:childTnLst>
                                </p:cTn>
                              </p:par>
                              <p:par>
                                <p:cTn id="24" presetID="49" presetClass="entr" presetSubtype="0" decel="100000" fill="hold" grpId="0" nodeType="withEffect">
                                  <p:stCondLst>
                                    <p:cond delay="0"/>
                                  </p:stCondLst>
                                  <p:childTnLst>
                                    <p:set>
                                      <p:cBhvr>
                                        <p:cTn id="25" dur="500" fill="hold">
                                          <p:stCondLst>
                                            <p:cond delay="0"/>
                                          </p:stCondLst>
                                        </p:cTn>
                                        <p:tgtEl>
                                          <p:spTgt spid="23"/>
                                        </p:tgtEl>
                                        <p:attrNameLst>
                                          <p:attrName>style.visibility</p:attrName>
                                        </p:attrNameLst>
                                      </p:cBhvr>
                                      <p:to>
                                        <p:strVal val="visible"/>
                                      </p:to>
                                    </p:set>
                                    <p:anim calcmode="lin" valueType="num">
                                      <p:cBhvr>
                                        <p:cTn id="26" dur="500" fill="hold"/>
                                        <p:tgtEl>
                                          <p:spTgt spid="23"/>
                                        </p:tgtEl>
                                        <p:attrNameLst>
                                          <p:attrName>ppt_w</p:attrName>
                                        </p:attrNameLst>
                                      </p:cBhvr>
                                      <p:tavLst>
                                        <p:tav tm="0">
                                          <p:val>
                                            <p:fltVal val="0"/>
                                          </p:val>
                                        </p:tav>
                                        <p:tav tm="100000">
                                          <p:val>
                                            <p:strVal val="#ppt_w"/>
                                          </p:val>
                                        </p:tav>
                                      </p:tavLst>
                                    </p:anim>
                                    <p:anim calcmode="lin" valueType="num">
                                      <p:cBhvr>
                                        <p:cTn id="27" dur="500" fill="hold"/>
                                        <p:tgtEl>
                                          <p:spTgt spid="23"/>
                                        </p:tgtEl>
                                        <p:attrNameLst>
                                          <p:attrName>ppt_h</p:attrName>
                                        </p:attrNameLst>
                                      </p:cBhvr>
                                      <p:tavLst>
                                        <p:tav tm="0">
                                          <p:val>
                                            <p:fltVal val="0"/>
                                          </p:val>
                                        </p:tav>
                                        <p:tav tm="100000">
                                          <p:val>
                                            <p:strVal val="#ppt_h"/>
                                          </p:val>
                                        </p:tav>
                                      </p:tavLst>
                                    </p:anim>
                                    <p:anim calcmode="lin" valueType="num">
                                      <p:cBhvr>
                                        <p:cTn id="28" dur="500" fill="hold"/>
                                        <p:tgtEl>
                                          <p:spTgt spid="23"/>
                                        </p:tgtEl>
                                        <p:attrNameLst>
                                          <p:attrName>style.rotation</p:attrName>
                                        </p:attrNameLst>
                                      </p:cBhvr>
                                      <p:tavLst>
                                        <p:tav tm="0">
                                          <p:val>
                                            <p:fltVal val="360"/>
                                          </p:val>
                                        </p:tav>
                                        <p:tav tm="100000">
                                          <p:val>
                                            <p:fltVal val="0"/>
                                          </p:val>
                                        </p:tav>
                                      </p:tavLst>
                                    </p:anim>
                                    <p:animEffect>
                                      <p:cBhvr>
                                        <p:cTn id="29" dur="500"/>
                                        <p:tgtEl>
                                          <p:spTgt spid="23"/>
                                        </p:tgtEl>
                                      </p:cBhvr>
                                    </p:animEffect>
                                  </p:childTnLst>
                                </p:cTn>
                              </p:par>
                              <p:par>
                                <p:cTn id="30" presetID="49" presetClass="entr" presetSubtype="0" decel="100000" fill="hold" grpId="0" nodeType="withEffect">
                                  <p:stCondLst>
                                    <p:cond delay="0"/>
                                  </p:stCondLst>
                                  <p:childTnLst>
                                    <p:set>
                                      <p:cBhvr>
                                        <p:cTn id="31" dur="500" fill="hold">
                                          <p:stCondLst>
                                            <p:cond delay="0"/>
                                          </p:stCondLst>
                                        </p:cTn>
                                        <p:tgtEl>
                                          <p:spTgt spid="24"/>
                                        </p:tgtEl>
                                        <p:attrNameLst>
                                          <p:attrName>style.visibility</p:attrName>
                                        </p:attrNameLst>
                                      </p:cBhvr>
                                      <p:to>
                                        <p:strVal val="visible"/>
                                      </p:to>
                                    </p:set>
                                    <p:anim calcmode="lin" valueType="num">
                                      <p:cBhvr>
                                        <p:cTn id="32" dur="500" fill="hold"/>
                                        <p:tgtEl>
                                          <p:spTgt spid="24"/>
                                        </p:tgtEl>
                                        <p:attrNameLst>
                                          <p:attrName>ppt_w</p:attrName>
                                        </p:attrNameLst>
                                      </p:cBhvr>
                                      <p:tavLst>
                                        <p:tav tm="0">
                                          <p:val>
                                            <p:fltVal val="0"/>
                                          </p:val>
                                        </p:tav>
                                        <p:tav tm="100000">
                                          <p:val>
                                            <p:strVal val="#ppt_w"/>
                                          </p:val>
                                        </p:tav>
                                      </p:tavLst>
                                    </p:anim>
                                    <p:anim calcmode="lin" valueType="num">
                                      <p:cBhvr>
                                        <p:cTn id="33" dur="500" fill="hold"/>
                                        <p:tgtEl>
                                          <p:spTgt spid="24"/>
                                        </p:tgtEl>
                                        <p:attrNameLst>
                                          <p:attrName>ppt_h</p:attrName>
                                        </p:attrNameLst>
                                      </p:cBhvr>
                                      <p:tavLst>
                                        <p:tav tm="0">
                                          <p:val>
                                            <p:fltVal val="0"/>
                                          </p:val>
                                        </p:tav>
                                        <p:tav tm="100000">
                                          <p:val>
                                            <p:strVal val="#ppt_h"/>
                                          </p:val>
                                        </p:tav>
                                      </p:tavLst>
                                    </p:anim>
                                    <p:anim calcmode="lin" valueType="num">
                                      <p:cBhvr>
                                        <p:cTn id="34" dur="500" fill="hold"/>
                                        <p:tgtEl>
                                          <p:spTgt spid="24"/>
                                        </p:tgtEl>
                                        <p:attrNameLst>
                                          <p:attrName>style.rotation</p:attrName>
                                        </p:attrNameLst>
                                      </p:cBhvr>
                                      <p:tavLst>
                                        <p:tav tm="0">
                                          <p:val>
                                            <p:fltVal val="360"/>
                                          </p:val>
                                        </p:tav>
                                        <p:tav tm="100000">
                                          <p:val>
                                            <p:fltVal val="0"/>
                                          </p:val>
                                        </p:tav>
                                      </p:tavLst>
                                    </p:anim>
                                    <p:animEffect>
                                      <p:cBhvr>
                                        <p:cTn id="35" dur="500"/>
                                        <p:tgtEl>
                                          <p:spTgt spid="24"/>
                                        </p:tgtEl>
                                      </p:cBhvr>
                                    </p:animEffect>
                                  </p:childTnLst>
                                </p:cTn>
                              </p:par>
                              <p:par>
                                <p:cTn id="36" presetID="49" presetClass="entr" presetSubtype="0" decel="100000" fill="hold" grpId="0" nodeType="withEffect">
                                  <p:stCondLst>
                                    <p:cond delay="0"/>
                                  </p:stCondLst>
                                  <p:childTnLst>
                                    <p:set>
                                      <p:cBhvr>
                                        <p:cTn id="37" dur="500" fill="hold">
                                          <p:stCondLst>
                                            <p:cond delay="0"/>
                                          </p:stCondLst>
                                        </p:cTn>
                                        <p:tgtEl>
                                          <p:spTgt spid="37"/>
                                        </p:tgtEl>
                                        <p:attrNameLst>
                                          <p:attrName>style.visibility</p:attrName>
                                        </p:attrNameLst>
                                      </p:cBhvr>
                                      <p:to>
                                        <p:strVal val="visible"/>
                                      </p:to>
                                    </p:set>
                                    <p:anim calcmode="lin" valueType="num">
                                      <p:cBhvr>
                                        <p:cTn id="38" dur="500" fill="hold"/>
                                        <p:tgtEl>
                                          <p:spTgt spid="37"/>
                                        </p:tgtEl>
                                        <p:attrNameLst>
                                          <p:attrName>ppt_w</p:attrName>
                                        </p:attrNameLst>
                                      </p:cBhvr>
                                      <p:tavLst>
                                        <p:tav tm="0">
                                          <p:val>
                                            <p:fltVal val="0"/>
                                          </p:val>
                                        </p:tav>
                                        <p:tav tm="100000">
                                          <p:val>
                                            <p:strVal val="#ppt_w"/>
                                          </p:val>
                                        </p:tav>
                                      </p:tavLst>
                                    </p:anim>
                                    <p:anim calcmode="lin" valueType="num">
                                      <p:cBhvr>
                                        <p:cTn id="39" dur="500" fill="hold"/>
                                        <p:tgtEl>
                                          <p:spTgt spid="37"/>
                                        </p:tgtEl>
                                        <p:attrNameLst>
                                          <p:attrName>ppt_h</p:attrName>
                                        </p:attrNameLst>
                                      </p:cBhvr>
                                      <p:tavLst>
                                        <p:tav tm="0">
                                          <p:val>
                                            <p:fltVal val="0"/>
                                          </p:val>
                                        </p:tav>
                                        <p:tav tm="100000">
                                          <p:val>
                                            <p:strVal val="#ppt_h"/>
                                          </p:val>
                                        </p:tav>
                                      </p:tavLst>
                                    </p:anim>
                                    <p:anim calcmode="lin" valueType="num">
                                      <p:cBhvr>
                                        <p:cTn id="40" dur="500" fill="hold"/>
                                        <p:tgtEl>
                                          <p:spTgt spid="37"/>
                                        </p:tgtEl>
                                        <p:attrNameLst>
                                          <p:attrName>style.rotation</p:attrName>
                                        </p:attrNameLst>
                                      </p:cBhvr>
                                      <p:tavLst>
                                        <p:tav tm="0">
                                          <p:val>
                                            <p:fltVal val="360"/>
                                          </p:val>
                                        </p:tav>
                                        <p:tav tm="100000">
                                          <p:val>
                                            <p:fltVal val="0"/>
                                          </p:val>
                                        </p:tav>
                                      </p:tavLst>
                                    </p:anim>
                                    <p:animEffect>
                                      <p:cBhvr>
                                        <p:cTn id="41" dur="500"/>
                                        <p:tgtEl>
                                          <p:spTgt spid="37"/>
                                        </p:tgtEl>
                                      </p:cBhvr>
                                    </p:animEffect>
                                  </p:childTnLst>
                                </p:cTn>
                              </p:par>
                              <p:par>
                                <p:cTn id="42" presetID="49" presetClass="entr" presetSubtype="0" decel="100000" fill="hold" grpId="0" nodeType="withEffect">
                                  <p:stCondLst>
                                    <p:cond delay="0"/>
                                  </p:stCondLst>
                                  <p:childTnLst>
                                    <p:set>
                                      <p:cBhvr>
                                        <p:cTn id="43" dur="500" fill="hold">
                                          <p:stCondLst>
                                            <p:cond delay="0"/>
                                          </p:stCondLst>
                                        </p:cTn>
                                        <p:tgtEl>
                                          <p:spTgt spid="38"/>
                                        </p:tgtEl>
                                        <p:attrNameLst>
                                          <p:attrName>style.visibility</p:attrName>
                                        </p:attrNameLst>
                                      </p:cBhvr>
                                      <p:to>
                                        <p:strVal val="visible"/>
                                      </p:to>
                                    </p:set>
                                    <p:anim calcmode="lin" valueType="num">
                                      <p:cBhvr>
                                        <p:cTn id="44" dur="500" fill="hold"/>
                                        <p:tgtEl>
                                          <p:spTgt spid="38"/>
                                        </p:tgtEl>
                                        <p:attrNameLst>
                                          <p:attrName>ppt_w</p:attrName>
                                        </p:attrNameLst>
                                      </p:cBhvr>
                                      <p:tavLst>
                                        <p:tav tm="0">
                                          <p:val>
                                            <p:fltVal val="0"/>
                                          </p:val>
                                        </p:tav>
                                        <p:tav tm="100000">
                                          <p:val>
                                            <p:strVal val="#ppt_w"/>
                                          </p:val>
                                        </p:tav>
                                      </p:tavLst>
                                    </p:anim>
                                    <p:anim calcmode="lin" valueType="num">
                                      <p:cBhvr>
                                        <p:cTn id="45" dur="500" fill="hold"/>
                                        <p:tgtEl>
                                          <p:spTgt spid="38"/>
                                        </p:tgtEl>
                                        <p:attrNameLst>
                                          <p:attrName>ppt_h</p:attrName>
                                        </p:attrNameLst>
                                      </p:cBhvr>
                                      <p:tavLst>
                                        <p:tav tm="0">
                                          <p:val>
                                            <p:fltVal val="0"/>
                                          </p:val>
                                        </p:tav>
                                        <p:tav tm="100000">
                                          <p:val>
                                            <p:strVal val="#ppt_h"/>
                                          </p:val>
                                        </p:tav>
                                      </p:tavLst>
                                    </p:anim>
                                    <p:anim calcmode="lin" valueType="num">
                                      <p:cBhvr>
                                        <p:cTn id="46" dur="500" fill="hold"/>
                                        <p:tgtEl>
                                          <p:spTgt spid="38"/>
                                        </p:tgtEl>
                                        <p:attrNameLst>
                                          <p:attrName>style.rotation</p:attrName>
                                        </p:attrNameLst>
                                      </p:cBhvr>
                                      <p:tavLst>
                                        <p:tav tm="0">
                                          <p:val>
                                            <p:fltVal val="360"/>
                                          </p:val>
                                        </p:tav>
                                        <p:tav tm="100000">
                                          <p:val>
                                            <p:fltVal val="0"/>
                                          </p:val>
                                        </p:tav>
                                      </p:tavLst>
                                    </p:anim>
                                    <p:animEffect>
                                      <p:cBhvr>
                                        <p:cTn id="47" dur="500"/>
                                        <p:tgtEl>
                                          <p:spTgt spid="38"/>
                                        </p:tgtEl>
                                      </p:cBhvr>
                                    </p:animEffect>
                                  </p:childTnLst>
                                </p:cTn>
                              </p:par>
                            </p:childTnLst>
                          </p:cTn>
                        </p:par>
                        <p:par>
                          <p:cTn id="48" fill="hold">
                            <p:stCondLst>
                              <p:cond delay="1000"/>
                            </p:stCondLst>
                            <p:childTnLst>
                              <p:par>
                                <p:cTn id="49" presetID="42" presetClass="entr" presetSubtype="0" fill="hold" grpId="0" nodeType="afterEffect">
                                  <p:stCondLst>
                                    <p:cond delay="0"/>
                                  </p:stCondLst>
                                  <p:childTnLst>
                                    <p:set>
                                      <p:cBhvr>
                                        <p:cTn id="50" dur="500" fill="hold">
                                          <p:stCondLst>
                                            <p:cond delay="0"/>
                                          </p:stCondLst>
                                        </p:cTn>
                                        <p:tgtEl>
                                          <p:spTgt spid="39"/>
                                        </p:tgtEl>
                                        <p:attrNameLst>
                                          <p:attrName>style.visibility</p:attrName>
                                        </p:attrNameLst>
                                      </p:cBhvr>
                                      <p:to>
                                        <p:strVal val="visible"/>
                                      </p:to>
                                    </p:set>
                                    <p:animEffect>
                                      <p:cBhvr>
                                        <p:cTn id="51" dur="500"/>
                                        <p:tgtEl>
                                          <p:spTgt spid="39"/>
                                        </p:tgtEl>
                                      </p:cBhvr>
                                    </p:animEffect>
                                    <p:anim calcmode="lin" valueType="num">
                                      <p:cBhvr>
                                        <p:cTn id="52" dur="500" fill="hold"/>
                                        <p:tgtEl>
                                          <p:spTgt spid="39"/>
                                        </p:tgtEl>
                                        <p:attrNameLst>
                                          <p:attrName>ppt_x</p:attrName>
                                        </p:attrNameLst>
                                      </p:cBhvr>
                                      <p:tavLst>
                                        <p:tav tm="0">
                                          <p:val>
                                            <p:strVal val="#ppt_x"/>
                                          </p:val>
                                        </p:tav>
                                        <p:tav tm="100000">
                                          <p:val>
                                            <p:strVal val="#ppt_x"/>
                                          </p:val>
                                        </p:tav>
                                      </p:tavLst>
                                    </p:anim>
                                    <p:anim calcmode="lin" valueType="num">
                                      <p:cBhvr>
                                        <p:cTn id="53" dur="500" fill="hold"/>
                                        <p:tgtEl>
                                          <p:spTgt spid="39"/>
                                        </p:tgtEl>
                                        <p:attrNameLst>
                                          <p:attrName>ppt_y</p:attrName>
                                        </p:attrNameLst>
                                      </p:cBhvr>
                                      <p:tavLst>
                                        <p:tav tm="0">
                                          <p:val>
                                            <p:strVal val="#ppt_y+.1"/>
                                          </p:val>
                                        </p:tav>
                                        <p:tav tm="100000">
                                          <p:val>
                                            <p:strVal val="#ppt_y"/>
                                          </p:val>
                                        </p:tav>
                                      </p:tavLst>
                                    </p:anim>
                                  </p:childTnLst>
                                </p:cTn>
                              </p:par>
                              <p:par>
                                <p:cTn id="54" presetID="47" presetClass="entr" presetSubtype="0" fill="hold" grpId="0" nodeType="withEffect">
                                  <p:stCondLst>
                                    <p:cond delay="250"/>
                                  </p:stCondLst>
                                  <p:childTnLst>
                                    <p:set>
                                      <p:cBhvr>
                                        <p:cTn id="55" dur="500" fill="hold">
                                          <p:stCondLst>
                                            <p:cond delay="0"/>
                                          </p:stCondLst>
                                        </p:cTn>
                                        <p:tgtEl>
                                          <p:spTgt spid="41"/>
                                        </p:tgtEl>
                                        <p:attrNameLst>
                                          <p:attrName>style.visibility</p:attrName>
                                        </p:attrNameLst>
                                      </p:cBhvr>
                                      <p:to>
                                        <p:strVal val="visible"/>
                                      </p:to>
                                    </p:set>
                                    <p:animEffect>
                                      <p:cBhvr>
                                        <p:cTn id="56" dur="500"/>
                                        <p:tgtEl>
                                          <p:spTgt spid="41"/>
                                        </p:tgtEl>
                                      </p:cBhvr>
                                    </p:animEffect>
                                    <p:anim calcmode="lin" valueType="num">
                                      <p:cBhvr>
                                        <p:cTn id="57" dur="500" fill="hold"/>
                                        <p:tgtEl>
                                          <p:spTgt spid="41"/>
                                        </p:tgtEl>
                                        <p:attrNameLst>
                                          <p:attrName>ppt_x</p:attrName>
                                        </p:attrNameLst>
                                      </p:cBhvr>
                                      <p:tavLst>
                                        <p:tav tm="0">
                                          <p:val>
                                            <p:strVal val="#ppt_x"/>
                                          </p:val>
                                        </p:tav>
                                        <p:tav tm="100000">
                                          <p:val>
                                            <p:strVal val="#ppt_x"/>
                                          </p:val>
                                        </p:tav>
                                      </p:tavLst>
                                    </p:anim>
                                    <p:anim calcmode="lin" valueType="num">
                                      <p:cBhvr>
                                        <p:cTn id="58" dur="500" fill="hold"/>
                                        <p:tgtEl>
                                          <p:spTgt spid="4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bldLvl="0" animBg="1" autoUpdateAnimBg="0"/>
      <p:bldP spid="23" grpId="0" bldLvl="0" animBg="1" autoUpdateAnimBg="0"/>
      <p:bldP spid="24" grpId="0" bldLvl="0" animBg="1" autoUpdateAnimBg="0"/>
      <p:bldP spid="37" grpId="0" bldLvl="0" animBg="1" autoUpdateAnimBg="0"/>
      <p:bldP spid="38" grpId="0" bldLvl="0" animBg="1" autoUpdateAnimBg="0"/>
      <p:bldP spid="39" grpId="0" bldLvl="0" animBg="1" autoUpdateAnimBg="0"/>
      <p:bldP spid="41" grpId="0" bldLvl="0" autoUpdateAnimBg="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Cloud Callout 8"/>
          <p:cNvSpPr/>
          <p:nvPr/>
        </p:nvSpPr>
        <p:spPr bwMode="auto">
          <a:xfrm>
            <a:off x="5343816" y="844416"/>
            <a:ext cx="2199661" cy="1349635"/>
          </a:xfrm>
          <a:prstGeom prst="cloudCallout">
            <a:avLst>
              <a:gd name="adj1" fmla="val -66639"/>
              <a:gd name="adj2" fmla="val 117063"/>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wrap="none" lIns="0" tIns="28565" rIns="28565" bIns="57125" anchor="b"/>
          <a:lstStyle/>
          <a:p>
            <a:pPr defTabSz="967740" fontAlgn="auto">
              <a:spcBef>
                <a:spcPts val="0"/>
              </a:spcBef>
              <a:spcAft>
                <a:spcPts val="0"/>
              </a:spcAft>
              <a:defRPr/>
            </a:pPr>
            <a:r>
              <a:rPr lang="en-US" altLang="zh-CN" sz="2000" b="1" dirty="0">
                <a:gradFill>
                  <a:gsLst>
                    <a:gs pos="0">
                      <a:srgbClr val="FFFFFF"/>
                    </a:gs>
                    <a:gs pos="100000">
                      <a:srgbClr val="FFFFFF"/>
                    </a:gs>
                  </a:gsLst>
                  <a:lin ang="5400000" scaled="0"/>
                </a:gradFill>
                <a:latin typeface="微软雅黑" pitchFamily="34" charset="-122"/>
              </a:rPr>
              <a:t>  </a:t>
            </a:r>
            <a:r>
              <a:rPr lang="zh-CN" altLang="en-US" sz="2400" b="1" dirty="0">
                <a:gradFill>
                  <a:gsLst>
                    <a:gs pos="0">
                      <a:srgbClr val="FFFFFF"/>
                    </a:gs>
                    <a:gs pos="100000">
                      <a:srgbClr val="FFFFFF"/>
                    </a:gs>
                  </a:gsLst>
                  <a:lin ang="5400000" scaled="0"/>
                </a:gradFill>
                <a:latin typeface="微软雅黑" pitchFamily="34" charset="-122"/>
              </a:rPr>
              <a:t>数据安全</a:t>
            </a:r>
            <a:endParaRPr lang="en-US" altLang="zh-CN" sz="1700" dirty="0">
              <a:gradFill>
                <a:gsLst>
                  <a:gs pos="0">
                    <a:srgbClr val="FFFFFF"/>
                  </a:gs>
                  <a:gs pos="100000">
                    <a:srgbClr val="FFFFFF"/>
                  </a:gs>
                </a:gsLst>
                <a:lin ang="5400000" scaled="0"/>
              </a:gradFill>
              <a:latin typeface="微软雅黑" pitchFamily="34" charset="-122"/>
            </a:endParaRPr>
          </a:p>
          <a:p>
            <a:pPr defTabSz="967740" fontAlgn="auto">
              <a:spcBef>
                <a:spcPts val="0"/>
              </a:spcBef>
              <a:spcAft>
                <a:spcPts val="0"/>
              </a:spcAft>
              <a:defRPr/>
            </a:pPr>
            <a:endParaRPr lang="en-US" altLang="zh-CN" sz="1700" dirty="0">
              <a:gradFill>
                <a:gsLst>
                  <a:gs pos="0">
                    <a:srgbClr val="FFFFFF"/>
                  </a:gs>
                  <a:gs pos="100000">
                    <a:srgbClr val="FFFFFF"/>
                  </a:gs>
                </a:gsLst>
                <a:lin ang="5400000" scaled="0"/>
              </a:gradFill>
              <a:latin typeface="微软雅黑" pitchFamily="34" charset="-122"/>
            </a:endParaRPr>
          </a:p>
        </p:txBody>
      </p:sp>
      <p:sp>
        <p:nvSpPr>
          <p:cNvPr id="28" name="Freeform 53"/>
          <p:cNvSpPr>
            <a:spLocks noEditPoints="1"/>
          </p:cNvSpPr>
          <p:nvPr/>
        </p:nvSpPr>
        <p:spPr bwMode="black">
          <a:xfrm>
            <a:off x="3981450" y="3108325"/>
            <a:ext cx="1820863" cy="2054225"/>
          </a:xfrm>
          <a:custGeom>
            <a:avLst/>
            <a:gdLst>
              <a:gd name="T0" fmla="*/ 466 w 1443"/>
              <a:gd name="T1" fmla="*/ 0 h 1627"/>
              <a:gd name="T2" fmla="*/ 466 w 1443"/>
              <a:gd name="T3" fmla="*/ 294 h 1627"/>
              <a:gd name="T4" fmla="*/ 0 w 1443"/>
              <a:gd name="T5" fmla="*/ 1173 h 1627"/>
              <a:gd name="T6" fmla="*/ 48 w 1443"/>
              <a:gd name="T7" fmla="*/ 1230 h 1627"/>
              <a:gd name="T8" fmla="*/ 186 w 1443"/>
              <a:gd name="T9" fmla="*/ 1363 h 1627"/>
              <a:gd name="T10" fmla="*/ 210 w 1443"/>
              <a:gd name="T11" fmla="*/ 1455 h 1627"/>
              <a:gd name="T12" fmla="*/ 31 w 1443"/>
              <a:gd name="T13" fmla="*/ 1545 h 1627"/>
              <a:gd name="T14" fmla="*/ 49 w 1443"/>
              <a:gd name="T15" fmla="*/ 1554 h 1627"/>
              <a:gd name="T16" fmla="*/ 61 w 1443"/>
              <a:gd name="T17" fmla="*/ 1620 h 1627"/>
              <a:gd name="T18" fmla="*/ 73 w 1443"/>
              <a:gd name="T19" fmla="*/ 1553 h 1627"/>
              <a:gd name="T20" fmla="*/ 210 w 1443"/>
              <a:gd name="T21" fmla="*/ 1525 h 1627"/>
              <a:gd name="T22" fmla="*/ 215 w 1443"/>
              <a:gd name="T23" fmla="*/ 1537 h 1627"/>
              <a:gd name="T24" fmla="*/ 228 w 1443"/>
              <a:gd name="T25" fmla="*/ 1594 h 1627"/>
              <a:gd name="T26" fmla="*/ 258 w 1443"/>
              <a:gd name="T27" fmla="*/ 1627 h 1627"/>
              <a:gd name="T28" fmla="*/ 271 w 1443"/>
              <a:gd name="T29" fmla="*/ 1594 h 1627"/>
              <a:gd name="T30" fmla="*/ 276 w 1443"/>
              <a:gd name="T31" fmla="*/ 1537 h 1627"/>
              <a:gd name="T32" fmla="*/ 411 w 1443"/>
              <a:gd name="T33" fmla="*/ 1541 h 1627"/>
              <a:gd name="T34" fmla="*/ 388 w 1443"/>
              <a:gd name="T35" fmla="*/ 1586 h 1627"/>
              <a:gd name="T36" fmla="*/ 457 w 1443"/>
              <a:gd name="T37" fmla="*/ 1586 h 1627"/>
              <a:gd name="T38" fmla="*/ 435 w 1443"/>
              <a:gd name="T39" fmla="*/ 1543 h 1627"/>
              <a:gd name="T40" fmla="*/ 452 w 1443"/>
              <a:gd name="T41" fmla="*/ 1504 h 1627"/>
              <a:gd name="T42" fmla="*/ 276 w 1443"/>
              <a:gd name="T43" fmla="*/ 1363 h 1627"/>
              <a:gd name="T44" fmla="*/ 299 w 1443"/>
              <a:gd name="T45" fmla="*/ 1230 h 1627"/>
              <a:gd name="T46" fmla="*/ 514 w 1443"/>
              <a:gd name="T47" fmla="*/ 1182 h 1627"/>
              <a:gd name="T48" fmla="*/ 494 w 1443"/>
              <a:gd name="T49" fmla="*/ 1134 h 1627"/>
              <a:gd name="T50" fmla="*/ 538 w 1443"/>
              <a:gd name="T51" fmla="*/ 1491 h 1627"/>
              <a:gd name="T52" fmla="*/ 722 w 1443"/>
              <a:gd name="T53" fmla="*/ 1528 h 1627"/>
              <a:gd name="T54" fmla="*/ 816 w 1443"/>
              <a:gd name="T55" fmla="*/ 1053 h 1627"/>
              <a:gd name="T56" fmla="*/ 817 w 1443"/>
              <a:gd name="T57" fmla="*/ 1052 h 1627"/>
              <a:gd name="T58" fmla="*/ 818 w 1443"/>
              <a:gd name="T59" fmla="*/ 1027 h 1627"/>
              <a:gd name="T60" fmla="*/ 439 w 1443"/>
              <a:gd name="T61" fmla="*/ 938 h 1627"/>
              <a:gd name="T62" fmla="*/ 820 w 1443"/>
              <a:gd name="T63" fmla="*/ 772 h 1627"/>
              <a:gd name="T64" fmla="*/ 1231 w 1443"/>
              <a:gd name="T65" fmla="*/ 760 h 1627"/>
              <a:gd name="T66" fmla="*/ 1245 w 1443"/>
              <a:gd name="T67" fmla="*/ 707 h 1627"/>
              <a:gd name="T68" fmla="*/ 1428 w 1443"/>
              <a:gd name="T69" fmla="*/ 267 h 1627"/>
              <a:gd name="T70" fmla="*/ 1235 w 1443"/>
              <a:gd name="T71" fmla="*/ 687 h 1627"/>
              <a:gd name="T72" fmla="*/ 1215 w 1443"/>
              <a:gd name="T73" fmla="*/ 700 h 1627"/>
              <a:gd name="T74" fmla="*/ 898 w 1443"/>
              <a:gd name="T75" fmla="*/ 693 h 1627"/>
              <a:gd name="T76" fmla="*/ 507 w 1443"/>
              <a:gd name="T77" fmla="*/ 615 h 1627"/>
              <a:gd name="T78" fmla="*/ 415 w 1443"/>
              <a:gd name="T79" fmla="*/ 354 h 1627"/>
              <a:gd name="T80" fmla="*/ 196 w 1443"/>
              <a:gd name="T81" fmla="*/ 456 h 1627"/>
              <a:gd name="T82" fmla="*/ 138 w 1443"/>
              <a:gd name="T83" fmla="*/ 730 h 1627"/>
              <a:gd name="T84" fmla="*/ 90 w 1443"/>
              <a:gd name="T85" fmla="*/ 530 h 1627"/>
              <a:gd name="T86" fmla="*/ 6 w 1443"/>
              <a:gd name="T87" fmla="*/ 578 h 1627"/>
              <a:gd name="T88" fmla="*/ 49 w 1443"/>
              <a:gd name="T89" fmla="*/ 966 h 1627"/>
              <a:gd name="T90" fmla="*/ 48 w 1443"/>
              <a:gd name="T91" fmla="*/ 1125 h 1627"/>
              <a:gd name="T92" fmla="*/ 96 w 1443"/>
              <a:gd name="T93" fmla="*/ 1084 h 1627"/>
              <a:gd name="T94" fmla="*/ 96 w 1443"/>
              <a:gd name="T95" fmla="*/ 1125 h 1627"/>
              <a:gd name="T96" fmla="*/ 1084 w 1443"/>
              <a:gd name="T97" fmla="*/ 1519 h 1627"/>
              <a:gd name="T98" fmla="*/ 824 w 1443"/>
              <a:gd name="T99" fmla="*/ 1618 h 1627"/>
              <a:gd name="T100" fmla="*/ 1443 w 1443"/>
              <a:gd name="T101" fmla="*/ 1519 h 1627"/>
              <a:gd name="T102" fmla="*/ 1293 w 1443"/>
              <a:gd name="T103" fmla="*/ 870 h 1627"/>
              <a:gd name="T104" fmla="*/ 1443 w 1443"/>
              <a:gd name="T105" fmla="*/ 772 h 1627"/>
              <a:gd name="T106" fmla="*/ 586 w 1443"/>
              <a:gd name="T107" fmla="*/ 870 h 1627"/>
              <a:gd name="T108" fmla="*/ 1084 w 1443"/>
              <a:gd name="T109" fmla="*/ 1519 h 1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43" h="1627">
                <a:moveTo>
                  <a:pt x="613" y="147"/>
                </a:moveTo>
                <a:cubicBezTo>
                  <a:pt x="613" y="65"/>
                  <a:pt x="547" y="0"/>
                  <a:pt x="466" y="0"/>
                </a:cubicBezTo>
                <a:cubicBezTo>
                  <a:pt x="385" y="0"/>
                  <a:pt x="319" y="65"/>
                  <a:pt x="319" y="147"/>
                </a:cubicBezTo>
                <a:cubicBezTo>
                  <a:pt x="319" y="228"/>
                  <a:pt x="385" y="294"/>
                  <a:pt x="466" y="294"/>
                </a:cubicBezTo>
                <a:cubicBezTo>
                  <a:pt x="547" y="294"/>
                  <a:pt x="613" y="228"/>
                  <a:pt x="613" y="147"/>
                </a:cubicBezTo>
                <a:close/>
                <a:moveTo>
                  <a:pt x="0" y="1173"/>
                </a:moveTo>
                <a:cubicBezTo>
                  <a:pt x="0" y="1182"/>
                  <a:pt x="0" y="1182"/>
                  <a:pt x="0" y="1182"/>
                </a:cubicBezTo>
                <a:cubicBezTo>
                  <a:pt x="0" y="1208"/>
                  <a:pt x="22" y="1230"/>
                  <a:pt x="48" y="1230"/>
                </a:cubicBezTo>
                <a:cubicBezTo>
                  <a:pt x="186" y="1230"/>
                  <a:pt x="186" y="1230"/>
                  <a:pt x="186" y="1230"/>
                </a:cubicBezTo>
                <a:cubicBezTo>
                  <a:pt x="186" y="1363"/>
                  <a:pt x="186" y="1363"/>
                  <a:pt x="186" y="1363"/>
                </a:cubicBezTo>
                <a:cubicBezTo>
                  <a:pt x="210" y="1363"/>
                  <a:pt x="210" y="1363"/>
                  <a:pt x="210" y="1363"/>
                </a:cubicBezTo>
                <a:cubicBezTo>
                  <a:pt x="210" y="1455"/>
                  <a:pt x="210" y="1455"/>
                  <a:pt x="210" y="1455"/>
                </a:cubicBezTo>
                <a:cubicBezTo>
                  <a:pt x="31" y="1504"/>
                  <a:pt x="31" y="1504"/>
                  <a:pt x="31" y="1504"/>
                </a:cubicBezTo>
                <a:cubicBezTo>
                  <a:pt x="31" y="1545"/>
                  <a:pt x="31" y="1545"/>
                  <a:pt x="31" y="1545"/>
                </a:cubicBezTo>
                <a:cubicBezTo>
                  <a:pt x="49" y="1543"/>
                  <a:pt x="49" y="1543"/>
                  <a:pt x="49" y="1543"/>
                </a:cubicBezTo>
                <a:cubicBezTo>
                  <a:pt x="49" y="1554"/>
                  <a:pt x="49" y="1554"/>
                  <a:pt x="49" y="1554"/>
                </a:cubicBezTo>
                <a:cubicBezTo>
                  <a:pt x="36" y="1558"/>
                  <a:pt x="26" y="1571"/>
                  <a:pt x="26" y="1586"/>
                </a:cubicBezTo>
                <a:cubicBezTo>
                  <a:pt x="26" y="1605"/>
                  <a:pt x="42" y="1620"/>
                  <a:pt x="61" y="1620"/>
                </a:cubicBezTo>
                <a:cubicBezTo>
                  <a:pt x="80" y="1620"/>
                  <a:pt x="95" y="1605"/>
                  <a:pt x="95" y="1586"/>
                </a:cubicBezTo>
                <a:cubicBezTo>
                  <a:pt x="95" y="1571"/>
                  <a:pt x="86" y="1558"/>
                  <a:pt x="73" y="1553"/>
                </a:cubicBezTo>
                <a:cubicBezTo>
                  <a:pt x="73" y="1541"/>
                  <a:pt x="73" y="1541"/>
                  <a:pt x="73" y="1541"/>
                </a:cubicBezTo>
                <a:cubicBezTo>
                  <a:pt x="210" y="1525"/>
                  <a:pt x="210" y="1525"/>
                  <a:pt x="210" y="1525"/>
                </a:cubicBezTo>
                <a:cubicBezTo>
                  <a:pt x="210" y="1537"/>
                  <a:pt x="210" y="1537"/>
                  <a:pt x="210" y="1537"/>
                </a:cubicBezTo>
                <a:cubicBezTo>
                  <a:pt x="215" y="1537"/>
                  <a:pt x="215" y="1537"/>
                  <a:pt x="215" y="1537"/>
                </a:cubicBezTo>
                <a:cubicBezTo>
                  <a:pt x="215" y="1594"/>
                  <a:pt x="215" y="1594"/>
                  <a:pt x="215" y="1594"/>
                </a:cubicBezTo>
                <a:cubicBezTo>
                  <a:pt x="228" y="1594"/>
                  <a:pt x="228" y="1594"/>
                  <a:pt x="228" y="1594"/>
                </a:cubicBezTo>
                <a:cubicBezTo>
                  <a:pt x="228" y="1627"/>
                  <a:pt x="228" y="1627"/>
                  <a:pt x="228" y="1627"/>
                </a:cubicBezTo>
                <a:cubicBezTo>
                  <a:pt x="258" y="1627"/>
                  <a:pt x="258" y="1627"/>
                  <a:pt x="258" y="1627"/>
                </a:cubicBezTo>
                <a:cubicBezTo>
                  <a:pt x="258" y="1594"/>
                  <a:pt x="258" y="1594"/>
                  <a:pt x="258" y="1594"/>
                </a:cubicBezTo>
                <a:cubicBezTo>
                  <a:pt x="271" y="1594"/>
                  <a:pt x="271" y="1594"/>
                  <a:pt x="271" y="1594"/>
                </a:cubicBezTo>
                <a:cubicBezTo>
                  <a:pt x="271" y="1537"/>
                  <a:pt x="271" y="1537"/>
                  <a:pt x="271" y="1537"/>
                </a:cubicBezTo>
                <a:cubicBezTo>
                  <a:pt x="276" y="1537"/>
                  <a:pt x="276" y="1537"/>
                  <a:pt x="276" y="1537"/>
                </a:cubicBezTo>
                <a:cubicBezTo>
                  <a:pt x="276" y="1525"/>
                  <a:pt x="276" y="1525"/>
                  <a:pt x="276" y="1525"/>
                </a:cubicBezTo>
                <a:cubicBezTo>
                  <a:pt x="411" y="1541"/>
                  <a:pt x="411" y="1541"/>
                  <a:pt x="411" y="1541"/>
                </a:cubicBezTo>
                <a:cubicBezTo>
                  <a:pt x="411" y="1553"/>
                  <a:pt x="411" y="1553"/>
                  <a:pt x="411" y="1553"/>
                </a:cubicBezTo>
                <a:cubicBezTo>
                  <a:pt x="398" y="1558"/>
                  <a:pt x="388" y="1571"/>
                  <a:pt x="388" y="1586"/>
                </a:cubicBezTo>
                <a:cubicBezTo>
                  <a:pt x="388" y="1605"/>
                  <a:pt x="404" y="1620"/>
                  <a:pt x="423" y="1620"/>
                </a:cubicBezTo>
                <a:cubicBezTo>
                  <a:pt x="442" y="1620"/>
                  <a:pt x="457" y="1605"/>
                  <a:pt x="457" y="1586"/>
                </a:cubicBezTo>
                <a:cubicBezTo>
                  <a:pt x="457" y="1571"/>
                  <a:pt x="448" y="1558"/>
                  <a:pt x="435" y="1554"/>
                </a:cubicBezTo>
                <a:cubicBezTo>
                  <a:pt x="435" y="1543"/>
                  <a:pt x="435" y="1543"/>
                  <a:pt x="435" y="1543"/>
                </a:cubicBezTo>
                <a:cubicBezTo>
                  <a:pt x="452" y="1545"/>
                  <a:pt x="452" y="1545"/>
                  <a:pt x="452" y="1545"/>
                </a:cubicBezTo>
                <a:cubicBezTo>
                  <a:pt x="452" y="1504"/>
                  <a:pt x="452" y="1504"/>
                  <a:pt x="452" y="1504"/>
                </a:cubicBezTo>
                <a:cubicBezTo>
                  <a:pt x="276" y="1456"/>
                  <a:pt x="276" y="1456"/>
                  <a:pt x="276" y="1456"/>
                </a:cubicBezTo>
                <a:cubicBezTo>
                  <a:pt x="276" y="1363"/>
                  <a:pt x="276" y="1363"/>
                  <a:pt x="276" y="1363"/>
                </a:cubicBezTo>
                <a:cubicBezTo>
                  <a:pt x="299" y="1363"/>
                  <a:pt x="299" y="1363"/>
                  <a:pt x="299" y="1363"/>
                </a:cubicBezTo>
                <a:cubicBezTo>
                  <a:pt x="299" y="1230"/>
                  <a:pt x="299" y="1230"/>
                  <a:pt x="299" y="1230"/>
                </a:cubicBezTo>
                <a:cubicBezTo>
                  <a:pt x="466" y="1230"/>
                  <a:pt x="466" y="1230"/>
                  <a:pt x="466" y="1230"/>
                </a:cubicBezTo>
                <a:cubicBezTo>
                  <a:pt x="493" y="1230"/>
                  <a:pt x="514" y="1208"/>
                  <a:pt x="514" y="1182"/>
                </a:cubicBezTo>
                <a:cubicBezTo>
                  <a:pt x="514" y="1173"/>
                  <a:pt x="514" y="1173"/>
                  <a:pt x="514" y="1173"/>
                </a:cubicBezTo>
                <a:cubicBezTo>
                  <a:pt x="514" y="1157"/>
                  <a:pt x="506" y="1143"/>
                  <a:pt x="494" y="1134"/>
                </a:cubicBezTo>
                <a:cubicBezTo>
                  <a:pt x="609" y="1134"/>
                  <a:pt x="609" y="1134"/>
                  <a:pt x="609" y="1134"/>
                </a:cubicBezTo>
                <a:cubicBezTo>
                  <a:pt x="538" y="1491"/>
                  <a:pt x="538" y="1491"/>
                  <a:pt x="538" y="1491"/>
                </a:cubicBezTo>
                <a:cubicBezTo>
                  <a:pt x="528" y="1539"/>
                  <a:pt x="562" y="1586"/>
                  <a:pt x="613" y="1596"/>
                </a:cubicBezTo>
                <a:cubicBezTo>
                  <a:pt x="664" y="1606"/>
                  <a:pt x="713" y="1576"/>
                  <a:pt x="722" y="1528"/>
                </a:cubicBezTo>
                <a:cubicBezTo>
                  <a:pt x="816" y="1057"/>
                  <a:pt x="816" y="1057"/>
                  <a:pt x="816" y="1057"/>
                </a:cubicBezTo>
                <a:cubicBezTo>
                  <a:pt x="816" y="1056"/>
                  <a:pt x="816" y="1054"/>
                  <a:pt x="816" y="1053"/>
                </a:cubicBezTo>
                <a:cubicBezTo>
                  <a:pt x="816" y="1053"/>
                  <a:pt x="816" y="1053"/>
                  <a:pt x="816" y="1053"/>
                </a:cubicBezTo>
                <a:cubicBezTo>
                  <a:pt x="817" y="1053"/>
                  <a:pt x="817" y="1052"/>
                  <a:pt x="817" y="1052"/>
                </a:cubicBezTo>
                <a:cubicBezTo>
                  <a:pt x="817" y="1051"/>
                  <a:pt x="817" y="1051"/>
                  <a:pt x="817" y="1051"/>
                </a:cubicBezTo>
                <a:cubicBezTo>
                  <a:pt x="818" y="1043"/>
                  <a:pt x="818" y="1035"/>
                  <a:pt x="818" y="1027"/>
                </a:cubicBezTo>
                <a:cubicBezTo>
                  <a:pt x="813" y="977"/>
                  <a:pt x="771" y="938"/>
                  <a:pt x="720" y="938"/>
                </a:cubicBezTo>
                <a:cubicBezTo>
                  <a:pt x="439" y="938"/>
                  <a:pt x="439" y="938"/>
                  <a:pt x="439" y="938"/>
                </a:cubicBezTo>
                <a:cubicBezTo>
                  <a:pt x="474" y="772"/>
                  <a:pt x="474" y="772"/>
                  <a:pt x="474" y="772"/>
                </a:cubicBezTo>
                <a:cubicBezTo>
                  <a:pt x="820" y="772"/>
                  <a:pt x="820" y="772"/>
                  <a:pt x="820" y="772"/>
                </a:cubicBezTo>
                <a:cubicBezTo>
                  <a:pt x="835" y="772"/>
                  <a:pt x="849" y="767"/>
                  <a:pt x="861" y="760"/>
                </a:cubicBezTo>
                <a:cubicBezTo>
                  <a:pt x="1231" y="760"/>
                  <a:pt x="1231" y="760"/>
                  <a:pt x="1231" y="760"/>
                </a:cubicBezTo>
                <a:cubicBezTo>
                  <a:pt x="1231" y="717"/>
                  <a:pt x="1231" y="717"/>
                  <a:pt x="1231" y="717"/>
                </a:cubicBezTo>
                <a:cubicBezTo>
                  <a:pt x="1238" y="717"/>
                  <a:pt x="1251" y="709"/>
                  <a:pt x="1245" y="707"/>
                </a:cubicBezTo>
                <a:cubicBezTo>
                  <a:pt x="1258" y="712"/>
                  <a:pt x="1258" y="712"/>
                  <a:pt x="1258" y="712"/>
                </a:cubicBezTo>
                <a:cubicBezTo>
                  <a:pt x="1427" y="272"/>
                  <a:pt x="1255" y="721"/>
                  <a:pt x="1428" y="267"/>
                </a:cubicBezTo>
                <a:cubicBezTo>
                  <a:pt x="1372" y="246"/>
                  <a:pt x="1400" y="256"/>
                  <a:pt x="1400" y="256"/>
                </a:cubicBezTo>
                <a:cubicBezTo>
                  <a:pt x="1235" y="687"/>
                  <a:pt x="1235" y="687"/>
                  <a:pt x="1235" y="687"/>
                </a:cubicBezTo>
                <a:cubicBezTo>
                  <a:pt x="1234" y="686"/>
                  <a:pt x="1232" y="686"/>
                  <a:pt x="1231" y="686"/>
                </a:cubicBezTo>
                <a:cubicBezTo>
                  <a:pt x="1223" y="686"/>
                  <a:pt x="1216" y="692"/>
                  <a:pt x="1215" y="700"/>
                </a:cubicBezTo>
                <a:cubicBezTo>
                  <a:pt x="898" y="700"/>
                  <a:pt x="898" y="700"/>
                  <a:pt x="898" y="700"/>
                </a:cubicBezTo>
                <a:cubicBezTo>
                  <a:pt x="898" y="698"/>
                  <a:pt x="898" y="695"/>
                  <a:pt x="898" y="693"/>
                </a:cubicBezTo>
                <a:cubicBezTo>
                  <a:pt x="898" y="650"/>
                  <a:pt x="863" y="615"/>
                  <a:pt x="820" y="615"/>
                </a:cubicBezTo>
                <a:cubicBezTo>
                  <a:pt x="507" y="615"/>
                  <a:pt x="507" y="615"/>
                  <a:pt x="507" y="615"/>
                </a:cubicBezTo>
                <a:cubicBezTo>
                  <a:pt x="526" y="525"/>
                  <a:pt x="526" y="525"/>
                  <a:pt x="526" y="525"/>
                </a:cubicBezTo>
                <a:cubicBezTo>
                  <a:pt x="542" y="447"/>
                  <a:pt x="492" y="371"/>
                  <a:pt x="415" y="354"/>
                </a:cubicBezTo>
                <a:cubicBezTo>
                  <a:pt x="367" y="344"/>
                  <a:pt x="367" y="344"/>
                  <a:pt x="367" y="344"/>
                </a:cubicBezTo>
                <a:cubicBezTo>
                  <a:pt x="289" y="328"/>
                  <a:pt x="213" y="378"/>
                  <a:pt x="196" y="456"/>
                </a:cubicBezTo>
                <a:cubicBezTo>
                  <a:pt x="151" y="670"/>
                  <a:pt x="151" y="670"/>
                  <a:pt x="151" y="670"/>
                </a:cubicBezTo>
                <a:cubicBezTo>
                  <a:pt x="138" y="730"/>
                  <a:pt x="138" y="730"/>
                  <a:pt x="138" y="730"/>
                </a:cubicBezTo>
                <a:cubicBezTo>
                  <a:pt x="138" y="578"/>
                  <a:pt x="138" y="578"/>
                  <a:pt x="138" y="578"/>
                </a:cubicBezTo>
                <a:cubicBezTo>
                  <a:pt x="138" y="552"/>
                  <a:pt x="117" y="530"/>
                  <a:pt x="90" y="530"/>
                </a:cubicBezTo>
                <a:cubicBezTo>
                  <a:pt x="54" y="530"/>
                  <a:pt x="54" y="530"/>
                  <a:pt x="54" y="530"/>
                </a:cubicBezTo>
                <a:cubicBezTo>
                  <a:pt x="28" y="530"/>
                  <a:pt x="6" y="552"/>
                  <a:pt x="6" y="578"/>
                </a:cubicBezTo>
                <a:cubicBezTo>
                  <a:pt x="6" y="918"/>
                  <a:pt x="6" y="918"/>
                  <a:pt x="6" y="918"/>
                </a:cubicBezTo>
                <a:cubicBezTo>
                  <a:pt x="6" y="943"/>
                  <a:pt x="25" y="964"/>
                  <a:pt x="49" y="966"/>
                </a:cubicBezTo>
                <a:cubicBezTo>
                  <a:pt x="49" y="1125"/>
                  <a:pt x="49" y="1125"/>
                  <a:pt x="49" y="1125"/>
                </a:cubicBezTo>
                <a:cubicBezTo>
                  <a:pt x="48" y="1125"/>
                  <a:pt x="48" y="1125"/>
                  <a:pt x="48" y="1125"/>
                </a:cubicBezTo>
                <a:cubicBezTo>
                  <a:pt x="22" y="1125"/>
                  <a:pt x="0" y="1146"/>
                  <a:pt x="0" y="1173"/>
                </a:cubicBezTo>
                <a:close/>
                <a:moveTo>
                  <a:pt x="96" y="1084"/>
                </a:moveTo>
                <a:cubicBezTo>
                  <a:pt x="106" y="1101"/>
                  <a:pt x="121" y="1116"/>
                  <a:pt x="140" y="1125"/>
                </a:cubicBezTo>
                <a:cubicBezTo>
                  <a:pt x="96" y="1125"/>
                  <a:pt x="96" y="1125"/>
                  <a:pt x="96" y="1125"/>
                </a:cubicBezTo>
                <a:lnTo>
                  <a:pt x="96" y="1084"/>
                </a:lnTo>
                <a:close/>
                <a:moveTo>
                  <a:pt x="1084" y="1519"/>
                </a:moveTo>
                <a:cubicBezTo>
                  <a:pt x="824" y="1519"/>
                  <a:pt x="824" y="1519"/>
                  <a:pt x="824" y="1519"/>
                </a:cubicBezTo>
                <a:cubicBezTo>
                  <a:pt x="824" y="1618"/>
                  <a:pt x="824" y="1618"/>
                  <a:pt x="824" y="1618"/>
                </a:cubicBezTo>
                <a:cubicBezTo>
                  <a:pt x="1443" y="1618"/>
                  <a:pt x="1443" y="1618"/>
                  <a:pt x="1443" y="1618"/>
                </a:cubicBezTo>
                <a:cubicBezTo>
                  <a:pt x="1443" y="1519"/>
                  <a:pt x="1443" y="1519"/>
                  <a:pt x="1443" y="1519"/>
                </a:cubicBezTo>
                <a:cubicBezTo>
                  <a:pt x="1293" y="1519"/>
                  <a:pt x="1293" y="1519"/>
                  <a:pt x="1293" y="1519"/>
                </a:cubicBezTo>
                <a:cubicBezTo>
                  <a:pt x="1293" y="870"/>
                  <a:pt x="1293" y="870"/>
                  <a:pt x="1293" y="870"/>
                </a:cubicBezTo>
                <a:cubicBezTo>
                  <a:pt x="1443" y="870"/>
                  <a:pt x="1443" y="870"/>
                  <a:pt x="1443" y="870"/>
                </a:cubicBezTo>
                <a:cubicBezTo>
                  <a:pt x="1443" y="772"/>
                  <a:pt x="1443" y="772"/>
                  <a:pt x="1443" y="772"/>
                </a:cubicBezTo>
                <a:cubicBezTo>
                  <a:pt x="586" y="772"/>
                  <a:pt x="586" y="772"/>
                  <a:pt x="586" y="772"/>
                </a:cubicBezTo>
                <a:cubicBezTo>
                  <a:pt x="586" y="870"/>
                  <a:pt x="586" y="870"/>
                  <a:pt x="586" y="870"/>
                </a:cubicBezTo>
                <a:cubicBezTo>
                  <a:pt x="1084" y="870"/>
                  <a:pt x="1084" y="870"/>
                  <a:pt x="1084" y="870"/>
                </a:cubicBezTo>
                <a:lnTo>
                  <a:pt x="1084" y="1519"/>
                </a:lnTo>
                <a:close/>
              </a:path>
            </a:pathLst>
          </a:custGeom>
          <a:solidFill>
            <a:schemeClr val="accent4"/>
          </a:solidFill>
          <a:ln>
            <a:noFill/>
          </a:ln>
        </p:spPr>
        <p:txBody>
          <a:bodyPr lIns="57125" tIns="28565" rIns="57125" bIns="28565"/>
          <a:lstStyle/>
          <a:p>
            <a:pPr defTabSz="967740" fontAlgn="auto">
              <a:spcBef>
                <a:spcPts val="0"/>
              </a:spcBef>
              <a:spcAft>
                <a:spcPts val="0"/>
              </a:spcAft>
              <a:defRPr/>
            </a:pPr>
            <a:endParaRPr lang="en-US" dirty="0">
              <a:latin typeface="+mn-lt"/>
              <a:ea typeface="+mn-ea"/>
            </a:endParaRPr>
          </a:p>
        </p:txBody>
      </p:sp>
      <p:sp>
        <p:nvSpPr>
          <p:cNvPr id="29" name="Cloud Callout 11"/>
          <p:cNvSpPr/>
          <p:nvPr/>
        </p:nvSpPr>
        <p:spPr bwMode="auto">
          <a:xfrm>
            <a:off x="5895975" y="2757805"/>
            <a:ext cx="3086100" cy="1088390"/>
          </a:xfrm>
          <a:prstGeom prst="cloudCallout">
            <a:avLst>
              <a:gd name="adj1" fmla="val -90339"/>
              <a:gd name="adj2" fmla="val 18228"/>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wrap="none" lIns="0" tIns="28565" rIns="28565" bIns="57125" anchor="b"/>
          <a:lstStyle/>
          <a:p>
            <a:pPr algn="l" defTabSz="967740" fontAlgn="auto">
              <a:spcBef>
                <a:spcPts val="0"/>
              </a:spcBef>
              <a:spcAft>
                <a:spcPts val="0"/>
              </a:spcAft>
              <a:defRPr/>
            </a:pPr>
            <a:r>
              <a:rPr lang="en-US" altLang="zh-CN" sz="2400" b="1" dirty="0">
                <a:gradFill>
                  <a:gsLst>
                    <a:gs pos="0">
                      <a:srgbClr val="FFFFFF"/>
                    </a:gs>
                    <a:gs pos="100000">
                      <a:srgbClr val="FFFFFF"/>
                    </a:gs>
                  </a:gsLst>
                  <a:lin ang="5400000" scaled="0"/>
                </a:gradFill>
                <a:latin typeface="微软雅黑" pitchFamily="34" charset="-122"/>
                <a:sym typeface="+mn-ea"/>
              </a:rPr>
              <a:t>      </a:t>
            </a:r>
            <a:r>
              <a:rPr lang="zh-CN" altLang="en-US" sz="2400" b="1" dirty="0">
                <a:gradFill>
                  <a:gsLst>
                    <a:gs pos="0">
                      <a:srgbClr val="FFFFFF"/>
                    </a:gs>
                    <a:gs pos="100000">
                      <a:srgbClr val="FFFFFF"/>
                    </a:gs>
                  </a:gsLst>
                  <a:lin ang="5400000" scaled="0"/>
                </a:gradFill>
                <a:latin typeface="微软雅黑" pitchFamily="34" charset="-122"/>
                <a:sym typeface="+mn-ea"/>
              </a:rPr>
              <a:t>编码优势</a:t>
            </a:r>
            <a:endParaRPr lang="en-US" altLang="zh-CN" sz="2400" b="1" dirty="0">
              <a:gradFill>
                <a:gsLst>
                  <a:gs pos="0">
                    <a:srgbClr val="FFFFFF"/>
                  </a:gs>
                  <a:gs pos="100000">
                    <a:srgbClr val="FFFFFF"/>
                  </a:gs>
                </a:gsLst>
                <a:lin ang="5400000" scaled="0"/>
              </a:gradFill>
              <a:latin typeface="微软雅黑" pitchFamily="34" charset="-122"/>
            </a:endParaRPr>
          </a:p>
        </p:txBody>
      </p:sp>
      <p:sp>
        <p:nvSpPr>
          <p:cNvPr id="30" name="Cloud Callout 12"/>
          <p:cNvSpPr/>
          <p:nvPr/>
        </p:nvSpPr>
        <p:spPr bwMode="auto">
          <a:xfrm>
            <a:off x="2139776" y="844784"/>
            <a:ext cx="2639616" cy="1359420"/>
          </a:xfrm>
          <a:prstGeom prst="cloudCallout">
            <a:avLst>
              <a:gd name="adj1" fmla="val 44578"/>
              <a:gd name="adj2" fmla="val 117581"/>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0" tIns="28565" rIns="28565" bIns="57125" anchor="b"/>
          <a:lstStyle/>
          <a:p>
            <a:pPr defTabSz="967740" fontAlgn="auto">
              <a:spcBef>
                <a:spcPts val="0"/>
              </a:spcBef>
              <a:spcAft>
                <a:spcPts val="0"/>
              </a:spcAft>
              <a:defRPr/>
            </a:pPr>
            <a:r>
              <a:rPr lang="en-US" altLang="zh-CN" sz="1700" dirty="0">
                <a:gradFill>
                  <a:gsLst>
                    <a:gs pos="0">
                      <a:srgbClr val="FFFFFF"/>
                    </a:gs>
                    <a:gs pos="100000">
                      <a:srgbClr val="FFFFFF"/>
                    </a:gs>
                  </a:gsLst>
                  <a:lin ang="5400000" scaled="0"/>
                </a:gradFill>
                <a:latin typeface="微软雅黑" pitchFamily="34" charset="-122"/>
                <a:sym typeface="+mn-ea"/>
              </a:rPr>
              <a:t>     </a:t>
            </a:r>
            <a:endParaRPr lang="en-US" altLang="zh-CN" sz="1700" dirty="0">
              <a:gradFill>
                <a:gsLst>
                  <a:gs pos="0">
                    <a:srgbClr val="FFFFFF"/>
                  </a:gs>
                  <a:gs pos="100000">
                    <a:srgbClr val="FFFFFF"/>
                  </a:gs>
                </a:gsLst>
                <a:lin ang="5400000" scaled="0"/>
              </a:gradFill>
              <a:latin typeface="微软雅黑" pitchFamily="34" charset="-122"/>
              <a:sym typeface="+mn-ea"/>
            </a:endParaRPr>
          </a:p>
          <a:p>
            <a:pPr defTabSz="967740" fontAlgn="auto">
              <a:spcBef>
                <a:spcPts val="0"/>
              </a:spcBef>
              <a:spcAft>
                <a:spcPts val="0"/>
              </a:spcAft>
              <a:defRPr/>
            </a:pPr>
            <a:r>
              <a:rPr lang="en-US" altLang="zh-CN" sz="1700" dirty="0">
                <a:gradFill>
                  <a:gsLst>
                    <a:gs pos="0">
                      <a:srgbClr val="FFFFFF"/>
                    </a:gs>
                    <a:gs pos="100000">
                      <a:srgbClr val="FFFFFF"/>
                    </a:gs>
                  </a:gsLst>
                  <a:lin ang="5400000" scaled="0"/>
                </a:gradFill>
                <a:latin typeface="微软雅黑" pitchFamily="34" charset="-122"/>
                <a:sym typeface="+mn-ea"/>
              </a:rPr>
              <a:t>  </a:t>
            </a:r>
            <a:r>
              <a:rPr lang="zh-CN" altLang="en-US" sz="2400" b="1" dirty="0">
                <a:gradFill>
                  <a:gsLst>
                    <a:gs pos="0">
                      <a:srgbClr val="FFFFFF"/>
                    </a:gs>
                    <a:gs pos="100000">
                      <a:srgbClr val="FFFFFF"/>
                    </a:gs>
                  </a:gsLst>
                  <a:lin ang="5400000" scaled="0"/>
                </a:gradFill>
                <a:latin typeface="微软雅黑" pitchFamily="34" charset="-122"/>
                <a:sym typeface="+mn-ea"/>
              </a:rPr>
              <a:t>数据库设计</a:t>
            </a:r>
            <a:endParaRPr lang="en-US" altLang="zh-CN" sz="1700" dirty="0">
              <a:gradFill>
                <a:gsLst>
                  <a:gs pos="0">
                    <a:srgbClr val="FFFFFF"/>
                  </a:gs>
                  <a:gs pos="100000">
                    <a:srgbClr val="FFFFFF"/>
                  </a:gs>
                </a:gsLst>
                <a:lin ang="5400000" scaled="0"/>
              </a:gradFill>
              <a:latin typeface="微软雅黑" pitchFamily="34" charset="-122"/>
            </a:endParaRPr>
          </a:p>
          <a:p>
            <a:pPr defTabSz="967740" fontAlgn="auto">
              <a:spcBef>
                <a:spcPts val="0"/>
              </a:spcBef>
              <a:spcAft>
                <a:spcPts val="0"/>
              </a:spcAft>
              <a:defRPr/>
            </a:pPr>
            <a:endParaRPr lang="en-US" altLang="zh-CN" sz="1700" dirty="0">
              <a:gradFill>
                <a:gsLst>
                  <a:gs pos="0">
                    <a:srgbClr val="FFFFFF"/>
                  </a:gs>
                  <a:gs pos="100000">
                    <a:srgbClr val="FFFFFF"/>
                  </a:gs>
                </a:gsLst>
                <a:lin ang="5400000" scaled="0"/>
              </a:gradFill>
              <a:latin typeface="微软雅黑" pitchFamily="34" charset="-122"/>
            </a:endParaRPr>
          </a:p>
        </p:txBody>
      </p:sp>
      <p:sp>
        <p:nvSpPr>
          <p:cNvPr id="15" name="文本框 6"/>
          <p:cNvSpPr>
            <a:spLocks noChangeArrowheads="1"/>
          </p:cNvSpPr>
          <p:nvPr/>
        </p:nvSpPr>
        <p:spPr bwMode="auto">
          <a:xfrm>
            <a:off x="641111" y="316677"/>
            <a:ext cx="3295650" cy="344170"/>
          </a:xfrm>
          <a:prstGeom prst="rect">
            <a:avLst/>
          </a:prstGeom>
          <a:noFill/>
          <a:ln>
            <a:noFill/>
          </a:ln>
        </p:spPr>
        <p:txBody>
          <a:bodyPr lIns="68571" tIns="34285" rIns="68571" bIns="34285">
            <a:spAutoFit/>
          </a:bodyPr>
          <a:lstStyle/>
          <a:p>
            <a:pPr defTabSz="967740" fontAlgn="auto">
              <a:spcBef>
                <a:spcPts val="0"/>
              </a:spcBef>
              <a:spcAft>
                <a:spcPts val="0"/>
              </a:spcAft>
              <a:defRPr/>
            </a:pPr>
            <a:r>
              <a:rPr lang="zh-CN" altLang="en-US" sz="1800" b="1" dirty="0">
                <a:latin typeface="微软雅黑" pitchFamily="34" charset="-122"/>
                <a:ea typeface="微软雅黑" pitchFamily="34" charset="-122"/>
                <a:sym typeface="微软雅黑" pitchFamily="34" charset="-122"/>
              </a:rPr>
              <a:t>数据库</a:t>
            </a:r>
            <a:endParaRPr lang="zh-CN" altLang="en-US" sz="1800" b="1" dirty="0">
              <a:latin typeface="微软雅黑" pitchFamily="34" charset="-122"/>
              <a:ea typeface="微软雅黑" pitchFamily="34" charset="-122"/>
              <a:sym typeface="微软雅黑" pitchFamily="34" charset="-122"/>
            </a:endParaRPr>
          </a:p>
        </p:txBody>
      </p:sp>
      <p:grpSp>
        <p:nvGrpSpPr>
          <p:cNvPr id="16" name="组合 15"/>
          <p:cNvGrpSpPr/>
          <p:nvPr/>
        </p:nvGrpSpPr>
        <p:grpSpPr>
          <a:xfrm>
            <a:off x="352592" y="688270"/>
            <a:ext cx="9231272" cy="67851"/>
            <a:chOff x="288133" y="483063"/>
            <a:chExt cx="8772740" cy="64666"/>
          </a:xfrm>
        </p:grpSpPr>
        <p:sp>
          <p:nvSpPr>
            <p:cNvPr id="17" name="任意多边形 16"/>
            <p:cNvSpPr/>
            <p:nvPr/>
          </p:nvSpPr>
          <p:spPr>
            <a:xfrm>
              <a:off x="288133" y="483063"/>
              <a:ext cx="904874" cy="64666"/>
            </a:xfrm>
            <a:custGeom>
              <a:avLst/>
              <a:gdLst>
                <a:gd name="connsiteX0" fmla="*/ 0 w 740569"/>
                <a:gd name="connsiteY0" fmla="*/ 28575 h 47625"/>
                <a:gd name="connsiteX1" fmla="*/ 95250 w 740569"/>
                <a:gd name="connsiteY1" fmla="*/ 0 h 47625"/>
                <a:gd name="connsiteX2" fmla="*/ 152400 w 740569"/>
                <a:gd name="connsiteY2" fmla="*/ 40481 h 47625"/>
                <a:gd name="connsiteX3" fmla="*/ 238125 w 740569"/>
                <a:gd name="connsiteY3" fmla="*/ 4762 h 47625"/>
                <a:gd name="connsiteX4" fmla="*/ 285750 w 740569"/>
                <a:gd name="connsiteY4" fmla="*/ 47625 h 47625"/>
                <a:gd name="connsiteX5" fmla="*/ 431007 w 740569"/>
                <a:gd name="connsiteY5" fmla="*/ 19050 h 47625"/>
                <a:gd name="connsiteX6" fmla="*/ 733425 w 740569"/>
                <a:gd name="connsiteY6" fmla="*/ 19050 h 47625"/>
                <a:gd name="connsiteX7" fmla="*/ 740569 w 740569"/>
                <a:gd name="connsiteY7" fmla="*/ 19050 h 47625"/>
                <a:gd name="connsiteX0-1" fmla="*/ 0 w 740569"/>
                <a:gd name="connsiteY0-2" fmla="*/ 28706 h 47756"/>
                <a:gd name="connsiteX1-3" fmla="*/ 95250 w 740569"/>
                <a:gd name="connsiteY1-4" fmla="*/ 131 h 47756"/>
                <a:gd name="connsiteX2-5" fmla="*/ 152400 w 740569"/>
                <a:gd name="connsiteY2-6" fmla="*/ 40612 h 47756"/>
                <a:gd name="connsiteX3-7" fmla="*/ 238125 w 740569"/>
                <a:gd name="connsiteY3-8" fmla="*/ 4893 h 47756"/>
                <a:gd name="connsiteX4-9" fmla="*/ 285750 w 740569"/>
                <a:gd name="connsiteY4-10" fmla="*/ 47756 h 47756"/>
                <a:gd name="connsiteX5-11" fmla="*/ 431007 w 740569"/>
                <a:gd name="connsiteY5-12" fmla="*/ 19181 h 47756"/>
                <a:gd name="connsiteX6-13" fmla="*/ 733425 w 740569"/>
                <a:gd name="connsiteY6-14" fmla="*/ 19181 h 47756"/>
                <a:gd name="connsiteX7-15" fmla="*/ 740569 w 740569"/>
                <a:gd name="connsiteY7-16" fmla="*/ 19181 h 47756"/>
                <a:gd name="connsiteX0-17" fmla="*/ 0 w 740569"/>
                <a:gd name="connsiteY0-18" fmla="*/ 29111 h 48161"/>
                <a:gd name="connsiteX1-19" fmla="*/ 95250 w 740569"/>
                <a:gd name="connsiteY1-20" fmla="*/ 536 h 48161"/>
                <a:gd name="connsiteX2-21" fmla="*/ 152400 w 740569"/>
                <a:gd name="connsiteY2-22" fmla="*/ 41017 h 48161"/>
                <a:gd name="connsiteX3-23" fmla="*/ 238125 w 740569"/>
                <a:gd name="connsiteY3-24" fmla="*/ 5298 h 48161"/>
                <a:gd name="connsiteX4-25" fmla="*/ 285750 w 740569"/>
                <a:gd name="connsiteY4-26" fmla="*/ 48161 h 48161"/>
                <a:gd name="connsiteX5-27" fmla="*/ 431007 w 740569"/>
                <a:gd name="connsiteY5-28" fmla="*/ 19586 h 48161"/>
                <a:gd name="connsiteX6-29" fmla="*/ 733425 w 740569"/>
                <a:gd name="connsiteY6-30" fmla="*/ 19586 h 48161"/>
                <a:gd name="connsiteX7-31" fmla="*/ 740569 w 740569"/>
                <a:gd name="connsiteY7-32" fmla="*/ 19586 h 48161"/>
                <a:gd name="connsiteX0-33" fmla="*/ 0 w 740569"/>
                <a:gd name="connsiteY0-34" fmla="*/ 45574 h 64624"/>
                <a:gd name="connsiteX1-35" fmla="*/ 111919 w 740569"/>
                <a:gd name="connsiteY1-36" fmla="*/ 330 h 64624"/>
                <a:gd name="connsiteX2-37" fmla="*/ 152400 w 740569"/>
                <a:gd name="connsiteY2-38" fmla="*/ 57480 h 64624"/>
                <a:gd name="connsiteX3-39" fmla="*/ 238125 w 740569"/>
                <a:gd name="connsiteY3-40" fmla="*/ 21761 h 64624"/>
                <a:gd name="connsiteX4-41" fmla="*/ 285750 w 740569"/>
                <a:gd name="connsiteY4-42" fmla="*/ 64624 h 64624"/>
                <a:gd name="connsiteX5-43" fmla="*/ 431007 w 740569"/>
                <a:gd name="connsiteY5-44" fmla="*/ 36049 h 64624"/>
                <a:gd name="connsiteX6-45" fmla="*/ 733425 w 740569"/>
                <a:gd name="connsiteY6-46" fmla="*/ 36049 h 64624"/>
                <a:gd name="connsiteX7-47" fmla="*/ 740569 w 740569"/>
                <a:gd name="connsiteY7-48" fmla="*/ 36049 h 64624"/>
                <a:gd name="connsiteX0-49" fmla="*/ 0 w 740569"/>
                <a:gd name="connsiteY0-50" fmla="*/ 45574 h 64624"/>
                <a:gd name="connsiteX1-51" fmla="*/ 111919 w 740569"/>
                <a:gd name="connsiteY1-52" fmla="*/ 330 h 64624"/>
                <a:gd name="connsiteX2-53" fmla="*/ 152400 w 740569"/>
                <a:gd name="connsiteY2-54" fmla="*/ 57480 h 64624"/>
                <a:gd name="connsiteX3-55" fmla="*/ 238125 w 740569"/>
                <a:gd name="connsiteY3-56" fmla="*/ 21761 h 64624"/>
                <a:gd name="connsiteX4-57" fmla="*/ 285750 w 740569"/>
                <a:gd name="connsiteY4-58" fmla="*/ 64624 h 64624"/>
                <a:gd name="connsiteX5-59" fmla="*/ 431007 w 740569"/>
                <a:gd name="connsiteY5-60" fmla="*/ 36049 h 64624"/>
                <a:gd name="connsiteX6-61" fmla="*/ 733425 w 740569"/>
                <a:gd name="connsiteY6-62" fmla="*/ 36049 h 64624"/>
                <a:gd name="connsiteX7-63" fmla="*/ 740569 w 740569"/>
                <a:gd name="connsiteY7-64" fmla="*/ 36049 h 64624"/>
                <a:gd name="connsiteX0-65" fmla="*/ 0 w 740569"/>
                <a:gd name="connsiteY0-66" fmla="*/ 45574 h 64624"/>
                <a:gd name="connsiteX1-67" fmla="*/ 111919 w 740569"/>
                <a:gd name="connsiteY1-68" fmla="*/ 330 h 64624"/>
                <a:gd name="connsiteX2-69" fmla="*/ 152400 w 740569"/>
                <a:gd name="connsiteY2-70" fmla="*/ 57480 h 64624"/>
                <a:gd name="connsiteX3-71" fmla="*/ 238125 w 740569"/>
                <a:gd name="connsiteY3-72" fmla="*/ 21761 h 64624"/>
                <a:gd name="connsiteX4-73" fmla="*/ 285750 w 740569"/>
                <a:gd name="connsiteY4-74" fmla="*/ 64624 h 64624"/>
                <a:gd name="connsiteX5-75" fmla="*/ 431007 w 740569"/>
                <a:gd name="connsiteY5-76" fmla="*/ 36049 h 64624"/>
                <a:gd name="connsiteX6-77" fmla="*/ 733425 w 740569"/>
                <a:gd name="connsiteY6-78" fmla="*/ 36049 h 64624"/>
                <a:gd name="connsiteX7-79" fmla="*/ 740569 w 740569"/>
                <a:gd name="connsiteY7-80" fmla="*/ 36049 h 64624"/>
                <a:gd name="connsiteX0-81" fmla="*/ 0 w 740569"/>
                <a:gd name="connsiteY0-82" fmla="*/ 45574 h 64624"/>
                <a:gd name="connsiteX1-83" fmla="*/ 111919 w 740569"/>
                <a:gd name="connsiteY1-84" fmla="*/ 330 h 64624"/>
                <a:gd name="connsiteX2-85" fmla="*/ 152400 w 740569"/>
                <a:gd name="connsiteY2-86" fmla="*/ 57480 h 64624"/>
                <a:gd name="connsiteX3-87" fmla="*/ 238125 w 740569"/>
                <a:gd name="connsiteY3-88" fmla="*/ 21761 h 64624"/>
                <a:gd name="connsiteX4-89" fmla="*/ 285750 w 740569"/>
                <a:gd name="connsiteY4-90" fmla="*/ 64624 h 64624"/>
                <a:gd name="connsiteX5-91" fmla="*/ 431007 w 740569"/>
                <a:gd name="connsiteY5-92" fmla="*/ 36049 h 64624"/>
                <a:gd name="connsiteX6-93" fmla="*/ 733425 w 740569"/>
                <a:gd name="connsiteY6-94" fmla="*/ 36049 h 64624"/>
                <a:gd name="connsiteX7-95" fmla="*/ 740569 w 740569"/>
                <a:gd name="connsiteY7-96" fmla="*/ 36049 h 64624"/>
                <a:gd name="connsiteX0-97" fmla="*/ 0 w 740569"/>
                <a:gd name="connsiteY0-98" fmla="*/ 45574 h 67811"/>
                <a:gd name="connsiteX1-99" fmla="*/ 111919 w 740569"/>
                <a:gd name="connsiteY1-100" fmla="*/ 330 h 67811"/>
                <a:gd name="connsiteX2-101" fmla="*/ 152400 w 740569"/>
                <a:gd name="connsiteY2-102" fmla="*/ 57480 h 67811"/>
                <a:gd name="connsiteX3-103" fmla="*/ 238125 w 740569"/>
                <a:gd name="connsiteY3-104" fmla="*/ 21761 h 67811"/>
                <a:gd name="connsiteX4-105" fmla="*/ 285750 w 740569"/>
                <a:gd name="connsiteY4-106" fmla="*/ 64624 h 67811"/>
                <a:gd name="connsiteX5-107" fmla="*/ 431007 w 740569"/>
                <a:gd name="connsiteY5-108" fmla="*/ 36049 h 67811"/>
                <a:gd name="connsiteX6-109" fmla="*/ 733425 w 740569"/>
                <a:gd name="connsiteY6-110" fmla="*/ 36049 h 67811"/>
                <a:gd name="connsiteX7-111" fmla="*/ 740569 w 740569"/>
                <a:gd name="connsiteY7-112" fmla="*/ 36049 h 67811"/>
                <a:gd name="connsiteX0-113" fmla="*/ 0 w 740569"/>
                <a:gd name="connsiteY0-114" fmla="*/ 45574 h 64754"/>
                <a:gd name="connsiteX1-115" fmla="*/ 111919 w 740569"/>
                <a:gd name="connsiteY1-116" fmla="*/ 330 h 64754"/>
                <a:gd name="connsiteX2-117" fmla="*/ 152400 w 740569"/>
                <a:gd name="connsiteY2-118" fmla="*/ 57480 h 64754"/>
                <a:gd name="connsiteX3-119" fmla="*/ 238125 w 740569"/>
                <a:gd name="connsiteY3-120" fmla="*/ 21761 h 64754"/>
                <a:gd name="connsiteX4-121" fmla="*/ 285750 w 740569"/>
                <a:gd name="connsiteY4-122" fmla="*/ 64624 h 64754"/>
                <a:gd name="connsiteX5-123" fmla="*/ 431007 w 740569"/>
                <a:gd name="connsiteY5-124" fmla="*/ 36049 h 64754"/>
                <a:gd name="connsiteX6-125" fmla="*/ 733425 w 740569"/>
                <a:gd name="connsiteY6-126" fmla="*/ 36049 h 64754"/>
                <a:gd name="connsiteX7-127" fmla="*/ 740569 w 740569"/>
                <a:gd name="connsiteY7-128" fmla="*/ 36049 h 64754"/>
                <a:gd name="connsiteX0-129" fmla="*/ 0 w 740569"/>
                <a:gd name="connsiteY0-130" fmla="*/ 45574 h 64776"/>
                <a:gd name="connsiteX1-131" fmla="*/ 111919 w 740569"/>
                <a:gd name="connsiteY1-132" fmla="*/ 330 h 64776"/>
                <a:gd name="connsiteX2-133" fmla="*/ 152400 w 740569"/>
                <a:gd name="connsiteY2-134" fmla="*/ 57480 h 64776"/>
                <a:gd name="connsiteX3-135" fmla="*/ 238125 w 740569"/>
                <a:gd name="connsiteY3-136" fmla="*/ 21761 h 64776"/>
                <a:gd name="connsiteX4-137" fmla="*/ 311944 w 740569"/>
                <a:gd name="connsiteY4-138" fmla="*/ 64624 h 64776"/>
                <a:gd name="connsiteX5-139" fmla="*/ 431007 w 740569"/>
                <a:gd name="connsiteY5-140" fmla="*/ 36049 h 64776"/>
                <a:gd name="connsiteX6-141" fmla="*/ 733425 w 740569"/>
                <a:gd name="connsiteY6-142" fmla="*/ 36049 h 64776"/>
                <a:gd name="connsiteX7-143" fmla="*/ 740569 w 740569"/>
                <a:gd name="connsiteY7-144" fmla="*/ 36049 h 64776"/>
                <a:gd name="connsiteX0-145" fmla="*/ 0 w 758294"/>
                <a:gd name="connsiteY0-146" fmla="*/ 45574 h 64666"/>
                <a:gd name="connsiteX1-147" fmla="*/ 111919 w 758294"/>
                <a:gd name="connsiteY1-148" fmla="*/ 330 h 64666"/>
                <a:gd name="connsiteX2-149" fmla="*/ 152400 w 758294"/>
                <a:gd name="connsiteY2-150" fmla="*/ 57480 h 64666"/>
                <a:gd name="connsiteX3-151" fmla="*/ 238125 w 758294"/>
                <a:gd name="connsiteY3-152" fmla="*/ 21761 h 64666"/>
                <a:gd name="connsiteX4-153" fmla="*/ 311944 w 758294"/>
                <a:gd name="connsiteY4-154" fmla="*/ 64624 h 64666"/>
                <a:gd name="connsiteX5-155" fmla="*/ 423864 w 758294"/>
                <a:gd name="connsiteY5-156" fmla="*/ 12236 h 64666"/>
                <a:gd name="connsiteX6-157" fmla="*/ 733425 w 758294"/>
                <a:gd name="connsiteY6-158" fmla="*/ 36049 h 64666"/>
                <a:gd name="connsiteX7-159" fmla="*/ 740569 w 758294"/>
                <a:gd name="connsiteY7-160" fmla="*/ 36049 h 64666"/>
                <a:gd name="connsiteX0-161" fmla="*/ 0 w 950119"/>
                <a:gd name="connsiteY0-162" fmla="*/ 45574 h 64666"/>
                <a:gd name="connsiteX1-163" fmla="*/ 111919 w 950119"/>
                <a:gd name="connsiteY1-164" fmla="*/ 330 h 64666"/>
                <a:gd name="connsiteX2-165" fmla="*/ 152400 w 950119"/>
                <a:gd name="connsiteY2-166" fmla="*/ 57480 h 64666"/>
                <a:gd name="connsiteX3-167" fmla="*/ 238125 w 950119"/>
                <a:gd name="connsiteY3-168" fmla="*/ 21761 h 64666"/>
                <a:gd name="connsiteX4-169" fmla="*/ 311944 w 950119"/>
                <a:gd name="connsiteY4-170" fmla="*/ 64624 h 64666"/>
                <a:gd name="connsiteX5-171" fmla="*/ 423864 w 950119"/>
                <a:gd name="connsiteY5-172" fmla="*/ 12236 h 64666"/>
                <a:gd name="connsiteX6-173" fmla="*/ 733425 w 950119"/>
                <a:gd name="connsiteY6-174" fmla="*/ 36049 h 64666"/>
                <a:gd name="connsiteX7-175" fmla="*/ 950119 w 950119"/>
                <a:gd name="connsiteY7-176" fmla="*/ 36049 h 64666"/>
                <a:gd name="connsiteX0-177" fmla="*/ 0 w 950119"/>
                <a:gd name="connsiteY0-178" fmla="*/ 45574 h 64666"/>
                <a:gd name="connsiteX1-179" fmla="*/ 111919 w 950119"/>
                <a:gd name="connsiteY1-180" fmla="*/ 330 h 64666"/>
                <a:gd name="connsiteX2-181" fmla="*/ 152400 w 950119"/>
                <a:gd name="connsiteY2-182" fmla="*/ 57480 h 64666"/>
                <a:gd name="connsiteX3-183" fmla="*/ 238125 w 950119"/>
                <a:gd name="connsiteY3-184" fmla="*/ 21761 h 64666"/>
                <a:gd name="connsiteX4-185" fmla="*/ 311944 w 950119"/>
                <a:gd name="connsiteY4-186" fmla="*/ 64624 h 64666"/>
                <a:gd name="connsiteX5-187" fmla="*/ 423864 w 950119"/>
                <a:gd name="connsiteY5-188" fmla="*/ 12236 h 64666"/>
                <a:gd name="connsiteX6-189" fmla="*/ 738187 w 950119"/>
                <a:gd name="connsiteY6-190" fmla="*/ 14618 h 64666"/>
                <a:gd name="connsiteX7-191" fmla="*/ 950119 w 950119"/>
                <a:gd name="connsiteY7-192" fmla="*/ 36049 h 64666"/>
                <a:gd name="connsiteX0-193" fmla="*/ 0 w 985838"/>
                <a:gd name="connsiteY0-194" fmla="*/ 45574 h 64666"/>
                <a:gd name="connsiteX1-195" fmla="*/ 111919 w 985838"/>
                <a:gd name="connsiteY1-196" fmla="*/ 330 h 64666"/>
                <a:gd name="connsiteX2-197" fmla="*/ 152400 w 985838"/>
                <a:gd name="connsiteY2-198" fmla="*/ 57480 h 64666"/>
                <a:gd name="connsiteX3-199" fmla="*/ 238125 w 985838"/>
                <a:gd name="connsiteY3-200" fmla="*/ 21761 h 64666"/>
                <a:gd name="connsiteX4-201" fmla="*/ 311944 w 985838"/>
                <a:gd name="connsiteY4-202" fmla="*/ 64624 h 64666"/>
                <a:gd name="connsiteX5-203" fmla="*/ 423864 w 985838"/>
                <a:gd name="connsiteY5-204" fmla="*/ 12236 h 64666"/>
                <a:gd name="connsiteX6-205" fmla="*/ 738187 w 985838"/>
                <a:gd name="connsiteY6-206" fmla="*/ 14618 h 64666"/>
                <a:gd name="connsiteX7-207" fmla="*/ 985838 w 985838"/>
                <a:gd name="connsiteY7-208" fmla="*/ 16999 h 64666"/>
                <a:gd name="connsiteX0-209" fmla="*/ 0 w 964406"/>
                <a:gd name="connsiteY0-210" fmla="*/ 45574 h 64666"/>
                <a:gd name="connsiteX1-211" fmla="*/ 111919 w 964406"/>
                <a:gd name="connsiteY1-212" fmla="*/ 330 h 64666"/>
                <a:gd name="connsiteX2-213" fmla="*/ 152400 w 964406"/>
                <a:gd name="connsiteY2-214" fmla="*/ 57480 h 64666"/>
                <a:gd name="connsiteX3-215" fmla="*/ 238125 w 964406"/>
                <a:gd name="connsiteY3-216" fmla="*/ 21761 h 64666"/>
                <a:gd name="connsiteX4-217" fmla="*/ 311944 w 964406"/>
                <a:gd name="connsiteY4-218" fmla="*/ 64624 h 64666"/>
                <a:gd name="connsiteX5-219" fmla="*/ 423864 w 964406"/>
                <a:gd name="connsiteY5-220" fmla="*/ 12236 h 64666"/>
                <a:gd name="connsiteX6-221" fmla="*/ 738187 w 964406"/>
                <a:gd name="connsiteY6-222" fmla="*/ 14618 h 64666"/>
                <a:gd name="connsiteX7-223" fmla="*/ 964406 w 964406"/>
                <a:gd name="connsiteY7-224" fmla="*/ 7474 h 64666"/>
                <a:gd name="connsiteX0-225" fmla="*/ 0 w 962024"/>
                <a:gd name="connsiteY0-226" fmla="*/ 45574 h 64666"/>
                <a:gd name="connsiteX1-227" fmla="*/ 111919 w 962024"/>
                <a:gd name="connsiteY1-228" fmla="*/ 330 h 64666"/>
                <a:gd name="connsiteX2-229" fmla="*/ 152400 w 962024"/>
                <a:gd name="connsiteY2-230" fmla="*/ 57480 h 64666"/>
                <a:gd name="connsiteX3-231" fmla="*/ 238125 w 962024"/>
                <a:gd name="connsiteY3-232" fmla="*/ 21761 h 64666"/>
                <a:gd name="connsiteX4-233" fmla="*/ 311944 w 962024"/>
                <a:gd name="connsiteY4-234" fmla="*/ 64624 h 64666"/>
                <a:gd name="connsiteX5-235" fmla="*/ 423864 w 962024"/>
                <a:gd name="connsiteY5-236" fmla="*/ 12236 h 64666"/>
                <a:gd name="connsiteX6-237" fmla="*/ 738187 w 962024"/>
                <a:gd name="connsiteY6-238" fmla="*/ 14618 h 64666"/>
                <a:gd name="connsiteX7-239" fmla="*/ 962024 w 962024"/>
                <a:gd name="connsiteY7-240" fmla="*/ 14618 h 64666"/>
                <a:gd name="connsiteX0-241" fmla="*/ 0 w 845343"/>
                <a:gd name="connsiteY0-242" fmla="*/ 45574 h 64666"/>
                <a:gd name="connsiteX1-243" fmla="*/ 111919 w 845343"/>
                <a:gd name="connsiteY1-244" fmla="*/ 330 h 64666"/>
                <a:gd name="connsiteX2-245" fmla="*/ 152400 w 845343"/>
                <a:gd name="connsiteY2-246" fmla="*/ 57480 h 64666"/>
                <a:gd name="connsiteX3-247" fmla="*/ 238125 w 845343"/>
                <a:gd name="connsiteY3-248" fmla="*/ 21761 h 64666"/>
                <a:gd name="connsiteX4-249" fmla="*/ 311944 w 845343"/>
                <a:gd name="connsiteY4-250" fmla="*/ 64624 h 64666"/>
                <a:gd name="connsiteX5-251" fmla="*/ 423864 w 845343"/>
                <a:gd name="connsiteY5-252" fmla="*/ 12236 h 64666"/>
                <a:gd name="connsiteX6-253" fmla="*/ 738187 w 845343"/>
                <a:gd name="connsiteY6-254" fmla="*/ 14618 h 64666"/>
                <a:gd name="connsiteX7-255" fmla="*/ 845343 w 845343"/>
                <a:gd name="connsiteY7-256" fmla="*/ 14618 h 64666"/>
                <a:gd name="connsiteX0-257" fmla="*/ 0 w 904874"/>
                <a:gd name="connsiteY0-258" fmla="*/ 45574 h 64666"/>
                <a:gd name="connsiteX1-259" fmla="*/ 111919 w 904874"/>
                <a:gd name="connsiteY1-260" fmla="*/ 330 h 64666"/>
                <a:gd name="connsiteX2-261" fmla="*/ 152400 w 904874"/>
                <a:gd name="connsiteY2-262" fmla="*/ 57480 h 64666"/>
                <a:gd name="connsiteX3-263" fmla="*/ 238125 w 904874"/>
                <a:gd name="connsiteY3-264" fmla="*/ 21761 h 64666"/>
                <a:gd name="connsiteX4-265" fmla="*/ 311944 w 904874"/>
                <a:gd name="connsiteY4-266" fmla="*/ 64624 h 64666"/>
                <a:gd name="connsiteX5-267" fmla="*/ 423864 w 904874"/>
                <a:gd name="connsiteY5-268" fmla="*/ 12236 h 64666"/>
                <a:gd name="connsiteX6-269" fmla="*/ 738187 w 904874"/>
                <a:gd name="connsiteY6-270" fmla="*/ 14618 h 64666"/>
                <a:gd name="connsiteX7-271" fmla="*/ 904874 w 904874"/>
                <a:gd name="connsiteY7-272" fmla="*/ 14618 h 64666"/>
                <a:gd name="connsiteX0-273" fmla="*/ 0 w 904874"/>
                <a:gd name="connsiteY0-274" fmla="*/ 45574 h 64666"/>
                <a:gd name="connsiteX1-275" fmla="*/ 111919 w 904874"/>
                <a:gd name="connsiteY1-276" fmla="*/ 330 h 64666"/>
                <a:gd name="connsiteX2-277" fmla="*/ 152400 w 904874"/>
                <a:gd name="connsiteY2-278" fmla="*/ 57480 h 64666"/>
                <a:gd name="connsiteX3-279" fmla="*/ 238125 w 904874"/>
                <a:gd name="connsiteY3-280" fmla="*/ 21761 h 64666"/>
                <a:gd name="connsiteX4-281" fmla="*/ 311944 w 904874"/>
                <a:gd name="connsiteY4-282" fmla="*/ 64624 h 64666"/>
                <a:gd name="connsiteX5-283" fmla="*/ 423864 w 904874"/>
                <a:gd name="connsiteY5-284" fmla="*/ 12236 h 64666"/>
                <a:gd name="connsiteX6-285" fmla="*/ 740569 w 904874"/>
                <a:gd name="connsiteY6-286" fmla="*/ 14618 h 64666"/>
                <a:gd name="connsiteX7-287" fmla="*/ 904874 w 904874"/>
                <a:gd name="connsiteY7-288" fmla="*/ 14618 h 64666"/>
                <a:gd name="connsiteX0-289" fmla="*/ 0 w 904874"/>
                <a:gd name="connsiteY0-290" fmla="*/ 45574 h 64666"/>
                <a:gd name="connsiteX1-291" fmla="*/ 111919 w 904874"/>
                <a:gd name="connsiteY1-292" fmla="*/ 330 h 64666"/>
                <a:gd name="connsiteX2-293" fmla="*/ 152400 w 904874"/>
                <a:gd name="connsiteY2-294" fmla="*/ 57480 h 64666"/>
                <a:gd name="connsiteX3-295" fmla="*/ 238125 w 904874"/>
                <a:gd name="connsiteY3-296" fmla="*/ 21761 h 64666"/>
                <a:gd name="connsiteX4-297" fmla="*/ 311944 w 904874"/>
                <a:gd name="connsiteY4-298" fmla="*/ 64624 h 64666"/>
                <a:gd name="connsiteX5-299" fmla="*/ 423864 w 904874"/>
                <a:gd name="connsiteY5-300" fmla="*/ 12236 h 64666"/>
                <a:gd name="connsiteX6-301" fmla="*/ 740569 w 904874"/>
                <a:gd name="connsiteY6-302" fmla="*/ 14618 h 64666"/>
                <a:gd name="connsiteX7-303" fmla="*/ 904874 w 904874"/>
                <a:gd name="connsiteY7-304" fmla="*/ 14618 h 64666"/>
                <a:gd name="connsiteX0-305" fmla="*/ 0 w 904874"/>
                <a:gd name="connsiteY0-306" fmla="*/ 45574 h 64666"/>
                <a:gd name="connsiteX1-307" fmla="*/ 111919 w 904874"/>
                <a:gd name="connsiteY1-308" fmla="*/ 330 h 64666"/>
                <a:gd name="connsiteX2-309" fmla="*/ 152400 w 904874"/>
                <a:gd name="connsiteY2-310" fmla="*/ 57480 h 64666"/>
                <a:gd name="connsiteX3-311" fmla="*/ 238125 w 904874"/>
                <a:gd name="connsiteY3-312" fmla="*/ 21761 h 64666"/>
                <a:gd name="connsiteX4-313" fmla="*/ 311944 w 904874"/>
                <a:gd name="connsiteY4-314" fmla="*/ 64624 h 64666"/>
                <a:gd name="connsiteX5-315" fmla="*/ 423864 w 904874"/>
                <a:gd name="connsiteY5-316" fmla="*/ 12236 h 64666"/>
                <a:gd name="connsiteX6-317" fmla="*/ 904874 w 904874"/>
                <a:gd name="connsiteY6-318" fmla="*/ 14618 h 646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904874" h="64666">
                  <a:moveTo>
                    <a:pt x="0" y="45574"/>
                  </a:moveTo>
                  <a:cubicBezTo>
                    <a:pt x="31750" y="36049"/>
                    <a:pt x="67469" y="-4035"/>
                    <a:pt x="111919" y="330"/>
                  </a:cubicBezTo>
                  <a:cubicBezTo>
                    <a:pt x="156369" y="4695"/>
                    <a:pt x="114300" y="47955"/>
                    <a:pt x="152400" y="57480"/>
                  </a:cubicBezTo>
                  <a:cubicBezTo>
                    <a:pt x="190500" y="67005"/>
                    <a:pt x="211534" y="20570"/>
                    <a:pt x="238125" y="21761"/>
                  </a:cubicBezTo>
                  <a:cubicBezTo>
                    <a:pt x="264716" y="22952"/>
                    <a:pt x="280988" y="66211"/>
                    <a:pt x="311944" y="64624"/>
                  </a:cubicBezTo>
                  <a:cubicBezTo>
                    <a:pt x="342900" y="63037"/>
                    <a:pt x="325042" y="20570"/>
                    <a:pt x="423864" y="12236"/>
                  </a:cubicBezTo>
                  <a:cubicBezTo>
                    <a:pt x="522686" y="3902"/>
                    <a:pt x="804664" y="14122"/>
                    <a:pt x="904874" y="14618"/>
                  </a:cubicBezTo>
                </a:path>
              </a:pathLst>
            </a:custGeom>
            <a:no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8" name="直接连接符 17"/>
            <p:cNvCxnSpPr>
              <a:stCxn id="17" idx="6"/>
            </p:cNvCxnSpPr>
            <p:nvPr/>
          </p:nvCxnSpPr>
          <p:spPr>
            <a:xfrm>
              <a:off x="1193007" y="497681"/>
              <a:ext cx="7867866" cy="4366"/>
            </a:xfrm>
            <a:prstGeom prst="line">
              <a:avLst/>
            </a:prstGeom>
            <a:no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9" name="组合 18"/>
          <p:cNvGrpSpPr/>
          <p:nvPr/>
        </p:nvGrpSpPr>
        <p:grpSpPr>
          <a:xfrm>
            <a:off x="0" y="290390"/>
            <a:ext cx="641111" cy="353788"/>
            <a:chOff x="0" y="252065"/>
            <a:chExt cx="641111" cy="392113"/>
          </a:xfrm>
        </p:grpSpPr>
        <p:sp>
          <p:nvSpPr>
            <p:cNvPr id="20" name="矩形 59"/>
            <p:cNvSpPr>
              <a:spLocks noChangeArrowheads="1"/>
            </p:cNvSpPr>
            <p:nvPr/>
          </p:nvSpPr>
          <p:spPr bwMode="auto">
            <a:xfrm>
              <a:off x="0" y="252065"/>
              <a:ext cx="227013" cy="392112"/>
            </a:xfrm>
            <a:prstGeom prst="rect">
              <a:avLst/>
            </a:prstGeom>
            <a:solidFill>
              <a:srgbClr val="7030A0"/>
            </a:solidFill>
            <a:ln>
              <a:noFill/>
            </a:ln>
          </p:spPr>
          <p:txBody>
            <a:bodyPr anchor="ctr"/>
            <a:lstStyle>
              <a:lvl1pPr>
                <a:lnSpc>
                  <a:spcPct val="90000"/>
                </a:lnSpc>
                <a:spcBef>
                  <a:spcPts val="1000"/>
                </a:spcBef>
                <a:buChar char="•"/>
                <a:defRPr sz="2800">
                  <a:solidFill>
                    <a:schemeClr val="tx1"/>
                  </a:solidFill>
                  <a:latin typeface="Calibri" pitchFamily="34" charset="0"/>
                  <a:ea typeface="宋体" charset="-122"/>
                </a:defRPr>
              </a:lvl1pPr>
              <a:lvl2pPr marL="742950" indent="-285750">
                <a:lnSpc>
                  <a:spcPct val="90000"/>
                </a:lnSpc>
                <a:spcBef>
                  <a:spcPts val="500"/>
                </a:spcBef>
                <a:buChar char="•"/>
                <a:defRPr sz="2400">
                  <a:solidFill>
                    <a:schemeClr val="tx1"/>
                  </a:solidFill>
                  <a:latin typeface="Calibri" pitchFamily="34" charset="0"/>
                  <a:ea typeface="宋体" charset="-122"/>
                </a:defRPr>
              </a:lvl2pPr>
              <a:lvl3pPr marL="1143000" indent="-228600">
                <a:lnSpc>
                  <a:spcPct val="90000"/>
                </a:lnSpc>
                <a:spcBef>
                  <a:spcPts val="500"/>
                </a:spcBef>
                <a:buChar char="•"/>
                <a:defRPr sz="2000">
                  <a:solidFill>
                    <a:schemeClr val="tx1"/>
                  </a:solidFill>
                  <a:latin typeface="Calibri" pitchFamily="34" charset="0"/>
                  <a:ea typeface="宋体" charset="-122"/>
                </a:defRPr>
              </a:lvl3pPr>
              <a:lvl4pPr marL="1600200" indent="-228600">
                <a:lnSpc>
                  <a:spcPct val="90000"/>
                </a:lnSpc>
                <a:spcBef>
                  <a:spcPts val="500"/>
                </a:spcBef>
                <a:buChar char="•"/>
                <a:defRPr>
                  <a:solidFill>
                    <a:schemeClr val="tx1"/>
                  </a:solidFill>
                  <a:latin typeface="Calibri" pitchFamily="34" charset="0"/>
                  <a:ea typeface="宋体" charset="-122"/>
                </a:defRPr>
              </a:lvl4pPr>
              <a:lvl5pPr marL="2057400" indent="-228600">
                <a:lnSpc>
                  <a:spcPct val="90000"/>
                </a:lnSpc>
                <a:spcBef>
                  <a:spcPts val="500"/>
                </a:spcBef>
                <a:buChar char="•"/>
                <a:defRPr>
                  <a:solidFill>
                    <a:schemeClr val="tx1"/>
                  </a:solidFill>
                  <a:latin typeface="Calibri" pitchFamily="34" charset="0"/>
                  <a:ea typeface="宋体" charset="-122"/>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pitchFamily="34" charset="0"/>
                  <a:ea typeface="宋体" charset="-122"/>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pitchFamily="34" charset="0"/>
                  <a:ea typeface="宋体" charset="-122"/>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pitchFamily="34" charset="0"/>
                  <a:ea typeface="宋体" charset="-122"/>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pitchFamily="34" charset="0"/>
                  <a:ea typeface="宋体" charset="-122"/>
                </a:defRPr>
              </a:lvl9pPr>
            </a:lstStyle>
            <a:p>
              <a:pPr algn="ctr" defTabSz="967740" fontAlgn="auto">
                <a:lnSpc>
                  <a:spcPct val="100000"/>
                </a:lnSpc>
                <a:spcBef>
                  <a:spcPct val="0"/>
                </a:spcBef>
                <a:spcAft>
                  <a:spcPts val="0"/>
                </a:spcAft>
                <a:buFont typeface="Arial" charset="0"/>
                <a:buNone/>
                <a:defRPr/>
              </a:pPr>
              <a:endParaRPr lang="zh-CN" altLang="en-US" sz="1400">
                <a:solidFill>
                  <a:srgbClr val="FFFFFF"/>
                </a:solidFill>
              </a:endParaRPr>
            </a:p>
          </p:txBody>
        </p:sp>
        <p:sp>
          <p:nvSpPr>
            <p:cNvPr id="21" name="矩形 60"/>
            <p:cNvSpPr>
              <a:spLocks noChangeArrowheads="1"/>
            </p:cNvSpPr>
            <p:nvPr/>
          </p:nvSpPr>
          <p:spPr bwMode="auto">
            <a:xfrm>
              <a:off x="227013" y="252065"/>
              <a:ext cx="114300" cy="392112"/>
            </a:xfrm>
            <a:prstGeom prst="rect">
              <a:avLst/>
            </a:prstGeom>
            <a:solidFill>
              <a:srgbClr val="FFC000"/>
            </a:solidFill>
            <a:ln>
              <a:noFill/>
            </a:ln>
          </p:spPr>
          <p:txBody>
            <a:bodyPr anchor="ctr"/>
            <a:lstStyle>
              <a:lvl1pPr>
                <a:lnSpc>
                  <a:spcPct val="90000"/>
                </a:lnSpc>
                <a:spcBef>
                  <a:spcPts val="1000"/>
                </a:spcBef>
                <a:buChar char="•"/>
                <a:defRPr sz="2800">
                  <a:solidFill>
                    <a:schemeClr val="tx1"/>
                  </a:solidFill>
                  <a:latin typeface="Calibri" pitchFamily="34" charset="0"/>
                  <a:ea typeface="宋体" charset="-122"/>
                </a:defRPr>
              </a:lvl1pPr>
              <a:lvl2pPr marL="742950" indent="-285750">
                <a:lnSpc>
                  <a:spcPct val="90000"/>
                </a:lnSpc>
                <a:spcBef>
                  <a:spcPts val="500"/>
                </a:spcBef>
                <a:buChar char="•"/>
                <a:defRPr sz="2400">
                  <a:solidFill>
                    <a:schemeClr val="tx1"/>
                  </a:solidFill>
                  <a:latin typeface="Calibri" pitchFamily="34" charset="0"/>
                  <a:ea typeface="宋体" charset="-122"/>
                </a:defRPr>
              </a:lvl2pPr>
              <a:lvl3pPr marL="1143000" indent="-228600">
                <a:lnSpc>
                  <a:spcPct val="90000"/>
                </a:lnSpc>
                <a:spcBef>
                  <a:spcPts val="500"/>
                </a:spcBef>
                <a:buChar char="•"/>
                <a:defRPr sz="2000">
                  <a:solidFill>
                    <a:schemeClr val="tx1"/>
                  </a:solidFill>
                  <a:latin typeface="Calibri" pitchFamily="34" charset="0"/>
                  <a:ea typeface="宋体" charset="-122"/>
                </a:defRPr>
              </a:lvl3pPr>
              <a:lvl4pPr marL="1600200" indent="-228600">
                <a:lnSpc>
                  <a:spcPct val="90000"/>
                </a:lnSpc>
                <a:spcBef>
                  <a:spcPts val="500"/>
                </a:spcBef>
                <a:buChar char="•"/>
                <a:defRPr>
                  <a:solidFill>
                    <a:schemeClr val="tx1"/>
                  </a:solidFill>
                  <a:latin typeface="Calibri" pitchFamily="34" charset="0"/>
                  <a:ea typeface="宋体" charset="-122"/>
                </a:defRPr>
              </a:lvl4pPr>
              <a:lvl5pPr marL="2057400" indent="-228600">
                <a:lnSpc>
                  <a:spcPct val="90000"/>
                </a:lnSpc>
                <a:spcBef>
                  <a:spcPts val="500"/>
                </a:spcBef>
                <a:buChar char="•"/>
                <a:defRPr>
                  <a:solidFill>
                    <a:schemeClr val="tx1"/>
                  </a:solidFill>
                  <a:latin typeface="Calibri" pitchFamily="34" charset="0"/>
                  <a:ea typeface="宋体" charset="-122"/>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pitchFamily="34" charset="0"/>
                  <a:ea typeface="宋体" charset="-122"/>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pitchFamily="34" charset="0"/>
                  <a:ea typeface="宋体" charset="-122"/>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pitchFamily="34" charset="0"/>
                  <a:ea typeface="宋体" charset="-122"/>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pitchFamily="34" charset="0"/>
                  <a:ea typeface="宋体" charset="-122"/>
                </a:defRPr>
              </a:lvl9pPr>
            </a:lstStyle>
            <a:p>
              <a:pPr algn="ctr" defTabSz="967740" fontAlgn="auto">
                <a:lnSpc>
                  <a:spcPct val="100000"/>
                </a:lnSpc>
                <a:spcBef>
                  <a:spcPct val="0"/>
                </a:spcBef>
                <a:spcAft>
                  <a:spcPts val="0"/>
                </a:spcAft>
                <a:buFont typeface="Arial" charset="0"/>
                <a:buNone/>
                <a:defRPr/>
              </a:pPr>
              <a:endParaRPr lang="zh-CN" altLang="en-US" sz="1400">
                <a:solidFill>
                  <a:srgbClr val="FFFFFF"/>
                </a:solidFill>
              </a:endParaRPr>
            </a:p>
          </p:txBody>
        </p:sp>
        <p:sp>
          <p:nvSpPr>
            <p:cNvPr id="22" name="五边形 21"/>
            <p:cNvSpPr/>
            <p:nvPr userDrawn="1"/>
          </p:nvSpPr>
          <p:spPr>
            <a:xfrm>
              <a:off x="338378" y="254692"/>
              <a:ext cx="302733" cy="389486"/>
            </a:xfrm>
            <a:prstGeom prst="homePlat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transition spd="med"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left)">
                                      <p:cBhvr>
                                        <p:cTn id="7" dur="500"/>
                                        <p:tgtEl>
                                          <p:spTgt spid="19"/>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wipe(down)">
                                      <p:cBhvr>
                                        <p:cTn id="11" dur="500"/>
                                        <p:tgtEl>
                                          <p:spTgt spid="16"/>
                                        </p:tgtEl>
                                      </p:cBhvr>
                                    </p:animEffect>
                                  </p:childTnLst>
                                </p:cTn>
                              </p:par>
                            </p:childTnLst>
                          </p:cTn>
                        </p:par>
                        <p:par>
                          <p:cTn id="12" fill="hold">
                            <p:stCondLst>
                              <p:cond delay="1000"/>
                            </p:stCondLst>
                            <p:childTnLst>
                              <p:par>
                                <p:cTn id="13" presetID="41" presetClass="entr" presetSubtype="0" fill="hold" grpId="0" nodeType="afterEffect">
                                  <p:stCondLst>
                                    <p:cond delay="0"/>
                                  </p:stCondLst>
                                  <p:iterate type="lt">
                                    <p:tmPct val="10000"/>
                                  </p:iterate>
                                  <p:childTnLst>
                                    <p:set>
                                      <p:cBhvr>
                                        <p:cTn id="14" dur="1" fill="hold">
                                          <p:stCondLst>
                                            <p:cond delay="0"/>
                                          </p:stCondLst>
                                        </p:cTn>
                                        <p:tgtEl>
                                          <p:spTgt spid="15"/>
                                        </p:tgtEl>
                                        <p:attrNameLst>
                                          <p:attrName>style.visibility</p:attrName>
                                        </p:attrNameLst>
                                      </p:cBhvr>
                                      <p:to>
                                        <p:strVal val="visible"/>
                                      </p:to>
                                    </p:set>
                                    <p:anim calcmode="lin" valueType="num">
                                      <p:cBhvr>
                                        <p:cTn id="15" dur="500" fill="hold"/>
                                        <p:tgtEl>
                                          <p:spTgt spid="15"/>
                                        </p:tgtEl>
                                        <p:attrNameLst>
                                          <p:attrName>ppt_x</p:attrName>
                                        </p:attrNameLst>
                                      </p:cBhvr>
                                      <p:tavLst>
                                        <p:tav tm="0">
                                          <p:val>
                                            <p:strVal val="#ppt_x"/>
                                          </p:val>
                                        </p:tav>
                                        <p:tav tm="50000">
                                          <p:val>
                                            <p:strVal val="#ppt_x+.1"/>
                                          </p:val>
                                        </p:tav>
                                        <p:tav tm="100000">
                                          <p:val>
                                            <p:strVal val="#ppt_x"/>
                                          </p:val>
                                        </p:tav>
                                      </p:tavLst>
                                    </p:anim>
                                    <p:anim calcmode="lin" valueType="num">
                                      <p:cBhvr>
                                        <p:cTn id="16" dur="500" fill="hold"/>
                                        <p:tgtEl>
                                          <p:spTgt spid="15"/>
                                        </p:tgtEl>
                                        <p:attrNameLst>
                                          <p:attrName>ppt_y</p:attrName>
                                        </p:attrNameLst>
                                      </p:cBhvr>
                                      <p:tavLst>
                                        <p:tav tm="0">
                                          <p:val>
                                            <p:strVal val="#ppt_y"/>
                                          </p:val>
                                        </p:tav>
                                        <p:tav tm="100000">
                                          <p:val>
                                            <p:strVal val="#ppt_y"/>
                                          </p:val>
                                        </p:tav>
                                      </p:tavLst>
                                    </p:anim>
                                    <p:anim calcmode="lin" valueType="num">
                                      <p:cBhvr>
                                        <p:cTn id="17" dur="500" fill="hold"/>
                                        <p:tgtEl>
                                          <p:spTgt spid="15"/>
                                        </p:tgtEl>
                                        <p:attrNameLst>
                                          <p:attrName>ppt_h</p:attrName>
                                        </p:attrNameLst>
                                      </p:cBhvr>
                                      <p:tavLst>
                                        <p:tav tm="0">
                                          <p:val>
                                            <p:strVal val="#ppt_h/10"/>
                                          </p:val>
                                        </p:tav>
                                        <p:tav tm="50000">
                                          <p:val>
                                            <p:strVal val="#ppt_h+.01"/>
                                          </p:val>
                                        </p:tav>
                                        <p:tav tm="100000">
                                          <p:val>
                                            <p:strVal val="#ppt_h"/>
                                          </p:val>
                                        </p:tav>
                                      </p:tavLst>
                                    </p:anim>
                                    <p:anim calcmode="lin" valueType="num">
                                      <p:cBhvr>
                                        <p:cTn id="18" dur="500" fill="hold"/>
                                        <p:tgtEl>
                                          <p:spTgt spid="15"/>
                                        </p:tgtEl>
                                        <p:attrNameLst>
                                          <p:attrName>ppt_w</p:attrName>
                                        </p:attrNameLst>
                                      </p:cBhvr>
                                      <p:tavLst>
                                        <p:tav tm="0">
                                          <p:val>
                                            <p:strVal val="#ppt_w/10"/>
                                          </p:val>
                                        </p:tav>
                                        <p:tav tm="50000">
                                          <p:val>
                                            <p:strVal val="#ppt_w+.01"/>
                                          </p:val>
                                        </p:tav>
                                        <p:tav tm="100000">
                                          <p:val>
                                            <p:strVal val="#ppt_w"/>
                                          </p:val>
                                        </p:tav>
                                      </p:tavLst>
                                    </p:anim>
                                    <p:animEffect>
                                      <p:cBhvr>
                                        <p:cTn id="19" dur="500" tmFilter="0,0; .5, 1; 1, 1"/>
                                        <p:tgtEl>
                                          <p:spTgt spid="15"/>
                                        </p:tgtEl>
                                      </p:cBhvr>
                                    </p:animEffect>
                                  </p:childTnLst>
                                </p:cTn>
                              </p:par>
                            </p:childTnLst>
                          </p:cTn>
                        </p:par>
                        <p:par>
                          <p:cTn id="20" fill="hold">
                            <p:stCondLst>
                              <p:cond delay="1100"/>
                            </p:stCondLst>
                            <p:childTnLst>
                              <p:par>
                                <p:cTn id="21" presetID="10" presetClass="entr" presetSubtype="0" fill="hold" nodeType="afterEffect">
                                  <p:stCondLst>
                                    <p:cond delay="0"/>
                                  </p:stCondLst>
                                  <p:childTnLst>
                                    <p:set>
                                      <p:cBhvr>
                                        <p:cTn id="22" dur="1" fill="hold">
                                          <p:stCondLst>
                                            <p:cond delay="0"/>
                                          </p:stCondLst>
                                        </p:cTn>
                                        <p:tgtEl>
                                          <p:spTgt spid="28"/>
                                        </p:tgtEl>
                                        <p:attrNameLst>
                                          <p:attrName>style.visibility</p:attrName>
                                        </p:attrNameLst>
                                      </p:cBhvr>
                                      <p:to>
                                        <p:strVal val="visible"/>
                                      </p:to>
                                    </p:set>
                                    <p:animEffect transition="in" filter="fade">
                                      <p:cBhvr>
                                        <p:cTn id="23" dur="500"/>
                                        <p:tgtEl>
                                          <p:spTgt spid="28"/>
                                        </p:tgtEl>
                                      </p:cBhvr>
                                    </p:animEffect>
                                  </p:childTnLst>
                                </p:cTn>
                              </p:par>
                            </p:childTnLst>
                          </p:cTn>
                        </p:par>
                        <p:par>
                          <p:cTn id="24" fill="hold">
                            <p:stCondLst>
                              <p:cond delay="1600"/>
                            </p:stCondLst>
                            <p:childTnLst>
                              <p:par>
                                <p:cTn id="25" presetID="10" presetClass="entr" presetSubtype="0" fill="hold" nodeType="afterEffect">
                                  <p:stCondLst>
                                    <p:cond delay="0"/>
                                  </p:stCondLst>
                                  <p:childTnLst>
                                    <p:set>
                                      <p:cBhvr>
                                        <p:cTn id="26" dur="1" fill="hold">
                                          <p:stCondLst>
                                            <p:cond delay="0"/>
                                          </p:stCondLst>
                                        </p:cTn>
                                        <p:tgtEl>
                                          <p:spTgt spid="30"/>
                                        </p:tgtEl>
                                        <p:attrNameLst>
                                          <p:attrName>style.visibility</p:attrName>
                                        </p:attrNameLst>
                                      </p:cBhvr>
                                      <p:to>
                                        <p:strVal val="visible"/>
                                      </p:to>
                                    </p:set>
                                    <p:animEffect transition="in" filter="fade">
                                      <p:cBhvr>
                                        <p:cTn id="27" dur="500"/>
                                        <p:tgtEl>
                                          <p:spTgt spid="30"/>
                                        </p:tgtEl>
                                      </p:cBhvr>
                                    </p:animEffect>
                                  </p:childTnLst>
                                </p:cTn>
                              </p:par>
                            </p:childTnLst>
                          </p:cTn>
                        </p:par>
                        <p:par>
                          <p:cTn id="28" fill="hold">
                            <p:stCondLst>
                              <p:cond delay="2100"/>
                            </p:stCondLst>
                            <p:childTnLst>
                              <p:par>
                                <p:cTn id="29" presetID="10" presetClass="entr" presetSubtype="0" fill="hold" nodeType="afterEffect">
                                  <p:stCondLst>
                                    <p:cond delay="0"/>
                                  </p:stCondLst>
                                  <p:childTnLst>
                                    <p:set>
                                      <p:cBhvr>
                                        <p:cTn id="30" dur="1" fill="hold">
                                          <p:stCondLst>
                                            <p:cond delay="0"/>
                                          </p:stCondLst>
                                        </p:cTn>
                                        <p:tgtEl>
                                          <p:spTgt spid="26"/>
                                        </p:tgtEl>
                                        <p:attrNameLst>
                                          <p:attrName>style.visibility</p:attrName>
                                        </p:attrNameLst>
                                      </p:cBhvr>
                                      <p:to>
                                        <p:strVal val="visible"/>
                                      </p:to>
                                    </p:set>
                                    <p:animEffect transition="in" filter="fade">
                                      <p:cBhvr>
                                        <p:cTn id="31" dur="500"/>
                                        <p:tgtEl>
                                          <p:spTgt spid="26"/>
                                        </p:tgtEl>
                                      </p:cBhvr>
                                    </p:animEffect>
                                  </p:childTnLst>
                                </p:cTn>
                              </p:par>
                            </p:childTnLst>
                          </p:cTn>
                        </p:par>
                        <p:par>
                          <p:cTn id="32" fill="hold">
                            <p:stCondLst>
                              <p:cond delay="2600"/>
                            </p:stCondLst>
                            <p:childTnLst>
                              <p:par>
                                <p:cTn id="33" presetID="10" presetClass="entr" presetSubtype="0" fill="hold" nodeType="afterEffect">
                                  <p:stCondLst>
                                    <p:cond delay="0"/>
                                  </p:stCondLst>
                                  <p:childTnLst>
                                    <p:set>
                                      <p:cBhvr>
                                        <p:cTn id="34" dur="1" fill="hold">
                                          <p:stCondLst>
                                            <p:cond delay="0"/>
                                          </p:stCondLst>
                                        </p:cTn>
                                        <p:tgtEl>
                                          <p:spTgt spid="29"/>
                                        </p:tgtEl>
                                        <p:attrNameLst>
                                          <p:attrName>style.visibility</p:attrName>
                                        </p:attrNameLst>
                                      </p:cBhvr>
                                      <p:to>
                                        <p:strVal val="visible"/>
                                      </p:to>
                                    </p:set>
                                    <p:animEffect transition="in" filter="fade">
                                      <p:cBhvr>
                                        <p:cTn id="35"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ldLvl="0" autoUpdateAnimBg="0"/>
    </p:bld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 name="文本框 6"/>
          <p:cNvSpPr>
            <a:spLocks noChangeArrowheads="1"/>
          </p:cNvSpPr>
          <p:nvPr/>
        </p:nvSpPr>
        <p:spPr bwMode="auto">
          <a:xfrm>
            <a:off x="641111" y="316677"/>
            <a:ext cx="3295650" cy="313055"/>
          </a:xfrm>
          <a:prstGeom prst="rect">
            <a:avLst/>
          </a:prstGeom>
          <a:noFill/>
          <a:ln>
            <a:noFill/>
          </a:ln>
        </p:spPr>
        <p:txBody>
          <a:bodyPr lIns="68571" tIns="34285" rIns="68571" bIns="34285">
            <a:spAutoFit/>
          </a:bodyPr>
          <a:lstStyle/>
          <a:p>
            <a:pPr defTabSz="967740" fontAlgn="auto">
              <a:spcBef>
                <a:spcPts val="0"/>
              </a:spcBef>
              <a:spcAft>
                <a:spcPts val="0"/>
              </a:spcAft>
              <a:defRPr/>
            </a:pPr>
            <a:r>
              <a:rPr lang="zh-CN" altLang="en-US" sz="1600" b="1" dirty="0">
                <a:latin typeface="微软雅黑" pitchFamily="34" charset="-122"/>
                <a:ea typeface="微软雅黑" pitchFamily="34" charset="-122"/>
                <a:sym typeface="微软雅黑" pitchFamily="34" charset="-122"/>
              </a:rPr>
              <a:t>数据库建表</a:t>
            </a:r>
            <a:endParaRPr lang="zh-CN" altLang="en-US" sz="1600" b="1" dirty="0">
              <a:latin typeface="微软雅黑" pitchFamily="34" charset="-122"/>
              <a:ea typeface="微软雅黑" pitchFamily="34" charset="-122"/>
              <a:sym typeface="微软雅黑" pitchFamily="34" charset="-122"/>
            </a:endParaRPr>
          </a:p>
        </p:txBody>
      </p:sp>
      <p:grpSp>
        <p:nvGrpSpPr>
          <p:cNvPr id="16" name="组合 15"/>
          <p:cNvGrpSpPr/>
          <p:nvPr/>
        </p:nvGrpSpPr>
        <p:grpSpPr>
          <a:xfrm>
            <a:off x="352592" y="688270"/>
            <a:ext cx="9231272" cy="67851"/>
            <a:chOff x="288133" y="483063"/>
            <a:chExt cx="8772740" cy="64666"/>
          </a:xfrm>
        </p:grpSpPr>
        <p:sp>
          <p:nvSpPr>
            <p:cNvPr id="17" name="任意多边形 16"/>
            <p:cNvSpPr/>
            <p:nvPr/>
          </p:nvSpPr>
          <p:spPr>
            <a:xfrm>
              <a:off x="288133" y="483063"/>
              <a:ext cx="904874" cy="64666"/>
            </a:xfrm>
            <a:custGeom>
              <a:avLst/>
              <a:gdLst>
                <a:gd name="connsiteX0" fmla="*/ 0 w 740569"/>
                <a:gd name="connsiteY0" fmla="*/ 28575 h 47625"/>
                <a:gd name="connsiteX1" fmla="*/ 95250 w 740569"/>
                <a:gd name="connsiteY1" fmla="*/ 0 h 47625"/>
                <a:gd name="connsiteX2" fmla="*/ 152400 w 740569"/>
                <a:gd name="connsiteY2" fmla="*/ 40481 h 47625"/>
                <a:gd name="connsiteX3" fmla="*/ 238125 w 740569"/>
                <a:gd name="connsiteY3" fmla="*/ 4762 h 47625"/>
                <a:gd name="connsiteX4" fmla="*/ 285750 w 740569"/>
                <a:gd name="connsiteY4" fmla="*/ 47625 h 47625"/>
                <a:gd name="connsiteX5" fmla="*/ 431007 w 740569"/>
                <a:gd name="connsiteY5" fmla="*/ 19050 h 47625"/>
                <a:gd name="connsiteX6" fmla="*/ 733425 w 740569"/>
                <a:gd name="connsiteY6" fmla="*/ 19050 h 47625"/>
                <a:gd name="connsiteX7" fmla="*/ 740569 w 740569"/>
                <a:gd name="connsiteY7" fmla="*/ 19050 h 47625"/>
                <a:gd name="connsiteX0-1" fmla="*/ 0 w 740569"/>
                <a:gd name="connsiteY0-2" fmla="*/ 28706 h 47756"/>
                <a:gd name="connsiteX1-3" fmla="*/ 95250 w 740569"/>
                <a:gd name="connsiteY1-4" fmla="*/ 131 h 47756"/>
                <a:gd name="connsiteX2-5" fmla="*/ 152400 w 740569"/>
                <a:gd name="connsiteY2-6" fmla="*/ 40612 h 47756"/>
                <a:gd name="connsiteX3-7" fmla="*/ 238125 w 740569"/>
                <a:gd name="connsiteY3-8" fmla="*/ 4893 h 47756"/>
                <a:gd name="connsiteX4-9" fmla="*/ 285750 w 740569"/>
                <a:gd name="connsiteY4-10" fmla="*/ 47756 h 47756"/>
                <a:gd name="connsiteX5-11" fmla="*/ 431007 w 740569"/>
                <a:gd name="connsiteY5-12" fmla="*/ 19181 h 47756"/>
                <a:gd name="connsiteX6-13" fmla="*/ 733425 w 740569"/>
                <a:gd name="connsiteY6-14" fmla="*/ 19181 h 47756"/>
                <a:gd name="connsiteX7-15" fmla="*/ 740569 w 740569"/>
                <a:gd name="connsiteY7-16" fmla="*/ 19181 h 47756"/>
                <a:gd name="connsiteX0-17" fmla="*/ 0 w 740569"/>
                <a:gd name="connsiteY0-18" fmla="*/ 29111 h 48161"/>
                <a:gd name="connsiteX1-19" fmla="*/ 95250 w 740569"/>
                <a:gd name="connsiteY1-20" fmla="*/ 536 h 48161"/>
                <a:gd name="connsiteX2-21" fmla="*/ 152400 w 740569"/>
                <a:gd name="connsiteY2-22" fmla="*/ 41017 h 48161"/>
                <a:gd name="connsiteX3-23" fmla="*/ 238125 w 740569"/>
                <a:gd name="connsiteY3-24" fmla="*/ 5298 h 48161"/>
                <a:gd name="connsiteX4-25" fmla="*/ 285750 w 740569"/>
                <a:gd name="connsiteY4-26" fmla="*/ 48161 h 48161"/>
                <a:gd name="connsiteX5-27" fmla="*/ 431007 w 740569"/>
                <a:gd name="connsiteY5-28" fmla="*/ 19586 h 48161"/>
                <a:gd name="connsiteX6-29" fmla="*/ 733425 w 740569"/>
                <a:gd name="connsiteY6-30" fmla="*/ 19586 h 48161"/>
                <a:gd name="connsiteX7-31" fmla="*/ 740569 w 740569"/>
                <a:gd name="connsiteY7-32" fmla="*/ 19586 h 48161"/>
                <a:gd name="connsiteX0-33" fmla="*/ 0 w 740569"/>
                <a:gd name="connsiteY0-34" fmla="*/ 45574 h 64624"/>
                <a:gd name="connsiteX1-35" fmla="*/ 111919 w 740569"/>
                <a:gd name="connsiteY1-36" fmla="*/ 330 h 64624"/>
                <a:gd name="connsiteX2-37" fmla="*/ 152400 w 740569"/>
                <a:gd name="connsiteY2-38" fmla="*/ 57480 h 64624"/>
                <a:gd name="connsiteX3-39" fmla="*/ 238125 w 740569"/>
                <a:gd name="connsiteY3-40" fmla="*/ 21761 h 64624"/>
                <a:gd name="connsiteX4-41" fmla="*/ 285750 w 740569"/>
                <a:gd name="connsiteY4-42" fmla="*/ 64624 h 64624"/>
                <a:gd name="connsiteX5-43" fmla="*/ 431007 w 740569"/>
                <a:gd name="connsiteY5-44" fmla="*/ 36049 h 64624"/>
                <a:gd name="connsiteX6-45" fmla="*/ 733425 w 740569"/>
                <a:gd name="connsiteY6-46" fmla="*/ 36049 h 64624"/>
                <a:gd name="connsiteX7-47" fmla="*/ 740569 w 740569"/>
                <a:gd name="connsiteY7-48" fmla="*/ 36049 h 64624"/>
                <a:gd name="connsiteX0-49" fmla="*/ 0 w 740569"/>
                <a:gd name="connsiteY0-50" fmla="*/ 45574 h 64624"/>
                <a:gd name="connsiteX1-51" fmla="*/ 111919 w 740569"/>
                <a:gd name="connsiteY1-52" fmla="*/ 330 h 64624"/>
                <a:gd name="connsiteX2-53" fmla="*/ 152400 w 740569"/>
                <a:gd name="connsiteY2-54" fmla="*/ 57480 h 64624"/>
                <a:gd name="connsiteX3-55" fmla="*/ 238125 w 740569"/>
                <a:gd name="connsiteY3-56" fmla="*/ 21761 h 64624"/>
                <a:gd name="connsiteX4-57" fmla="*/ 285750 w 740569"/>
                <a:gd name="connsiteY4-58" fmla="*/ 64624 h 64624"/>
                <a:gd name="connsiteX5-59" fmla="*/ 431007 w 740569"/>
                <a:gd name="connsiteY5-60" fmla="*/ 36049 h 64624"/>
                <a:gd name="connsiteX6-61" fmla="*/ 733425 w 740569"/>
                <a:gd name="connsiteY6-62" fmla="*/ 36049 h 64624"/>
                <a:gd name="connsiteX7-63" fmla="*/ 740569 w 740569"/>
                <a:gd name="connsiteY7-64" fmla="*/ 36049 h 64624"/>
                <a:gd name="connsiteX0-65" fmla="*/ 0 w 740569"/>
                <a:gd name="connsiteY0-66" fmla="*/ 45574 h 64624"/>
                <a:gd name="connsiteX1-67" fmla="*/ 111919 w 740569"/>
                <a:gd name="connsiteY1-68" fmla="*/ 330 h 64624"/>
                <a:gd name="connsiteX2-69" fmla="*/ 152400 w 740569"/>
                <a:gd name="connsiteY2-70" fmla="*/ 57480 h 64624"/>
                <a:gd name="connsiteX3-71" fmla="*/ 238125 w 740569"/>
                <a:gd name="connsiteY3-72" fmla="*/ 21761 h 64624"/>
                <a:gd name="connsiteX4-73" fmla="*/ 285750 w 740569"/>
                <a:gd name="connsiteY4-74" fmla="*/ 64624 h 64624"/>
                <a:gd name="connsiteX5-75" fmla="*/ 431007 w 740569"/>
                <a:gd name="connsiteY5-76" fmla="*/ 36049 h 64624"/>
                <a:gd name="connsiteX6-77" fmla="*/ 733425 w 740569"/>
                <a:gd name="connsiteY6-78" fmla="*/ 36049 h 64624"/>
                <a:gd name="connsiteX7-79" fmla="*/ 740569 w 740569"/>
                <a:gd name="connsiteY7-80" fmla="*/ 36049 h 64624"/>
                <a:gd name="connsiteX0-81" fmla="*/ 0 w 740569"/>
                <a:gd name="connsiteY0-82" fmla="*/ 45574 h 64624"/>
                <a:gd name="connsiteX1-83" fmla="*/ 111919 w 740569"/>
                <a:gd name="connsiteY1-84" fmla="*/ 330 h 64624"/>
                <a:gd name="connsiteX2-85" fmla="*/ 152400 w 740569"/>
                <a:gd name="connsiteY2-86" fmla="*/ 57480 h 64624"/>
                <a:gd name="connsiteX3-87" fmla="*/ 238125 w 740569"/>
                <a:gd name="connsiteY3-88" fmla="*/ 21761 h 64624"/>
                <a:gd name="connsiteX4-89" fmla="*/ 285750 w 740569"/>
                <a:gd name="connsiteY4-90" fmla="*/ 64624 h 64624"/>
                <a:gd name="connsiteX5-91" fmla="*/ 431007 w 740569"/>
                <a:gd name="connsiteY5-92" fmla="*/ 36049 h 64624"/>
                <a:gd name="connsiteX6-93" fmla="*/ 733425 w 740569"/>
                <a:gd name="connsiteY6-94" fmla="*/ 36049 h 64624"/>
                <a:gd name="connsiteX7-95" fmla="*/ 740569 w 740569"/>
                <a:gd name="connsiteY7-96" fmla="*/ 36049 h 64624"/>
                <a:gd name="connsiteX0-97" fmla="*/ 0 w 740569"/>
                <a:gd name="connsiteY0-98" fmla="*/ 45574 h 67811"/>
                <a:gd name="connsiteX1-99" fmla="*/ 111919 w 740569"/>
                <a:gd name="connsiteY1-100" fmla="*/ 330 h 67811"/>
                <a:gd name="connsiteX2-101" fmla="*/ 152400 w 740569"/>
                <a:gd name="connsiteY2-102" fmla="*/ 57480 h 67811"/>
                <a:gd name="connsiteX3-103" fmla="*/ 238125 w 740569"/>
                <a:gd name="connsiteY3-104" fmla="*/ 21761 h 67811"/>
                <a:gd name="connsiteX4-105" fmla="*/ 285750 w 740569"/>
                <a:gd name="connsiteY4-106" fmla="*/ 64624 h 67811"/>
                <a:gd name="connsiteX5-107" fmla="*/ 431007 w 740569"/>
                <a:gd name="connsiteY5-108" fmla="*/ 36049 h 67811"/>
                <a:gd name="connsiteX6-109" fmla="*/ 733425 w 740569"/>
                <a:gd name="connsiteY6-110" fmla="*/ 36049 h 67811"/>
                <a:gd name="connsiteX7-111" fmla="*/ 740569 w 740569"/>
                <a:gd name="connsiteY7-112" fmla="*/ 36049 h 67811"/>
                <a:gd name="connsiteX0-113" fmla="*/ 0 w 740569"/>
                <a:gd name="connsiteY0-114" fmla="*/ 45574 h 64754"/>
                <a:gd name="connsiteX1-115" fmla="*/ 111919 w 740569"/>
                <a:gd name="connsiteY1-116" fmla="*/ 330 h 64754"/>
                <a:gd name="connsiteX2-117" fmla="*/ 152400 w 740569"/>
                <a:gd name="connsiteY2-118" fmla="*/ 57480 h 64754"/>
                <a:gd name="connsiteX3-119" fmla="*/ 238125 w 740569"/>
                <a:gd name="connsiteY3-120" fmla="*/ 21761 h 64754"/>
                <a:gd name="connsiteX4-121" fmla="*/ 285750 w 740569"/>
                <a:gd name="connsiteY4-122" fmla="*/ 64624 h 64754"/>
                <a:gd name="connsiteX5-123" fmla="*/ 431007 w 740569"/>
                <a:gd name="connsiteY5-124" fmla="*/ 36049 h 64754"/>
                <a:gd name="connsiteX6-125" fmla="*/ 733425 w 740569"/>
                <a:gd name="connsiteY6-126" fmla="*/ 36049 h 64754"/>
                <a:gd name="connsiteX7-127" fmla="*/ 740569 w 740569"/>
                <a:gd name="connsiteY7-128" fmla="*/ 36049 h 64754"/>
                <a:gd name="connsiteX0-129" fmla="*/ 0 w 740569"/>
                <a:gd name="connsiteY0-130" fmla="*/ 45574 h 64776"/>
                <a:gd name="connsiteX1-131" fmla="*/ 111919 w 740569"/>
                <a:gd name="connsiteY1-132" fmla="*/ 330 h 64776"/>
                <a:gd name="connsiteX2-133" fmla="*/ 152400 w 740569"/>
                <a:gd name="connsiteY2-134" fmla="*/ 57480 h 64776"/>
                <a:gd name="connsiteX3-135" fmla="*/ 238125 w 740569"/>
                <a:gd name="connsiteY3-136" fmla="*/ 21761 h 64776"/>
                <a:gd name="connsiteX4-137" fmla="*/ 311944 w 740569"/>
                <a:gd name="connsiteY4-138" fmla="*/ 64624 h 64776"/>
                <a:gd name="connsiteX5-139" fmla="*/ 431007 w 740569"/>
                <a:gd name="connsiteY5-140" fmla="*/ 36049 h 64776"/>
                <a:gd name="connsiteX6-141" fmla="*/ 733425 w 740569"/>
                <a:gd name="connsiteY6-142" fmla="*/ 36049 h 64776"/>
                <a:gd name="connsiteX7-143" fmla="*/ 740569 w 740569"/>
                <a:gd name="connsiteY7-144" fmla="*/ 36049 h 64776"/>
                <a:gd name="connsiteX0-145" fmla="*/ 0 w 758294"/>
                <a:gd name="connsiteY0-146" fmla="*/ 45574 h 64666"/>
                <a:gd name="connsiteX1-147" fmla="*/ 111919 w 758294"/>
                <a:gd name="connsiteY1-148" fmla="*/ 330 h 64666"/>
                <a:gd name="connsiteX2-149" fmla="*/ 152400 w 758294"/>
                <a:gd name="connsiteY2-150" fmla="*/ 57480 h 64666"/>
                <a:gd name="connsiteX3-151" fmla="*/ 238125 w 758294"/>
                <a:gd name="connsiteY3-152" fmla="*/ 21761 h 64666"/>
                <a:gd name="connsiteX4-153" fmla="*/ 311944 w 758294"/>
                <a:gd name="connsiteY4-154" fmla="*/ 64624 h 64666"/>
                <a:gd name="connsiteX5-155" fmla="*/ 423864 w 758294"/>
                <a:gd name="connsiteY5-156" fmla="*/ 12236 h 64666"/>
                <a:gd name="connsiteX6-157" fmla="*/ 733425 w 758294"/>
                <a:gd name="connsiteY6-158" fmla="*/ 36049 h 64666"/>
                <a:gd name="connsiteX7-159" fmla="*/ 740569 w 758294"/>
                <a:gd name="connsiteY7-160" fmla="*/ 36049 h 64666"/>
                <a:gd name="connsiteX0-161" fmla="*/ 0 w 950119"/>
                <a:gd name="connsiteY0-162" fmla="*/ 45574 h 64666"/>
                <a:gd name="connsiteX1-163" fmla="*/ 111919 w 950119"/>
                <a:gd name="connsiteY1-164" fmla="*/ 330 h 64666"/>
                <a:gd name="connsiteX2-165" fmla="*/ 152400 w 950119"/>
                <a:gd name="connsiteY2-166" fmla="*/ 57480 h 64666"/>
                <a:gd name="connsiteX3-167" fmla="*/ 238125 w 950119"/>
                <a:gd name="connsiteY3-168" fmla="*/ 21761 h 64666"/>
                <a:gd name="connsiteX4-169" fmla="*/ 311944 w 950119"/>
                <a:gd name="connsiteY4-170" fmla="*/ 64624 h 64666"/>
                <a:gd name="connsiteX5-171" fmla="*/ 423864 w 950119"/>
                <a:gd name="connsiteY5-172" fmla="*/ 12236 h 64666"/>
                <a:gd name="connsiteX6-173" fmla="*/ 733425 w 950119"/>
                <a:gd name="connsiteY6-174" fmla="*/ 36049 h 64666"/>
                <a:gd name="connsiteX7-175" fmla="*/ 950119 w 950119"/>
                <a:gd name="connsiteY7-176" fmla="*/ 36049 h 64666"/>
                <a:gd name="connsiteX0-177" fmla="*/ 0 w 950119"/>
                <a:gd name="connsiteY0-178" fmla="*/ 45574 h 64666"/>
                <a:gd name="connsiteX1-179" fmla="*/ 111919 w 950119"/>
                <a:gd name="connsiteY1-180" fmla="*/ 330 h 64666"/>
                <a:gd name="connsiteX2-181" fmla="*/ 152400 w 950119"/>
                <a:gd name="connsiteY2-182" fmla="*/ 57480 h 64666"/>
                <a:gd name="connsiteX3-183" fmla="*/ 238125 w 950119"/>
                <a:gd name="connsiteY3-184" fmla="*/ 21761 h 64666"/>
                <a:gd name="connsiteX4-185" fmla="*/ 311944 w 950119"/>
                <a:gd name="connsiteY4-186" fmla="*/ 64624 h 64666"/>
                <a:gd name="connsiteX5-187" fmla="*/ 423864 w 950119"/>
                <a:gd name="connsiteY5-188" fmla="*/ 12236 h 64666"/>
                <a:gd name="connsiteX6-189" fmla="*/ 738187 w 950119"/>
                <a:gd name="connsiteY6-190" fmla="*/ 14618 h 64666"/>
                <a:gd name="connsiteX7-191" fmla="*/ 950119 w 950119"/>
                <a:gd name="connsiteY7-192" fmla="*/ 36049 h 64666"/>
                <a:gd name="connsiteX0-193" fmla="*/ 0 w 985838"/>
                <a:gd name="connsiteY0-194" fmla="*/ 45574 h 64666"/>
                <a:gd name="connsiteX1-195" fmla="*/ 111919 w 985838"/>
                <a:gd name="connsiteY1-196" fmla="*/ 330 h 64666"/>
                <a:gd name="connsiteX2-197" fmla="*/ 152400 w 985838"/>
                <a:gd name="connsiteY2-198" fmla="*/ 57480 h 64666"/>
                <a:gd name="connsiteX3-199" fmla="*/ 238125 w 985838"/>
                <a:gd name="connsiteY3-200" fmla="*/ 21761 h 64666"/>
                <a:gd name="connsiteX4-201" fmla="*/ 311944 w 985838"/>
                <a:gd name="connsiteY4-202" fmla="*/ 64624 h 64666"/>
                <a:gd name="connsiteX5-203" fmla="*/ 423864 w 985838"/>
                <a:gd name="connsiteY5-204" fmla="*/ 12236 h 64666"/>
                <a:gd name="connsiteX6-205" fmla="*/ 738187 w 985838"/>
                <a:gd name="connsiteY6-206" fmla="*/ 14618 h 64666"/>
                <a:gd name="connsiteX7-207" fmla="*/ 985838 w 985838"/>
                <a:gd name="connsiteY7-208" fmla="*/ 16999 h 64666"/>
                <a:gd name="connsiteX0-209" fmla="*/ 0 w 964406"/>
                <a:gd name="connsiteY0-210" fmla="*/ 45574 h 64666"/>
                <a:gd name="connsiteX1-211" fmla="*/ 111919 w 964406"/>
                <a:gd name="connsiteY1-212" fmla="*/ 330 h 64666"/>
                <a:gd name="connsiteX2-213" fmla="*/ 152400 w 964406"/>
                <a:gd name="connsiteY2-214" fmla="*/ 57480 h 64666"/>
                <a:gd name="connsiteX3-215" fmla="*/ 238125 w 964406"/>
                <a:gd name="connsiteY3-216" fmla="*/ 21761 h 64666"/>
                <a:gd name="connsiteX4-217" fmla="*/ 311944 w 964406"/>
                <a:gd name="connsiteY4-218" fmla="*/ 64624 h 64666"/>
                <a:gd name="connsiteX5-219" fmla="*/ 423864 w 964406"/>
                <a:gd name="connsiteY5-220" fmla="*/ 12236 h 64666"/>
                <a:gd name="connsiteX6-221" fmla="*/ 738187 w 964406"/>
                <a:gd name="connsiteY6-222" fmla="*/ 14618 h 64666"/>
                <a:gd name="connsiteX7-223" fmla="*/ 964406 w 964406"/>
                <a:gd name="connsiteY7-224" fmla="*/ 7474 h 64666"/>
                <a:gd name="connsiteX0-225" fmla="*/ 0 w 962024"/>
                <a:gd name="connsiteY0-226" fmla="*/ 45574 h 64666"/>
                <a:gd name="connsiteX1-227" fmla="*/ 111919 w 962024"/>
                <a:gd name="connsiteY1-228" fmla="*/ 330 h 64666"/>
                <a:gd name="connsiteX2-229" fmla="*/ 152400 w 962024"/>
                <a:gd name="connsiteY2-230" fmla="*/ 57480 h 64666"/>
                <a:gd name="connsiteX3-231" fmla="*/ 238125 w 962024"/>
                <a:gd name="connsiteY3-232" fmla="*/ 21761 h 64666"/>
                <a:gd name="connsiteX4-233" fmla="*/ 311944 w 962024"/>
                <a:gd name="connsiteY4-234" fmla="*/ 64624 h 64666"/>
                <a:gd name="connsiteX5-235" fmla="*/ 423864 w 962024"/>
                <a:gd name="connsiteY5-236" fmla="*/ 12236 h 64666"/>
                <a:gd name="connsiteX6-237" fmla="*/ 738187 w 962024"/>
                <a:gd name="connsiteY6-238" fmla="*/ 14618 h 64666"/>
                <a:gd name="connsiteX7-239" fmla="*/ 962024 w 962024"/>
                <a:gd name="connsiteY7-240" fmla="*/ 14618 h 64666"/>
                <a:gd name="connsiteX0-241" fmla="*/ 0 w 845343"/>
                <a:gd name="connsiteY0-242" fmla="*/ 45574 h 64666"/>
                <a:gd name="connsiteX1-243" fmla="*/ 111919 w 845343"/>
                <a:gd name="connsiteY1-244" fmla="*/ 330 h 64666"/>
                <a:gd name="connsiteX2-245" fmla="*/ 152400 w 845343"/>
                <a:gd name="connsiteY2-246" fmla="*/ 57480 h 64666"/>
                <a:gd name="connsiteX3-247" fmla="*/ 238125 w 845343"/>
                <a:gd name="connsiteY3-248" fmla="*/ 21761 h 64666"/>
                <a:gd name="connsiteX4-249" fmla="*/ 311944 w 845343"/>
                <a:gd name="connsiteY4-250" fmla="*/ 64624 h 64666"/>
                <a:gd name="connsiteX5-251" fmla="*/ 423864 w 845343"/>
                <a:gd name="connsiteY5-252" fmla="*/ 12236 h 64666"/>
                <a:gd name="connsiteX6-253" fmla="*/ 738187 w 845343"/>
                <a:gd name="connsiteY6-254" fmla="*/ 14618 h 64666"/>
                <a:gd name="connsiteX7-255" fmla="*/ 845343 w 845343"/>
                <a:gd name="connsiteY7-256" fmla="*/ 14618 h 64666"/>
                <a:gd name="connsiteX0-257" fmla="*/ 0 w 904874"/>
                <a:gd name="connsiteY0-258" fmla="*/ 45574 h 64666"/>
                <a:gd name="connsiteX1-259" fmla="*/ 111919 w 904874"/>
                <a:gd name="connsiteY1-260" fmla="*/ 330 h 64666"/>
                <a:gd name="connsiteX2-261" fmla="*/ 152400 w 904874"/>
                <a:gd name="connsiteY2-262" fmla="*/ 57480 h 64666"/>
                <a:gd name="connsiteX3-263" fmla="*/ 238125 w 904874"/>
                <a:gd name="connsiteY3-264" fmla="*/ 21761 h 64666"/>
                <a:gd name="connsiteX4-265" fmla="*/ 311944 w 904874"/>
                <a:gd name="connsiteY4-266" fmla="*/ 64624 h 64666"/>
                <a:gd name="connsiteX5-267" fmla="*/ 423864 w 904874"/>
                <a:gd name="connsiteY5-268" fmla="*/ 12236 h 64666"/>
                <a:gd name="connsiteX6-269" fmla="*/ 738187 w 904874"/>
                <a:gd name="connsiteY6-270" fmla="*/ 14618 h 64666"/>
                <a:gd name="connsiteX7-271" fmla="*/ 904874 w 904874"/>
                <a:gd name="connsiteY7-272" fmla="*/ 14618 h 64666"/>
                <a:gd name="connsiteX0-273" fmla="*/ 0 w 904874"/>
                <a:gd name="connsiteY0-274" fmla="*/ 45574 h 64666"/>
                <a:gd name="connsiteX1-275" fmla="*/ 111919 w 904874"/>
                <a:gd name="connsiteY1-276" fmla="*/ 330 h 64666"/>
                <a:gd name="connsiteX2-277" fmla="*/ 152400 w 904874"/>
                <a:gd name="connsiteY2-278" fmla="*/ 57480 h 64666"/>
                <a:gd name="connsiteX3-279" fmla="*/ 238125 w 904874"/>
                <a:gd name="connsiteY3-280" fmla="*/ 21761 h 64666"/>
                <a:gd name="connsiteX4-281" fmla="*/ 311944 w 904874"/>
                <a:gd name="connsiteY4-282" fmla="*/ 64624 h 64666"/>
                <a:gd name="connsiteX5-283" fmla="*/ 423864 w 904874"/>
                <a:gd name="connsiteY5-284" fmla="*/ 12236 h 64666"/>
                <a:gd name="connsiteX6-285" fmla="*/ 740569 w 904874"/>
                <a:gd name="connsiteY6-286" fmla="*/ 14618 h 64666"/>
                <a:gd name="connsiteX7-287" fmla="*/ 904874 w 904874"/>
                <a:gd name="connsiteY7-288" fmla="*/ 14618 h 64666"/>
                <a:gd name="connsiteX0-289" fmla="*/ 0 w 904874"/>
                <a:gd name="connsiteY0-290" fmla="*/ 45574 h 64666"/>
                <a:gd name="connsiteX1-291" fmla="*/ 111919 w 904874"/>
                <a:gd name="connsiteY1-292" fmla="*/ 330 h 64666"/>
                <a:gd name="connsiteX2-293" fmla="*/ 152400 w 904874"/>
                <a:gd name="connsiteY2-294" fmla="*/ 57480 h 64666"/>
                <a:gd name="connsiteX3-295" fmla="*/ 238125 w 904874"/>
                <a:gd name="connsiteY3-296" fmla="*/ 21761 h 64666"/>
                <a:gd name="connsiteX4-297" fmla="*/ 311944 w 904874"/>
                <a:gd name="connsiteY4-298" fmla="*/ 64624 h 64666"/>
                <a:gd name="connsiteX5-299" fmla="*/ 423864 w 904874"/>
                <a:gd name="connsiteY5-300" fmla="*/ 12236 h 64666"/>
                <a:gd name="connsiteX6-301" fmla="*/ 740569 w 904874"/>
                <a:gd name="connsiteY6-302" fmla="*/ 14618 h 64666"/>
                <a:gd name="connsiteX7-303" fmla="*/ 904874 w 904874"/>
                <a:gd name="connsiteY7-304" fmla="*/ 14618 h 64666"/>
                <a:gd name="connsiteX0-305" fmla="*/ 0 w 904874"/>
                <a:gd name="connsiteY0-306" fmla="*/ 45574 h 64666"/>
                <a:gd name="connsiteX1-307" fmla="*/ 111919 w 904874"/>
                <a:gd name="connsiteY1-308" fmla="*/ 330 h 64666"/>
                <a:gd name="connsiteX2-309" fmla="*/ 152400 w 904874"/>
                <a:gd name="connsiteY2-310" fmla="*/ 57480 h 64666"/>
                <a:gd name="connsiteX3-311" fmla="*/ 238125 w 904874"/>
                <a:gd name="connsiteY3-312" fmla="*/ 21761 h 64666"/>
                <a:gd name="connsiteX4-313" fmla="*/ 311944 w 904874"/>
                <a:gd name="connsiteY4-314" fmla="*/ 64624 h 64666"/>
                <a:gd name="connsiteX5-315" fmla="*/ 423864 w 904874"/>
                <a:gd name="connsiteY5-316" fmla="*/ 12236 h 64666"/>
                <a:gd name="connsiteX6-317" fmla="*/ 904874 w 904874"/>
                <a:gd name="connsiteY6-318" fmla="*/ 14618 h 646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904874" h="64666">
                  <a:moveTo>
                    <a:pt x="0" y="45574"/>
                  </a:moveTo>
                  <a:cubicBezTo>
                    <a:pt x="31750" y="36049"/>
                    <a:pt x="67469" y="-4035"/>
                    <a:pt x="111919" y="330"/>
                  </a:cubicBezTo>
                  <a:cubicBezTo>
                    <a:pt x="156369" y="4695"/>
                    <a:pt x="114300" y="47955"/>
                    <a:pt x="152400" y="57480"/>
                  </a:cubicBezTo>
                  <a:cubicBezTo>
                    <a:pt x="190500" y="67005"/>
                    <a:pt x="211534" y="20570"/>
                    <a:pt x="238125" y="21761"/>
                  </a:cubicBezTo>
                  <a:cubicBezTo>
                    <a:pt x="264716" y="22952"/>
                    <a:pt x="280988" y="66211"/>
                    <a:pt x="311944" y="64624"/>
                  </a:cubicBezTo>
                  <a:cubicBezTo>
                    <a:pt x="342900" y="63037"/>
                    <a:pt x="325042" y="20570"/>
                    <a:pt x="423864" y="12236"/>
                  </a:cubicBezTo>
                  <a:cubicBezTo>
                    <a:pt x="522686" y="3902"/>
                    <a:pt x="804664" y="14122"/>
                    <a:pt x="904874" y="14618"/>
                  </a:cubicBezTo>
                </a:path>
              </a:pathLst>
            </a:custGeom>
            <a:no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8" name="直接连接符 17"/>
            <p:cNvCxnSpPr>
              <a:stCxn id="17" idx="6"/>
            </p:cNvCxnSpPr>
            <p:nvPr/>
          </p:nvCxnSpPr>
          <p:spPr>
            <a:xfrm>
              <a:off x="1193007" y="497681"/>
              <a:ext cx="7867866" cy="4366"/>
            </a:xfrm>
            <a:prstGeom prst="line">
              <a:avLst/>
            </a:prstGeom>
            <a:no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9" name="组合 18"/>
          <p:cNvGrpSpPr/>
          <p:nvPr/>
        </p:nvGrpSpPr>
        <p:grpSpPr>
          <a:xfrm>
            <a:off x="0" y="290390"/>
            <a:ext cx="641111" cy="353788"/>
            <a:chOff x="0" y="252065"/>
            <a:chExt cx="641111" cy="392113"/>
          </a:xfrm>
        </p:grpSpPr>
        <p:sp>
          <p:nvSpPr>
            <p:cNvPr id="20" name="矩形 59"/>
            <p:cNvSpPr>
              <a:spLocks noChangeArrowheads="1"/>
            </p:cNvSpPr>
            <p:nvPr/>
          </p:nvSpPr>
          <p:spPr bwMode="auto">
            <a:xfrm>
              <a:off x="0" y="252065"/>
              <a:ext cx="227013" cy="392112"/>
            </a:xfrm>
            <a:prstGeom prst="rect">
              <a:avLst/>
            </a:prstGeom>
            <a:solidFill>
              <a:srgbClr val="7030A0"/>
            </a:solidFill>
            <a:ln>
              <a:noFill/>
            </a:ln>
          </p:spPr>
          <p:txBody>
            <a:bodyPr anchor="ctr"/>
            <a:lstStyle>
              <a:lvl1pPr>
                <a:lnSpc>
                  <a:spcPct val="90000"/>
                </a:lnSpc>
                <a:spcBef>
                  <a:spcPts val="1000"/>
                </a:spcBef>
                <a:buChar char="•"/>
                <a:defRPr sz="2800">
                  <a:solidFill>
                    <a:schemeClr val="tx1"/>
                  </a:solidFill>
                  <a:latin typeface="Calibri" pitchFamily="34" charset="0"/>
                  <a:ea typeface="宋体" charset="-122"/>
                </a:defRPr>
              </a:lvl1pPr>
              <a:lvl2pPr marL="742950" indent="-285750">
                <a:lnSpc>
                  <a:spcPct val="90000"/>
                </a:lnSpc>
                <a:spcBef>
                  <a:spcPts val="500"/>
                </a:spcBef>
                <a:buChar char="•"/>
                <a:defRPr sz="2400">
                  <a:solidFill>
                    <a:schemeClr val="tx1"/>
                  </a:solidFill>
                  <a:latin typeface="Calibri" pitchFamily="34" charset="0"/>
                  <a:ea typeface="宋体" charset="-122"/>
                </a:defRPr>
              </a:lvl2pPr>
              <a:lvl3pPr marL="1143000" indent="-228600">
                <a:lnSpc>
                  <a:spcPct val="90000"/>
                </a:lnSpc>
                <a:spcBef>
                  <a:spcPts val="500"/>
                </a:spcBef>
                <a:buChar char="•"/>
                <a:defRPr sz="2000">
                  <a:solidFill>
                    <a:schemeClr val="tx1"/>
                  </a:solidFill>
                  <a:latin typeface="Calibri" pitchFamily="34" charset="0"/>
                  <a:ea typeface="宋体" charset="-122"/>
                </a:defRPr>
              </a:lvl3pPr>
              <a:lvl4pPr marL="1600200" indent="-228600">
                <a:lnSpc>
                  <a:spcPct val="90000"/>
                </a:lnSpc>
                <a:spcBef>
                  <a:spcPts val="500"/>
                </a:spcBef>
                <a:buChar char="•"/>
                <a:defRPr>
                  <a:solidFill>
                    <a:schemeClr val="tx1"/>
                  </a:solidFill>
                  <a:latin typeface="Calibri" pitchFamily="34" charset="0"/>
                  <a:ea typeface="宋体" charset="-122"/>
                </a:defRPr>
              </a:lvl4pPr>
              <a:lvl5pPr marL="2057400" indent="-228600">
                <a:lnSpc>
                  <a:spcPct val="90000"/>
                </a:lnSpc>
                <a:spcBef>
                  <a:spcPts val="500"/>
                </a:spcBef>
                <a:buChar char="•"/>
                <a:defRPr>
                  <a:solidFill>
                    <a:schemeClr val="tx1"/>
                  </a:solidFill>
                  <a:latin typeface="Calibri" pitchFamily="34" charset="0"/>
                  <a:ea typeface="宋体" charset="-122"/>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pitchFamily="34" charset="0"/>
                  <a:ea typeface="宋体" charset="-122"/>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pitchFamily="34" charset="0"/>
                  <a:ea typeface="宋体" charset="-122"/>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pitchFamily="34" charset="0"/>
                  <a:ea typeface="宋体" charset="-122"/>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pitchFamily="34" charset="0"/>
                  <a:ea typeface="宋体" charset="-122"/>
                </a:defRPr>
              </a:lvl9pPr>
            </a:lstStyle>
            <a:p>
              <a:pPr algn="ctr" defTabSz="967740" fontAlgn="auto">
                <a:lnSpc>
                  <a:spcPct val="100000"/>
                </a:lnSpc>
                <a:spcBef>
                  <a:spcPct val="0"/>
                </a:spcBef>
                <a:spcAft>
                  <a:spcPts val="0"/>
                </a:spcAft>
                <a:buFont typeface="Arial" charset="0"/>
                <a:buNone/>
                <a:defRPr/>
              </a:pPr>
              <a:endParaRPr lang="zh-CN" altLang="en-US" sz="1400">
                <a:solidFill>
                  <a:srgbClr val="FFFFFF"/>
                </a:solidFill>
              </a:endParaRPr>
            </a:p>
          </p:txBody>
        </p:sp>
        <p:sp>
          <p:nvSpPr>
            <p:cNvPr id="21" name="矩形 60"/>
            <p:cNvSpPr>
              <a:spLocks noChangeArrowheads="1"/>
            </p:cNvSpPr>
            <p:nvPr/>
          </p:nvSpPr>
          <p:spPr bwMode="auto">
            <a:xfrm>
              <a:off x="227013" y="252065"/>
              <a:ext cx="114300" cy="392112"/>
            </a:xfrm>
            <a:prstGeom prst="rect">
              <a:avLst/>
            </a:prstGeom>
            <a:solidFill>
              <a:srgbClr val="FFC000"/>
            </a:solidFill>
            <a:ln>
              <a:noFill/>
            </a:ln>
          </p:spPr>
          <p:txBody>
            <a:bodyPr anchor="ctr"/>
            <a:lstStyle>
              <a:lvl1pPr>
                <a:lnSpc>
                  <a:spcPct val="90000"/>
                </a:lnSpc>
                <a:spcBef>
                  <a:spcPts val="1000"/>
                </a:spcBef>
                <a:buChar char="•"/>
                <a:defRPr sz="2800">
                  <a:solidFill>
                    <a:schemeClr val="tx1"/>
                  </a:solidFill>
                  <a:latin typeface="Calibri" pitchFamily="34" charset="0"/>
                  <a:ea typeface="宋体" charset="-122"/>
                </a:defRPr>
              </a:lvl1pPr>
              <a:lvl2pPr marL="742950" indent="-285750">
                <a:lnSpc>
                  <a:spcPct val="90000"/>
                </a:lnSpc>
                <a:spcBef>
                  <a:spcPts val="500"/>
                </a:spcBef>
                <a:buChar char="•"/>
                <a:defRPr sz="2400">
                  <a:solidFill>
                    <a:schemeClr val="tx1"/>
                  </a:solidFill>
                  <a:latin typeface="Calibri" pitchFamily="34" charset="0"/>
                  <a:ea typeface="宋体" charset="-122"/>
                </a:defRPr>
              </a:lvl2pPr>
              <a:lvl3pPr marL="1143000" indent="-228600">
                <a:lnSpc>
                  <a:spcPct val="90000"/>
                </a:lnSpc>
                <a:spcBef>
                  <a:spcPts val="500"/>
                </a:spcBef>
                <a:buChar char="•"/>
                <a:defRPr sz="2000">
                  <a:solidFill>
                    <a:schemeClr val="tx1"/>
                  </a:solidFill>
                  <a:latin typeface="Calibri" pitchFamily="34" charset="0"/>
                  <a:ea typeface="宋体" charset="-122"/>
                </a:defRPr>
              </a:lvl3pPr>
              <a:lvl4pPr marL="1600200" indent="-228600">
                <a:lnSpc>
                  <a:spcPct val="90000"/>
                </a:lnSpc>
                <a:spcBef>
                  <a:spcPts val="500"/>
                </a:spcBef>
                <a:buChar char="•"/>
                <a:defRPr>
                  <a:solidFill>
                    <a:schemeClr val="tx1"/>
                  </a:solidFill>
                  <a:latin typeface="Calibri" pitchFamily="34" charset="0"/>
                  <a:ea typeface="宋体" charset="-122"/>
                </a:defRPr>
              </a:lvl4pPr>
              <a:lvl5pPr marL="2057400" indent="-228600">
                <a:lnSpc>
                  <a:spcPct val="90000"/>
                </a:lnSpc>
                <a:spcBef>
                  <a:spcPts val="500"/>
                </a:spcBef>
                <a:buChar char="•"/>
                <a:defRPr>
                  <a:solidFill>
                    <a:schemeClr val="tx1"/>
                  </a:solidFill>
                  <a:latin typeface="Calibri" pitchFamily="34" charset="0"/>
                  <a:ea typeface="宋体" charset="-122"/>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pitchFamily="34" charset="0"/>
                  <a:ea typeface="宋体" charset="-122"/>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pitchFamily="34" charset="0"/>
                  <a:ea typeface="宋体" charset="-122"/>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pitchFamily="34" charset="0"/>
                  <a:ea typeface="宋体" charset="-122"/>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pitchFamily="34" charset="0"/>
                  <a:ea typeface="宋体" charset="-122"/>
                </a:defRPr>
              </a:lvl9pPr>
            </a:lstStyle>
            <a:p>
              <a:pPr algn="ctr" defTabSz="967740" fontAlgn="auto">
                <a:lnSpc>
                  <a:spcPct val="100000"/>
                </a:lnSpc>
                <a:spcBef>
                  <a:spcPct val="0"/>
                </a:spcBef>
                <a:spcAft>
                  <a:spcPts val="0"/>
                </a:spcAft>
                <a:buFont typeface="Arial" charset="0"/>
                <a:buNone/>
                <a:defRPr/>
              </a:pPr>
              <a:endParaRPr lang="zh-CN" altLang="en-US" sz="1400">
                <a:solidFill>
                  <a:srgbClr val="FFFFFF"/>
                </a:solidFill>
              </a:endParaRPr>
            </a:p>
          </p:txBody>
        </p:sp>
        <p:sp>
          <p:nvSpPr>
            <p:cNvPr id="22" name="五边形 21"/>
            <p:cNvSpPr/>
            <p:nvPr userDrawn="1"/>
          </p:nvSpPr>
          <p:spPr>
            <a:xfrm>
              <a:off x="338378" y="254692"/>
              <a:ext cx="302733" cy="389486"/>
            </a:xfrm>
            <a:prstGeom prst="homePlat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1"/>
          <a:stretch>
            <a:fillRect/>
          </a:stretch>
        </p:blipFill>
        <p:spPr>
          <a:xfrm>
            <a:off x="641350" y="1130935"/>
            <a:ext cx="3767455" cy="1772285"/>
          </a:xfrm>
          <a:prstGeom prst="rect">
            <a:avLst/>
          </a:prstGeom>
        </p:spPr>
      </p:pic>
      <p:pic>
        <p:nvPicPr>
          <p:cNvPr id="7" name="图片 6"/>
          <p:cNvPicPr>
            <a:picLocks noChangeAspect="1"/>
          </p:cNvPicPr>
          <p:nvPr/>
        </p:nvPicPr>
        <p:blipFill>
          <a:blip r:embed="rId2"/>
          <a:stretch>
            <a:fillRect/>
          </a:stretch>
        </p:blipFill>
        <p:spPr>
          <a:xfrm>
            <a:off x="641350" y="3295650"/>
            <a:ext cx="8987790" cy="1918970"/>
          </a:xfrm>
          <a:prstGeom prst="rect">
            <a:avLst/>
          </a:prstGeom>
        </p:spPr>
      </p:pic>
      <p:pic>
        <p:nvPicPr>
          <p:cNvPr id="11" name="图片 10"/>
          <p:cNvPicPr>
            <a:picLocks noChangeAspect="1"/>
          </p:cNvPicPr>
          <p:nvPr/>
        </p:nvPicPr>
        <p:blipFill>
          <a:blip r:embed="rId3"/>
          <a:stretch>
            <a:fillRect/>
          </a:stretch>
        </p:blipFill>
        <p:spPr>
          <a:xfrm>
            <a:off x="4877435" y="1130300"/>
            <a:ext cx="4028440" cy="1772920"/>
          </a:xfrm>
          <a:prstGeom prst="rect">
            <a:avLst/>
          </a:prstGeom>
        </p:spPr>
      </p:pic>
      <p:sp>
        <p:nvSpPr>
          <p:cNvPr id="13" name="文本框 12"/>
          <p:cNvSpPr txBox="1"/>
          <p:nvPr/>
        </p:nvSpPr>
        <p:spPr>
          <a:xfrm>
            <a:off x="908050" y="747395"/>
            <a:ext cx="2305050" cy="383540"/>
          </a:xfrm>
          <a:prstGeom prst="rect">
            <a:avLst/>
          </a:prstGeom>
          <a:noFill/>
        </p:spPr>
        <p:txBody>
          <a:bodyPr wrap="square" rtlCol="0">
            <a:spAutoFit/>
          </a:bodyPr>
          <a:lstStyle/>
          <a:p>
            <a:r>
              <a:rPr lang="zh-CN" altLang="en-US"/>
              <a:t>学校后台信息表</a:t>
            </a:r>
            <a:endParaRPr lang="zh-CN" altLang="en-US"/>
          </a:p>
        </p:txBody>
      </p:sp>
      <p:sp>
        <p:nvSpPr>
          <p:cNvPr id="14" name="文本框 13"/>
          <p:cNvSpPr txBox="1"/>
          <p:nvPr/>
        </p:nvSpPr>
        <p:spPr>
          <a:xfrm>
            <a:off x="5558790" y="756285"/>
            <a:ext cx="2167255" cy="383540"/>
          </a:xfrm>
          <a:prstGeom prst="rect">
            <a:avLst/>
          </a:prstGeom>
          <a:noFill/>
        </p:spPr>
        <p:txBody>
          <a:bodyPr wrap="square" rtlCol="0">
            <a:spAutoFit/>
          </a:bodyPr>
          <a:lstStyle/>
          <a:p>
            <a:r>
              <a:rPr lang="zh-CN" altLang="en-US"/>
              <a:t>银行后台信息表</a:t>
            </a:r>
            <a:endParaRPr lang="zh-CN" altLang="en-US"/>
          </a:p>
        </p:txBody>
      </p:sp>
      <p:sp>
        <p:nvSpPr>
          <p:cNvPr id="23" name="文本框 22"/>
          <p:cNvSpPr txBox="1"/>
          <p:nvPr/>
        </p:nvSpPr>
        <p:spPr>
          <a:xfrm>
            <a:off x="797560" y="2903220"/>
            <a:ext cx="2767965" cy="383540"/>
          </a:xfrm>
          <a:prstGeom prst="rect">
            <a:avLst/>
          </a:prstGeom>
          <a:noFill/>
        </p:spPr>
        <p:txBody>
          <a:bodyPr wrap="square" rtlCol="0">
            <a:spAutoFit/>
          </a:bodyPr>
          <a:lstStyle/>
          <a:p>
            <a:r>
              <a:rPr lang="zh-CN" altLang="en-US"/>
              <a:t>用户登录信息表</a:t>
            </a:r>
            <a:endParaRPr lang="zh-CN" altLang="en-US"/>
          </a:p>
        </p:txBody>
      </p:sp>
    </p:spTree>
  </p:cSld>
  <p:clrMapOvr>
    <a:masterClrMapping/>
  </p:clrMapOvr>
  <p:transition spd="med"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left)">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down)">
                                      <p:cBhvr>
                                        <p:cTn id="12" dur="500"/>
                                        <p:tgtEl>
                                          <p:spTgt spid="16"/>
                                        </p:tgtEl>
                                      </p:cBhvr>
                                    </p:animEffect>
                                  </p:childTnLst>
                                </p:cTn>
                              </p:par>
                            </p:childTnLst>
                          </p:cTn>
                        </p:par>
                        <p:par>
                          <p:cTn id="13" fill="hold">
                            <p:stCondLst>
                              <p:cond delay="500"/>
                            </p:stCondLst>
                            <p:childTnLst>
                              <p:par>
                                <p:cTn id="14" presetID="41" presetClass="entr" presetSubtype="0" fill="hold" grpId="0" nodeType="afterEffect">
                                  <p:stCondLst>
                                    <p:cond delay="0"/>
                                  </p:stCondLst>
                                  <p:iterate type="lt">
                                    <p:tmPct val="10000"/>
                                  </p:iterate>
                                  <p:childTnLst>
                                    <p:set>
                                      <p:cBhvr>
                                        <p:cTn id="15" dur="1" fill="hold">
                                          <p:stCondLst>
                                            <p:cond delay="0"/>
                                          </p:stCondLst>
                                        </p:cTn>
                                        <p:tgtEl>
                                          <p:spTgt spid="15"/>
                                        </p:tgtEl>
                                        <p:attrNameLst>
                                          <p:attrName>style.visibility</p:attrName>
                                        </p:attrNameLst>
                                      </p:cBhvr>
                                      <p:to>
                                        <p:strVal val="visible"/>
                                      </p:to>
                                    </p:set>
                                    <p:anim calcmode="lin" valueType="num">
                                      <p:cBhvr>
                                        <p:cTn id="16" dur="500" fill="hold"/>
                                        <p:tgtEl>
                                          <p:spTgt spid="15"/>
                                        </p:tgtEl>
                                        <p:attrNameLst>
                                          <p:attrName>ppt_x</p:attrName>
                                        </p:attrNameLst>
                                      </p:cBhvr>
                                      <p:tavLst>
                                        <p:tav tm="0">
                                          <p:val>
                                            <p:strVal val="#ppt_x"/>
                                          </p:val>
                                        </p:tav>
                                        <p:tav tm="50000">
                                          <p:val>
                                            <p:strVal val="#ppt_x+.1"/>
                                          </p:val>
                                        </p:tav>
                                        <p:tav tm="100000">
                                          <p:val>
                                            <p:strVal val="#ppt_x"/>
                                          </p:val>
                                        </p:tav>
                                      </p:tavLst>
                                    </p:anim>
                                    <p:anim calcmode="lin" valueType="num">
                                      <p:cBhvr>
                                        <p:cTn id="17" dur="500" fill="hold"/>
                                        <p:tgtEl>
                                          <p:spTgt spid="15"/>
                                        </p:tgtEl>
                                        <p:attrNameLst>
                                          <p:attrName>ppt_y</p:attrName>
                                        </p:attrNameLst>
                                      </p:cBhvr>
                                      <p:tavLst>
                                        <p:tav tm="0">
                                          <p:val>
                                            <p:strVal val="#ppt_y"/>
                                          </p:val>
                                        </p:tav>
                                        <p:tav tm="100000">
                                          <p:val>
                                            <p:strVal val="#ppt_y"/>
                                          </p:val>
                                        </p:tav>
                                      </p:tavLst>
                                    </p:anim>
                                    <p:anim calcmode="lin" valueType="num">
                                      <p:cBhvr>
                                        <p:cTn id="18" dur="500" fill="hold"/>
                                        <p:tgtEl>
                                          <p:spTgt spid="15"/>
                                        </p:tgtEl>
                                        <p:attrNameLst>
                                          <p:attrName>ppt_h</p:attrName>
                                        </p:attrNameLst>
                                      </p:cBhvr>
                                      <p:tavLst>
                                        <p:tav tm="0">
                                          <p:val>
                                            <p:strVal val="#ppt_h/10"/>
                                          </p:val>
                                        </p:tav>
                                        <p:tav tm="50000">
                                          <p:val>
                                            <p:strVal val="#ppt_h+.01"/>
                                          </p:val>
                                        </p:tav>
                                        <p:tav tm="100000">
                                          <p:val>
                                            <p:strVal val="#ppt_h"/>
                                          </p:val>
                                        </p:tav>
                                      </p:tavLst>
                                    </p:anim>
                                    <p:anim calcmode="lin" valueType="num">
                                      <p:cBhvr>
                                        <p:cTn id="19" dur="500" fill="hold"/>
                                        <p:tgtEl>
                                          <p:spTgt spid="15"/>
                                        </p:tgtEl>
                                        <p:attrNameLst>
                                          <p:attrName>ppt_w</p:attrName>
                                        </p:attrNameLst>
                                      </p:cBhvr>
                                      <p:tavLst>
                                        <p:tav tm="0">
                                          <p:val>
                                            <p:strVal val="#ppt_w/10"/>
                                          </p:val>
                                        </p:tav>
                                        <p:tav tm="50000">
                                          <p:val>
                                            <p:strVal val="#ppt_w+.01"/>
                                          </p:val>
                                        </p:tav>
                                        <p:tav tm="100000">
                                          <p:val>
                                            <p:strVal val="#ppt_w"/>
                                          </p:val>
                                        </p:tav>
                                      </p:tavLst>
                                    </p:anim>
                                    <p:animEffect>
                                      <p:cBhvr>
                                        <p:cTn id="20" dur="500" tmFilter="0,0; .5, 1; 1, 1"/>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ldLvl="0" autoUpdateAnimBg="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文本框 6"/>
          <p:cNvSpPr>
            <a:spLocks noChangeArrowheads="1"/>
          </p:cNvSpPr>
          <p:nvPr/>
        </p:nvSpPr>
        <p:spPr bwMode="auto">
          <a:xfrm>
            <a:off x="641111" y="316677"/>
            <a:ext cx="3295650" cy="313055"/>
          </a:xfrm>
          <a:prstGeom prst="rect">
            <a:avLst/>
          </a:prstGeom>
          <a:noFill/>
          <a:ln>
            <a:noFill/>
          </a:ln>
        </p:spPr>
        <p:txBody>
          <a:bodyPr lIns="68571" tIns="34285" rIns="68571" bIns="34285">
            <a:spAutoFit/>
          </a:bodyPr>
          <a:lstStyle/>
          <a:p>
            <a:pPr defTabSz="967740" fontAlgn="auto">
              <a:spcBef>
                <a:spcPts val="0"/>
              </a:spcBef>
              <a:spcAft>
                <a:spcPts val="0"/>
              </a:spcAft>
              <a:defRPr/>
            </a:pPr>
            <a:r>
              <a:rPr lang="zh-CN" altLang="en-US" sz="1600" b="1" dirty="0">
                <a:latin typeface="微软雅黑" pitchFamily="34" charset="-122"/>
                <a:ea typeface="微软雅黑" pitchFamily="34" charset="-122"/>
                <a:sym typeface="微软雅黑" pitchFamily="34" charset="-122"/>
              </a:rPr>
              <a:t>数据库建表</a:t>
            </a:r>
            <a:endParaRPr lang="zh-CN" altLang="en-US" sz="1600" b="1" dirty="0">
              <a:latin typeface="微软雅黑" pitchFamily="34" charset="-122"/>
              <a:ea typeface="微软雅黑" pitchFamily="34" charset="-122"/>
              <a:sym typeface="微软雅黑" pitchFamily="34" charset="-122"/>
            </a:endParaRPr>
          </a:p>
        </p:txBody>
      </p:sp>
      <p:grpSp>
        <p:nvGrpSpPr>
          <p:cNvPr id="24" name="组合 23"/>
          <p:cNvGrpSpPr/>
          <p:nvPr/>
        </p:nvGrpSpPr>
        <p:grpSpPr>
          <a:xfrm>
            <a:off x="352592" y="688270"/>
            <a:ext cx="9231272" cy="67851"/>
            <a:chOff x="288133" y="483063"/>
            <a:chExt cx="8772740" cy="64666"/>
          </a:xfrm>
        </p:grpSpPr>
        <p:sp>
          <p:nvSpPr>
            <p:cNvPr id="25" name="任意多边形 24"/>
            <p:cNvSpPr/>
            <p:nvPr/>
          </p:nvSpPr>
          <p:spPr>
            <a:xfrm>
              <a:off x="288133" y="483063"/>
              <a:ext cx="904874" cy="64666"/>
            </a:xfrm>
            <a:custGeom>
              <a:avLst/>
              <a:gdLst>
                <a:gd name="connsiteX0" fmla="*/ 0 w 740569"/>
                <a:gd name="connsiteY0" fmla="*/ 28575 h 47625"/>
                <a:gd name="connsiteX1" fmla="*/ 95250 w 740569"/>
                <a:gd name="connsiteY1" fmla="*/ 0 h 47625"/>
                <a:gd name="connsiteX2" fmla="*/ 152400 w 740569"/>
                <a:gd name="connsiteY2" fmla="*/ 40481 h 47625"/>
                <a:gd name="connsiteX3" fmla="*/ 238125 w 740569"/>
                <a:gd name="connsiteY3" fmla="*/ 4762 h 47625"/>
                <a:gd name="connsiteX4" fmla="*/ 285750 w 740569"/>
                <a:gd name="connsiteY4" fmla="*/ 47625 h 47625"/>
                <a:gd name="connsiteX5" fmla="*/ 431007 w 740569"/>
                <a:gd name="connsiteY5" fmla="*/ 19050 h 47625"/>
                <a:gd name="connsiteX6" fmla="*/ 733425 w 740569"/>
                <a:gd name="connsiteY6" fmla="*/ 19050 h 47625"/>
                <a:gd name="connsiteX7" fmla="*/ 740569 w 740569"/>
                <a:gd name="connsiteY7" fmla="*/ 19050 h 47625"/>
                <a:gd name="connsiteX0-1" fmla="*/ 0 w 740569"/>
                <a:gd name="connsiteY0-2" fmla="*/ 28706 h 47756"/>
                <a:gd name="connsiteX1-3" fmla="*/ 95250 w 740569"/>
                <a:gd name="connsiteY1-4" fmla="*/ 131 h 47756"/>
                <a:gd name="connsiteX2-5" fmla="*/ 152400 w 740569"/>
                <a:gd name="connsiteY2-6" fmla="*/ 40612 h 47756"/>
                <a:gd name="connsiteX3-7" fmla="*/ 238125 w 740569"/>
                <a:gd name="connsiteY3-8" fmla="*/ 4893 h 47756"/>
                <a:gd name="connsiteX4-9" fmla="*/ 285750 w 740569"/>
                <a:gd name="connsiteY4-10" fmla="*/ 47756 h 47756"/>
                <a:gd name="connsiteX5-11" fmla="*/ 431007 w 740569"/>
                <a:gd name="connsiteY5-12" fmla="*/ 19181 h 47756"/>
                <a:gd name="connsiteX6-13" fmla="*/ 733425 w 740569"/>
                <a:gd name="connsiteY6-14" fmla="*/ 19181 h 47756"/>
                <a:gd name="connsiteX7-15" fmla="*/ 740569 w 740569"/>
                <a:gd name="connsiteY7-16" fmla="*/ 19181 h 47756"/>
                <a:gd name="connsiteX0-17" fmla="*/ 0 w 740569"/>
                <a:gd name="connsiteY0-18" fmla="*/ 29111 h 48161"/>
                <a:gd name="connsiteX1-19" fmla="*/ 95250 w 740569"/>
                <a:gd name="connsiteY1-20" fmla="*/ 536 h 48161"/>
                <a:gd name="connsiteX2-21" fmla="*/ 152400 w 740569"/>
                <a:gd name="connsiteY2-22" fmla="*/ 41017 h 48161"/>
                <a:gd name="connsiteX3-23" fmla="*/ 238125 w 740569"/>
                <a:gd name="connsiteY3-24" fmla="*/ 5298 h 48161"/>
                <a:gd name="connsiteX4-25" fmla="*/ 285750 w 740569"/>
                <a:gd name="connsiteY4-26" fmla="*/ 48161 h 48161"/>
                <a:gd name="connsiteX5-27" fmla="*/ 431007 w 740569"/>
                <a:gd name="connsiteY5-28" fmla="*/ 19586 h 48161"/>
                <a:gd name="connsiteX6-29" fmla="*/ 733425 w 740569"/>
                <a:gd name="connsiteY6-30" fmla="*/ 19586 h 48161"/>
                <a:gd name="connsiteX7-31" fmla="*/ 740569 w 740569"/>
                <a:gd name="connsiteY7-32" fmla="*/ 19586 h 48161"/>
                <a:gd name="connsiteX0-33" fmla="*/ 0 w 740569"/>
                <a:gd name="connsiteY0-34" fmla="*/ 45574 h 64624"/>
                <a:gd name="connsiteX1-35" fmla="*/ 111919 w 740569"/>
                <a:gd name="connsiteY1-36" fmla="*/ 330 h 64624"/>
                <a:gd name="connsiteX2-37" fmla="*/ 152400 w 740569"/>
                <a:gd name="connsiteY2-38" fmla="*/ 57480 h 64624"/>
                <a:gd name="connsiteX3-39" fmla="*/ 238125 w 740569"/>
                <a:gd name="connsiteY3-40" fmla="*/ 21761 h 64624"/>
                <a:gd name="connsiteX4-41" fmla="*/ 285750 w 740569"/>
                <a:gd name="connsiteY4-42" fmla="*/ 64624 h 64624"/>
                <a:gd name="connsiteX5-43" fmla="*/ 431007 w 740569"/>
                <a:gd name="connsiteY5-44" fmla="*/ 36049 h 64624"/>
                <a:gd name="connsiteX6-45" fmla="*/ 733425 w 740569"/>
                <a:gd name="connsiteY6-46" fmla="*/ 36049 h 64624"/>
                <a:gd name="connsiteX7-47" fmla="*/ 740569 w 740569"/>
                <a:gd name="connsiteY7-48" fmla="*/ 36049 h 64624"/>
                <a:gd name="connsiteX0-49" fmla="*/ 0 w 740569"/>
                <a:gd name="connsiteY0-50" fmla="*/ 45574 h 64624"/>
                <a:gd name="connsiteX1-51" fmla="*/ 111919 w 740569"/>
                <a:gd name="connsiteY1-52" fmla="*/ 330 h 64624"/>
                <a:gd name="connsiteX2-53" fmla="*/ 152400 w 740569"/>
                <a:gd name="connsiteY2-54" fmla="*/ 57480 h 64624"/>
                <a:gd name="connsiteX3-55" fmla="*/ 238125 w 740569"/>
                <a:gd name="connsiteY3-56" fmla="*/ 21761 h 64624"/>
                <a:gd name="connsiteX4-57" fmla="*/ 285750 w 740569"/>
                <a:gd name="connsiteY4-58" fmla="*/ 64624 h 64624"/>
                <a:gd name="connsiteX5-59" fmla="*/ 431007 w 740569"/>
                <a:gd name="connsiteY5-60" fmla="*/ 36049 h 64624"/>
                <a:gd name="connsiteX6-61" fmla="*/ 733425 w 740569"/>
                <a:gd name="connsiteY6-62" fmla="*/ 36049 h 64624"/>
                <a:gd name="connsiteX7-63" fmla="*/ 740569 w 740569"/>
                <a:gd name="connsiteY7-64" fmla="*/ 36049 h 64624"/>
                <a:gd name="connsiteX0-65" fmla="*/ 0 w 740569"/>
                <a:gd name="connsiteY0-66" fmla="*/ 45574 h 64624"/>
                <a:gd name="connsiteX1-67" fmla="*/ 111919 w 740569"/>
                <a:gd name="connsiteY1-68" fmla="*/ 330 h 64624"/>
                <a:gd name="connsiteX2-69" fmla="*/ 152400 w 740569"/>
                <a:gd name="connsiteY2-70" fmla="*/ 57480 h 64624"/>
                <a:gd name="connsiteX3-71" fmla="*/ 238125 w 740569"/>
                <a:gd name="connsiteY3-72" fmla="*/ 21761 h 64624"/>
                <a:gd name="connsiteX4-73" fmla="*/ 285750 w 740569"/>
                <a:gd name="connsiteY4-74" fmla="*/ 64624 h 64624"/>
                <a:gd name="connsiteX5-75" fmla="*/ 431007 w 740569"/>
                <a:gd name="connsiteY5-76" fmla="*/ 36049 h 64624"/>
                <a:gd name="connsiteX6-77" fmla="*/ 733425 w 740569"/>
                <a:gd name="connsiteY6-78" fmla="*/ 36049 h 64624"/>
                <a:gd name="connsiteX7-79" fmla="*/ 740569 w 740569"/>
                <a:gd name="connsiteY7-80" fmla="*/ 36049 h 64624"/>
                <a:gd name="connsiteX0-81" fmla="*/ 0 w 740569"/>
                <a:gd name="connsiteY0-82" fmla="*/ 45574 h 64624"/>
                <a:gd name="connsiteX1-83" fmla="*/ 111919 w 740569"/>
                <a:gd name="connsiteY1-84" fmla="*/ 330 h 64624"/>
                <a:gd name="connsiteX2-85" fmla="*/ 152400 w 740569"/>
                <a:gd name="connsiteY2-86" fmla="*/ 57480 h 64624"/>
                <a:gd name="connsiteX3-87" fmla="*/ 238125 w 740569"/>
                <a:gd name="connsiteY3-88" fmla="*/ 21761 h 64624"/>
                <a:gd name="connsiteX4-89" fmla="*/ 285750 w 740569"/>
                <a:gd name="connsiteY4-90" fmla="*/ 64624 h 64624"/>
                <a:gd name="connsiteX5-91" fmla="*/ 431007 w 740569"/>
                <a:gd name="connsiteY5-92" fmla="*/ 36049 h 64624"/>
                <a:gd name="connsiteX6-93" fmla="*/ 733425 w 740569"/>
                <a:gd name="connsiteY6-94" fmla="*/ 36049 h 64624"/>
                <a:gd name="connsiteX7-95" fmla="*/ 740569 w 740569"/>
                <a:gd name="connsiteY7-96" fmla="*/ 36049 h 64624"/>
                <a:gd name="connsiteX0-97" fmla="*/ 0 w 740569"/>
                <a:gd name="connsiteY0-98" fmla="*/ 45574 h 67811"/>
                <a:gd name="connsiteX1-99" fmla="*/ 111919 w 740569"/>
                <a:gd name="connsiteY1-100" fmla="*/ 330 h 67811"/>
                <a:gd name="connsiteX2-101" fmla="*/ 152400 w 740569"/>
                <a:gd name="connsiteY2-102" fmla="*/ 57480 h 67811"/>
                <a:gd name="connsiteX3-103" fmla="*/ 238125 w 740569"/>
                <a:gd name="connsiteY3-104" fmla="*/ 21761 h 67811"/>
                <a:gd name="connsiteX4-105" fmla="*/ 285750 w 740569"/>
                <a:gd name="connsiteY4-106" fmla="*/ 64624 h 67811"/>
                <a:gd name="connsiteX5-107" fmla="*/ 431007 w 740569"/>
                <a:gd name="connsiteY5-108" fmla="*/ 36049 h 67811"/>
                <a:gd name="connsiteX6-109" fmla="*/ 733425 w 740569"/>
                <a:gd name="connsiteY6-110" fmla="*/ 36049 h 67811"/>
                <a:gd name="connsiteX7-111" fmla="*/ 740569 w 740569"/>
                <a:gd name="connsiteY7-112" fmla="*/ 36049 h 67811"/>
                <a:gd name="connsiteX0-113" fmla="*/ 0 w 740569"/>
                <a:gd name="connsiteY0-114" fmla="*/ 45574 h 64754"/>
                <a:gd name="connsiteX1-115" fmla="*/ 111919 w 740569"/>
                <a:gd name="connsiteY1-116" fmla="*/ 330 h 64754"/>
                <a:gd name="connsiteX2-117" fmla="*/ 152400 w 740569"/>
                <a:gd name="connsiteY2-118" fmla="*/ 57480 h 64754"/>
                <a:gd name="connsiteX3-119" fmla="*/ 238125 w 740569"/>
                <a:gd name="connsiteY3-120" fmla="*/ 21761 h 64754"/>
                <a:gd name="connsiteX4-121" fmla="*/ 285750 w 740569"/>
                <a:gd name="connsiteY4-122" fmla="*/ 64624 h 64754"/>
                <a:gd name="connsiteX5-123" fmla="*/ 431007 w 740569"/>
                <a:gd name="connsiteY5-124" fmla="*/ 36049 h 64754"/>
                <a:gd name="connsiteX6-125" fmla="*/ 733425 w 740569"/>
                <a:gd name="connsiteY6-126" fmla="*/ 36049 h 64754"/>
                <a:gd name="connsiteX7-127" fmla="*/ 740569 w 740569"/>
                <a:gd name="connsiteY7-128" fmla="*/ 36049 h 64754"/>
                <a:gd name="connsiteX0-129" fmla="*/ 0 w 740569"/>
                <a:gd name="connsiteY0-130" fmla="*/ 45574 h 64776"/>
                <a:gd name="connsiteX1-131" fmla="*/ 111919 w 740569"/>
                <a:gd name="connsiteY1-132" fmla="*/ 330 h 64776"/>
                <a:gd name="connsiteX2-133" fmla="*/ 152400 w 740569"/>
                <a:gd name="connsiteY2-134" fmla="*/ 57480 h 64776"/>
                <a:gd name="connsiteX3-135" fmla="*/ 238125 w 740569"/>
                <a:gd name="connsiteY3-136" fmla="*/ 21761 h 64776"/>
                <a:gd name="connsiteX4-137" fmla="*/ 311944 w 740569"/>
                <a:gd name="connsiteY4-138" fmla="*/ 64624 h 64776"/>
                <a:gd name="connsiteX5-139" fmla="*/ 431007 w 740569"/>
                <a:gd name="connsiteY5-140" fmla="*/ 36049 h 64776"/>
                <a:gd name="connsiteX6-141" fmla="*/ 733425 w 740569"/>
                <a:gd name="connsiteY6-142" fmla="*/ 36049 h 64776"/>
                <a:gd name="connsiteX7-143" fmla="*/ 740569 w 740569"/>
                <a:gd name="connsiteY7-144" fmla="*/ 36049 h 64776"/>
                <a:gd name="connsiteX0-145" fmla="*/ 0 w 758294"/>
                <a:gd name="connsiteY0-146" fmla="*/ 45574 h 64666"/>
                <a:gd name="connsiteX1-147" fmla="*/ 111919 w 758294"/>
                <a:gd name="connsiteY1-148" fmla="*/ 330 h 64666"/>
                <a:gd name="connsiteX2-149" fmla="*/ 152400 w 758294"/>
                <a:gd name="connsiteY2-150" fmla="*/ 57480 h 64666"/>
                <a:gd name="connsiteX3-151" fmla="*/ 238125 w 758294"/>
                <a:gd name="connsiteY3-152" fmla="*/ 21761 h 64666"/>
                <a:gd name="connsiteX4-153" fmla="*/ 311944 w 758294"/>
                <a:gd name="connsiteY4-154" fmla="*/ 64624 h 64666"/>
                <a:gd name="connsiteX5-155" fmla="*/ 423864 w 758294"/>
                <a:gd name="connsiteY5-156" fmla="*/ 12236 h 64666"/>
                <a:gd name="connsiteX6-157" fmla="*/ 733425 w 758294"/>
                <a:gd name="connsiteY6-158" fmla="*/ 36049 h 64666"/>
                <a:gd name="connsiteX7-159" fmla="*/ 740569 w 758294"/>
                <a:gd name="connsiteY7-160" fmla="*/ 36049 h 64666"/>
                <a:gd name="connsiteX0-161" fmla="*/ 0 w 950119"/>
                <a:gd name="connsiteY0-162" fmla="*/ 45574 h 64666"/>
                <a:gd name="connsiteX1-163" fmla="*/ 111919 w 950119"/>
                <a:gd name="connsiteY1-164" fmla="*/ 330 h 64666"/>
                <a:gd name="connsiteX2-165" fmla="*/ 152400 w 950119"/>
                <a:gd name="connsiteY2-166" fmla="*/ 57480 h 64666"/>
                <a:gd name="connsiteX3-167" fmla="*/ 238125 w 950119"/>
                <a:gd name="connsiteY3-168" fmla="*/ 21761 h 64666"/>
                <a:gd name="connsiteX4-169" fmla="*/ 311944 w 950119"/>
                <a:gd name="connsiteY4-170" fmla="*/ 64624 h 64666"/>
                <a:gd name="connsiteX5-171" fmla="*/ 423864 w 950119"/>
                <a:gd name="connsiteY5-172" fmla="*/ 12236 h 64666"/>
                <a:gd name="connsiteX6-173" fmla="*/ 733425 w 950119"/>
                <a:gd name="connsiteY6-174" fmla="*/ 36049 h 64666"/>
                <a:gd name="connsiteX7-175" fmla="*/ 950119 w 950119"/>
                <a:gd name="connsiteY7-176" fmla="*/ 36049 h 64666"/>
                <a:gd name="connsiteX0-177" fmla="*/ 0 w 950119"/>
                <a:gd name="connsiteY0-178" fmla="*/ 45574 h 64666"/>
                <a:gd name="connsiteX1-179" fmla="*/ 111919 w 950119"/>
                <a:gd name="connsiteY1-180" fmla="*/ 330 h 64666"/>
                <a:gd name="connsiteX2-181" fmla="*/ 152400 w 950119"/>
                <a:gd name="connsiteY2-182" fmla="*/ 57480 h 64666"/>
                <a:gd name="connsiteX3-183" fmla="*/ 238125 w 950119"/>
                <a:gd name="connsiteY3-184" fmla="*/ 21761 h 64666"/>
                <a:gd name="connsiteX4-185" fmla="*/ 311944 w 950119"/>
                <a:gd name="connsiteY4-186" fmla="*/ 64624 h 64666"/>
                <a:gd name="connsiteX5-187" fmla="*/ 423864 w 950119"/>
                <a:gd name="connsiteY5-188" fmla="*/ 12236 h 64666"/>
                <a:gd name="connsiteX6-189" fmla="*/ 738187 w 950119"/>
                <a:gd name="connsiteY6-190" fmla="*/ 14618 h 64666"/>
                <a:gd name="connsiteX7-191" fmla="*/ 950119 w 950119"/>
                <a:gd name="connsiteY7-192" fmla="*/ 36049 h 64666"/>
                <a:gd name="connsiteX0-193" fmla="*/ 0 w 985838"/>
                <a:gd name="connsiteY0-194" fmla="*/ 45574 h 64666"/>
                <a:gd name="connsiteX1-195" fmla="*/ 111919 w 985838"/>
                <a:gd name="connsiteY1-196" fmla="*/ 330 h 64666"/>
                <a:gd name="connsiteX2-197" fmla="*/ 152400 w 985838"/>
                <a:gd name="connsiteY2-198" fmla="*/ 57480 h 64666"/>
                <a:gd name="connsiteX3-199" fmla="*/ 238125 w 985838"/>
                <a:gd name="connsiteY3-200" fmla="*/ 21761 h 64666"/>
                <a:gd name="connsiteX4-201" fmla="*/ 311944 w 985838"/>
                <a:gd name="connsiteY4-202" fmla="*/ 64624 h 64666"/>
                <a:gd name="connsiteX5-203" fmla="*/ 423864 w 985838"/>
                <a:gd name="connsiteY5-204" fmla="*/ 12236 h 64666"/>
                <a:gd name="connsiteX6-205" fmla="*/ 738187 w 985838"/>
                <a:gd name="connsiteY6-206" fmla="*/ 14618 h 64666"/>
                <a:gd name="connsiteX7-207" fmla="*/ 985838 w 985838"/>
                <a:gd name="connsiteY7-208" fmla="*/ 16999 h 64666"/>
                <a:gd name="connsiteX0-209" fmla="*/ 0 w 964406"/>
                <a:gd name="connsiteY0-210" fmla="*/ 45574 h 64666"/>
                <a:gd name="connsiteX1-211" fmla="*/ 111919 w 964406"/>
                <a:gd name="connsiteY1-212" fmla="*/ 330 h 64666"/>
                <a:gd name="connsiteX2-213" fmla="*/ 152400 w 964406"/>
                <a:gd name="connsiteY2-214" fmla="*/ 57480 h 64666"/>
                <a:gd name="connsiteX3-215" fmla="*/ 238125 w 964406"/>
                <a:gd name="connsiteY3-216" fmla="*/ 21761 h 64666"/>
                <a:gd name="connsiteX4-217" fmla="*/ 311944 w 964406"/>
                <a:gd name="connsiteY4-218" fmla="*/ 64624 h 64666"/>
                <a:gd name="connsiteX5-219" fmla="*/ 423864 w 964406"/>
                <a:gd name="connsiteY5-220" fmla="*/ 12236 h 64666"/>
                <a:gd name="connsiteX6-221" fmla="*/ 738187 w 964406"/>
                <a:gd name="connsiteY6-222" fmla="*/ 14618 h 64666"/>
                <a:gd name="connsiteX7-223" fmla="*/ 964406 w 964406"/>
                <a:gd name="connsiteY7-224" fmla="*/ 7474 h 64666"/>
                <a:gd name="connsiteX0-225" fmla="*/ 0 w 962024"/>
                <a:gd name="connsiteY0-226" fmla="*/ 45574 h 64666"/>
                <a:gd name="connsiteX1-227" fmla="*/ 111919 w 962024"/>
                <a:gd name="connsiteY1-228" fmla="*/ 330 h 64666"/>
                <a:gd name="connsiteX2-229" fmla="*/ 152400 w 962024"/>
                <a:gd name="connsiteY2-230" fmla="*/ 57480 h 64666"/>
                <a:gd name="connsiteX3-231" fmla="*/ 238125 w 962024"/>
                <a:gd name="connsiteY3-232" fmla="*/ 21761 h 64666"/>
                <a:gd name="connsiteX4-233" fmla="*/ 311944 w 962024"/>
                <a:gd name="connsiteY4-234" fmla="*/ 64624 h 64666"/>
                <a:gd name="connsiteX5-235" fmla="*/ 423864 w 962024"/>
                <a:gd name="connsiteY5-236" fmla="*/ 12236 h 64666"/>
                <a:gd name="connsiteX6-237" fmla="*/ 738187 w 962024"/>
                <a:gd name="connsiteY6-238" fmla="*/ 14618 h 64666"/>
                <a:gd name="connsiteX7-239" fmla="*/ 962024 w 962024"/>
                <a:gd name="connsiteY7-240" fmla="*/ 14618 h 64666"/>
                <a:gd name="connsiteX0-241" fmla="*/ 0 w 845343"/>
                <a:gd name="connsiteY0-242" fmla="*/ 45574 h 64666"/>
                <a:gd name="connsiteX1-243" fmla="*/ 111919 w 845343"/>
                <a:gd name="connsiteY1-244" fmla="*/ 330 h 64666"/>
                <a:gd name="connsiteX2-245" fmla="*/ 152400 w 845343"/>
                <a:gd name="connsiteY2-246" fmla="*/ 57480 h 64666"/>
                <a:gd name="connsiteX3-247" fmla="*/ 238125 w 845343"/>
                <a:gd name="connsiteY3-248" fmla="*/ 21761 h 64666"/>
                <a:gd name="connsiteX4-249" fmla="*/ 311944 w 845343"/>
                <a:gd name="connsiteY4-250" fmla="*/ 64624 h 64666"/>
                <a:gd name="connsiteX5-251" fmla="*/ 423864 w 845343"/>
                <a:gd name="connsiteY5-252" fmla="*/ 12236 h 64666"/>
                <a:gd name="connsiteX6-253" fmla="*/ 738187 w 845343"/>
                <a:gd name="connsiteY6-254" fmla="*/ 14618 h 64666"/>
                <a:gd name="connsiteX7-255" fmla="*/ 845343 w 845343"/>
                <a:gd name="connsiteY7-256" fmla="*/ 14618 h 64666"/>
                <a:gd name="connsiteX0-257" fmla="*/ 0 w 904874"/>
                <a:gd name="connsiteY0-258" fmla="*/ 45574 h 64666"/>
                <a:gd name="connsiteX1-259" fmla="*/ 111919 w 904874"/>
                <a:gd name="connsiteY1-260" fmla="*/ 330 h 64666"/>
                <a:gd name="connsiteX2-261" fmla="*/ 152400 w 904874"/>
                <a:gd name="connsiteY2-262" fmla="*/ 57480 h 64666"/>
                <a:gd name="connsiteX3-263" fmla="*/ 238125 w 904874"/>
                <a:gd name="connsiteY3-264" fmla="*/ 21761 h 64666"/>
                <a:gd name="connsiteX4-265" fmla="*/ 311944 w 904874"/>
                <a:gd name="connsiteY4-266" fmla="*/ 64624 h 64666"/>
                <a:gd name="connsiteX5-267" fmla="*/ 423864 w 904874"/>
                <a:gd name="connsiteY5-268" fmla="*/ 12236 h 64666"/>
                <a:gd name="connsiteX6-269" fmla="*/ 738187 w 904874"/>
                <a:gd name="connsiteY6-270" fmla="*/ 14618 h 64666"/>
                <a:gd name="connsiteX7-271" fmla="*/ 904874 w 904874"/>
                <a:gd name="connsiteY7-272" fmla="*/ 14618 h 64666"/>
                <a:gd name="connsiteX0-273" fmla="*/ 0 w 904874"/>
                <a:gd name="connsiteY0-274" fmla="*/ 45574 h 64666"/>
                <a:gd name="connsiteX1-275" fmla="*/ 111919 w 904874"/>
                <a:gd name="connsiteY1-276" fmla="*/ 330 h 64666"/>
                <a:gd name="connsiteX2-277" fmla="*/ 152400 w 904874"/>
                <a:gd name="connsiteY2-278" fmla="*/ 57480 h 64666"/>
                <a:gd name="connsiteX3-279" fmla="*/ 238125 w 904874"/>
                <a:gd name="connsiteY3-280" fmla="*/ 21761 h 64666"/>
                <a:gd name="connsiteX4-281" fmla="*/ 311944 w 904874"/>
                <a:gd name="connsiteY4-282" fmla="*/ 64624 h 64666"/>
                <a:gd name="connsiteX5-283" fmla="*/ 423864 w 904874"/>
                <a:gd name="connsiteY5-284" fmla="*/ 12236 h 64666"/>
                <a:gd name="connsiteX6-285" fmla="*/ 740569 w 904874"/>
                <a:gd name="connsiteY6-286" fmla="*/ 14618 h 64666"/>
                <a:gd name="connsiteX7-287" fmla="*/ 904874 w 904874"/>
                <a:gd name="connsiteY7-288" fmla="*/ 14618 h 64666"/>
                <a:gd name="connsiteX0-289" fmla="*/ 0 w 904874"/>
                <a:gd name="connsiteY0-290" fmla="*/ 45574 h 64666"/>
                <a:gd name="connsiteX1-291" fmla="*/ 111919 w 904874"/>
                <a:gd name="connsiteY1-292" fmla="*/ 330 h 64666"/>
                <a:gd name="connsiteX2-293" fmla="*/ 152400 w 904874"/>
                <a:gd name="connsiteY2-294" fmla="*/ 57480 h 64666"/>
                <a:gd name="connsiteX3-295" fmla="*/ 238125 w 904874"/>
                <a:gd name="connsiteY3-296" fmla="*/ 21761 h 64666"/>
                <a:gd name="connsiteX4-297" fmla="*/ 311944 w 904874"/>
                <a:gd name="connsiteY4-298" fmla="*/ 64624 h 64666"/>
                <a:gd name="connsiteX5-299" fmla="*/ 423864 w 904874"/>
                <a:gd name="connsiteY5-300" fmla="*/ 12236 h 64666"/>
                <a:gd name="connsiteX6-301" fmla="*/ 740569 w 904874"/>
                <a:gd name="connsiteY6-302" fmla="*/ 14618 h 64666"/>
                <a:gd name="connsiteX7-303" fmla="*/ 904874 w 904874"/>
                <a:gd name="connsiteY7-304" fmla="*/ 14618 h 64666"/>
                <a:gd name="connsiteX0-305" fmla="*/ 0 w 904874"/>
                <a:gd name="connsiteY0-306" fmla="*/ 45574 h 64666"/>
                <a:gd name="connsiteX1-307" fmla="*/ 111919 w 904874"/>
                <a:gd name="connsiteY1-308" fmla="*/ 330 h 64666"/>
                <a:gd name="connsiteX2-309" fmla="*/ 152400 w 904874"/>
                <a:gd name="connsiteY2-310" fmla="*/ 57480 h 64666"/>
                <a:gd name="connsiteX3-311" fmla="*/ 238125 w 904874"/>
                <a:gd name="connsiteY3-312" fmla="*/ 21761 h 64666"/>
                <a:gd name="connsiteX4-313" fmla="*/ 311944 w 904874"/>
                <a:gd name="connsiteY4-314" fmla="*/ 64624 h 64666"/>
                <a:gd name="connsiteX5-315" fmla="*/ 423864 w 904874"/>
                <a:gd name="connsiteY5-316" fmla="*/ 12236 h 64666"/>
                <a:gd name="connsiteX6-317" fmla="*/ 904874 w 904874"/>
                <a:gd name="connsiteY6-318" fmla="*/ 14618 h 646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904874" h="64666">
                  <a:moveTo>
                    <a:pt x="0" y="45574"/>
                  </a:moveTo>
                  <a:cubicBezTo>
                    <a:pt x="31750" y="36049"/>
                    <a:pt x="67469" y="-4035"/>
                    <a:pt x="111919" y="330"/>
                  </a:cubicBezTo>
                  <a:cubicBezTo>
                    <a:pt x="156369" y="4695"/>
                    <a:pt x="114300" y="47955"/>
                    <a:pt x="152400" y="57480"/>
                  </a:cubicBezTo>
                  <a:cubicBezTo>
                    <a:pt x="190500" y="67005"/>
                    <a:pt x="211534" y="20570"/>
                    <a:pt x="238125" y="21761"/>
                  </a:cubicBezTo>
                  <a:cubicBezTo>
                    <a:pt x="264716" y="22952"/>
                    <a:pt x="280988" y="66211"/>
                    <a:pt x="311944" y="64624"/>
                  </a:cubicBezTo>
                  <a:cubicBezTo>
                    <a:pt x="342900" y="63037"/>
                    <a:pt x="325042" y="20570"/>
                    <a:pt x="423864" y="12236"/>
                  </a:cubicBezTo>
                  <a:cubicBezTo>
                    <a:pt x="522686" y="3902"/>
                    <a:pt x="804664" y="14122"/>
                    <a:pt x="904874" y="14618"/>
                  </a:cubicBezTo>
                </a:path>
              </a:pathLst>
            </a:custGeom>
            <a:no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 name="直接连接符 38"/>
            <p:cNvCxnSpPr>
              <a:stCxn id="25" idx="6"/>
            </p:cNvCxnSpPr>
            <p:nvPr/>
          </p:nvCxnSpPr>
          <p:spPr>
            <a:xfrm>
              <a:off x="1193007" y="497681"/>
              <a:ext cx="7867866" cy="4366"/>
            </a:xfrm>
            <a:prstGeom prst="line">
              <a:avLst/>
            </a:prstGeom>
            <a:no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40" name="组合 39"/>
          <p:cNvGrpSpPr/>
          <p:nvPr/>
        </p:nvGrpSpPr>
        <p:grpSpPr>
          <a:xfrm>
            <a:off x="0" y="290390"/>
            <a:ext cx="641111" cy="353788"/>
            <a:chOff x="0" y="252065"/>
            <a:chExt cx="641111" cy="392113"/>
          </a:xfrm>
        </p:grpSpPr>
        <p:sp>
          <p:nvSpPr>
            <p:cNvPr id="41" name="矩形 59"/>
            <p:cNvSpPr>
              <a:spLocks noChangeArrowheads="1"/>
            </p:cNvSpPr>
            <p:nvPr/>
          </p:nvSpPr>
          <p:spPr bwMode="auto">
            <a:xfrm>
              <a:off x="0" y="252065"/>
              <a:ext cx="227013" cy="392112"/>
            </a:xfrm>
            <a:prstGeom prst="rect">
              <a:avLst/>
            </a:prstGeom>
            <a:solidFill>
              <a:srgbClr val="7030A0"/>
            </a:solidFill>
            <a:ln>
              <a:noFill/>
            </a:ln>
          </p:spPr>
          <p:txBody>
            <a:bodyPr anchor="ctr"/>
            <a:lstStyle>
              <a:lvl1pPr>
                <a:lnSpc>
                  <a:spcPct val="90000"/>
                </a:lnSpc>
                <a:spcBef>
                  <a:spcPts val="1000"/>
                </a:spcBef>
                <a:buChar char="•"/>
                <a:defRPr sz="2800">
                  <a:solidFill>
                    <a:schemeClr val="tx1"/>
                  </a:solidFill>
                  <a:latin typeface="Calibri" pitchFamily="34" charset="0"/>
                  <a:ea typeface="宋体" charset="-122"/>
                </a:defRPr>
              </a:lvl1pPr>
              <a:lvl2pPr marL="742950" indent="-285750">
                <a:lnSpc>
                  <a:spcPct val="90000"/>
                </a:lnSpc>
                <a:spcBef>
                  <a:spcPts val="500"/>
                </a:spcBef>
                <a:buChar char="•"/>
                <a:defRPr sz="2400">
                  <a:solidFill>
                    <a:schemeClr val="tx1"/>
                  </a:solidFill>
                  <a:latin typeface="Calibri" pitchFamily="34" charset="0"/>
                  <a:ea typeface="宋体" charset="-122"/>
                </a:defRPr>
              </a:lvl2pPr>
              <a:lvl3pPr marL="1143000" indent="-228600">
                <a:lnSpc>
                  <a:spcPct val="90000"/>
                </a:lnSpc>
                <a:spcBef>
                  <a:spcPts val="500"/>
                </a:spcBef>
                <a:buChar char="•"/>
                <a:defRPr sz="2000">
                  <a:solidFill>
                    <a:schemeClr val="tx1"/>
                  </a:solidFill>
                  <a:latin typeface="Calibri" pitchFamily="34" charset="0"/>
                  <a:ea typeface="宋体" charset="-122"/>
                </a:defRPr>
              </a:lvl3pPr>
              <a:lvl4pPr marL="1600200" indent="-228600">
                <a:lnSpc>
                  <a:spcPct val="90000"/>
                </a:lnSpc>
                <a:spcBef>
                  <a:spcPts val="500"/>
                </a:spcBef>
                <a:buChar char="•"/>
                <a:defRPr>
                  <a:solidFill>
                    <a:schemeClr val="tx1"/>
                  </a:solidFill>
                  <a:latin typeface="Calibri" pitchFamily="34" charset="0"/>
                  <a:ea typeface="宋体" charset="-122"/>
                </a:defRPr>
              </a:lvl4pPr>
              <a:lvl5pPr marL="2057400" indent="-228600">
                <a:lnSpc>
                  <a:spcPct val="90000"/>
                </a:lnSpc>
                <a:spcBef>
                  <a:spcPts val="500"/>
                </a:spcBef>
                <a:buChar char="•"/>
                <a:defRPr>
                  <a:solidFill>
                    <a:schemeClr val="tx1"/>
                  </a:solidFill>
                  <a:latin typeface="Calibri" pitchFamily="34" charset="0"/>
                  <a:ea typeface="宋体" charset="-122"/>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pitchFamily="34" charset="0"/>
                  <a:ea typeface="宋体" charset="-122"/>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pitchFamily="34" charset="0"/>
                  <a:ea typeface="宋体" charset="-122"/>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pitchFamily="34" charset="0"/>
                  <a:ea typeface="宋体" charset="-122"/>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pitchFamily="34" charset="0"/>
                  <a:ea typeface="宋体" charset="-122"/>
                </a:defRPr>
              </a:lvl9pPr>
            </a:lstStyle>
            <a:p>
              <a:pPr algn="ctr" defTabSz="967740" fontAlgn="auto">
                <a:lnSpc>
                  <a:spcPct val="100000"/>
                </a:lnSpc>
                <a:spcBef>
                  <a:spcPct val="0"/>
                </a:spcBef>
                <a:spcAft>
                  <a:spcPts val="0"/>
                </a:spcAft>
                <a:buFont typeface="Arial" charset="0"/>
                <a:buNone/>
                <a:defRPr/>
              </a:pPr>
              <a:endParaRPr lang="zh-CN" altLang="en-US" sz="1400">
                <a:solidFill>
                  <a:srgbClr val="FFFFFF"/>
                </a:solidFill>
              </a:endParaRPr>
            </a:p>
          </p:txBody>
        </p:sp>
        <p:sp>
          <p:nvSpPr>
            <p:cNvPr id="42" name="矩形 60"/>
            <p:cNvSpPr>
              <a:spLocks noChangeArrowheads="1"/>
            </p:cNvSpPr>
            <p:nvPr/>
          </p:nvSpPr>
          <p:spPr bwMode="auto">
            <a:xfrm>
              <a:off x="227013" y="252065"/>
              <a:ext cx="114300" cy="392112"/>
            </a:xfrm>
            <a:prstGeom prst="rect">
              <a:avLst/>
            </a:prstGeom>
            <a:solidFill>
              <a:srgbClr val="FFC000"/>
            </a:solidFill>
            <a:ln>
              <a:noFill/>
            </a:ln>
          </p:spPr>
          <p:txBody>
            <a:bodyPr anchor="ctr"/>
            <a:lstStyle>
              <a:lvl1pPr>
                <a:lnSpc>
                  <a:spcPct val="90000"/>
                </a:lnSpc>
                <a:spcBef>
                  <a:spcPts val="1000"/>
                </a:spcBef>
                <a:buChar char="•"/>
                <a:defRPr sz="2800">
                  <a:solidFill>
                    <a:schemeClr val="tx1"/>
                  </a:solidFill>
                  <a:latin typeface="Calibri" pitchFamily="34" charset="0"/>
                  <a:ea typeface="宋体" charset="-122"/>
                </a:defRPr>
              </a:lvl1pPr>
              <a:lvl2pPr marL="742950" indent="-285750">
                <a:lnSpc>
                  <a:spcPct val="90000"/>
                </a:lnSpc>
                <a:spcBef>
                  <a:spcPts val="500"/>
                </a:spcBef>
                <a:buChar char="•"/>
                <a:defRPr sz="2400">
                  <a:solidFill>
                    <a:schemeClr val="tx1"/>
                  </a:solidFill>
                  <a:latin typeface="Calibri" pitchFamily="34" charset="0"/>
                  <a:ea typeface="宋体" charset="-122"/>
                </a:defRPr>
              </a:lvl2pPr>
              <a:lvl3pPr marL="1143000" indent="-228600">
                <a:lnSpc>
                  <a:spcPct val="90000"/>
                </a:lnSpc>
                <a:spcBef>
                  <a:spcPts val="500"/>
                </a:spcBef>
                <a:buChar char="•"/>
                <a:defRPr sz="2000">
                  <a:solidFill>
                    <a:schemeClr val="tx1"/>
                  </a:solidFill>
                  <a:latin typeface="Calibri" pitchFamily="34" charset="0"/>
                  <a:ea typeface="宋体" charset="-122"/>
                </a:defRPr>
              </a:lvl3pPr>
              <a:lvl4pPr marL="1600200" indent="-228600">
                <a:lnSpc>
                  <a:spcPct val="90000"/>
                </a:lnSpc>
                <a:spcBef>
                  <a:spcPts val="500"/>
                </a:spcBef>
                <a:buChar char="•"/>
                <a:defRPr>
                  <a:solidFill>
                    <a:schemeClr val="tx1"/>
                  </a:solidFill>
                  <a:latin typeface="Calibri" pitchFamily="34" charset="0"/>
                  <a:ea typeface="宋体" charset="-122"/>
                </a:defRPr>
              </a:lvl4pPr>
              <a:lvl5pPr marL="2057400" indent="-228600">
                <a:lnSpc>
                  <a:spcPct val="90000"/>
                </a:lnSpc>
                <a:spcBef>
                  <a:spcPts val="500"/>
                </a:spcBef>
                <a:buChar char="•"/>
                <a:defRPr>
                  <a:solidFill>
                    <a:schemeClr val="tx1"/>
                  </a:solidFill>
                  <a:latin typeface="Calibri" pitchFamily="34" charset="0"/>
                  <a:ea typeface="宋体" charset="-122"/>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pitchFamily="34" charset="0"/>
                  <a:ea typeface="宋体" charset="-122"/>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pitchFamily="34" charset="0"/>
                  <a:ea typeface="宋体" charset="-122"/>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pitchFamily="34" charset="0"/>
                  <a:ea typeface="宋体" charset="-122"/>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pitchFamily="34" charset="0"/>
                  <a:ea typeface="宋体" charset="-122"/>
                </a:defRPr>
              </a:lvl9pPr>
            </a:lstStyle>
            <a:p>
              <a:pPr algn="ctr" defTabSz="967740" fontAlgn="auto">
                <a:lnSpc>
                  <a:spcPct val="100000"/>
                </a:lnSpc>
                <a:spcBef>
                  <a:spcPct val="0"/>
                </a:spcBef>
                <a:spcAft>
                  <a:spcPts val="0"/>
                </a:spcAft>
                <a:buFont typeface="Arial" charset="0"/>
                <a:buNone/>
                <a:defRPr/>
              </a:pPr>
              <a:endParaRPr lang="zh-CN" altLang="en-US" sz="1400">
                <a:solidFill>
                  <a:srgbClr val="FFFFFF"/>
                </a:solidFill>
              </a:endParaRPr>
            </a:p>
          </p:txBody>
        </p:sp>
        <p:sp>
          <p:nvSpPr>
            <p:cNvPr id="43" name="五边形 42"/>
            <p:cNvSpPr/>
            <p:nvPr userDrawn="1"/>
          </p:nvSpPr>
          <p:spPr>
            <a:xfrm>
              <a:off x="338378" y="254692"/>
              <a:ext cx="302733" cy="389486"/>
            </a:xfrm>
            <a:prstGeom prst="homePlat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0" name="图片 9"/>
          <p:cNvPicPr>
            <a:picLocks noChangeAspect="1"/>
          </p:cNvPicPr>
          <p:nvPr/>
        </p:nvPicPr>
        <p:blipFill>
          <a:blip r:embed="rId1"/>
          <a:stretch>
            <a:fillRect/>
          </a:stretch>
        </p:blipFill>
        <p:spPr>
          <a:xfrm>
            <a:off x="386080" y="2541270"/>
            <a:ext cx="9044305" cy="1188085"/>
          </a:xfrm>
          <a:prstGeom prst="rect">
            <a:avLst/>
          </a:prstGeom>
        </p:spPr>
      </p:pic>
      <p:pic>
        <p:nvPicPr>
          <p:cNvPr id="9" name="图片 8"/>
          <p:cNvPicPr>
            <a:picLocks noChangeAspect="1"/>
          </p:cNvPicPr>
          <p:nvPr/>
        </p:nvPicPr>
        <p:blipFill>
          <a:blip r:embed="rId2"/>
          <a:stretch>
            <a:fillRect/>
          </a:stretch>
        </p:blipFill>
        <p:spPr>
          <a:xfrm>
            <a:off x="386080" y="1144270"/>
            <a:ext cx="8949690" cy="1161415"/>
          </a:xfrm>
          <a:prstGeom prst="rect">
            <a:avLst/>
          </a:prstGeom>
        </p:spPr>
      </p:pic>
      <p:pic>
        <p:nvPicPr>
          <p:cNvPr id="5" name="图片 4"/>
          <p:cNvPicPr>
            <a:picLocks noChangeAspect="1"/>
          </p:cNvPicPr>
          <p:nvPr/>
        </p:nvPicPr>
        <p:blipFill>
          <a:blip r:embed="rId3"/>
          <a:stretch>
            <a:fillRect/>
          </a:stretch>
        </p:blipFill>
        <p:spPr>
          <a:xfrm>
            <a:off x="386080" y="3836670"/>
            <a:ext cx="9044305" cy="1233805"/>
          </a:xfrm>
          <a:prstGeom prst="rect">
            <a:avLst/>
          </a:prstGeom>
        </p:spPr>
      </p:pic>
      <p:sp>
        <p:nvSpPr>
          <p:cNvPr id="6" name="文本框 5"/>
          <p:cNvSpPr txBox="1"/>
          <p:nvPr/>
        </p:nvSpPr>
        <p:spPr>
          <a:xfrm>
            <a:off x="514985" y="708025"/>
            <a:ext cx="2202815" cy="383540"/>
          </a:xfrm>
          <a:prstGeom prst="rect">
            <a:avLst/>
          </a:prstGeom>
          <a:noFill/>
        </p:spPr>
        <p:txBody>
          <a:bodyPr wrap="square" rtlCol="0">
            <a:spAutoFit/>
          </a:bodyPr>
          <a:lstStyle/>
          <a:p>
            <a:r>
              <a:rPr lang="zh-CN" altLang="en-US"/>
              <a:t>贷款申请信息表</a:t>
            </a:r>
            <a:endParaRPr lang="zh-CN" altLang="en-US"/>
          </a:p>
        </p:txBody>
      </p:sp>
    </p:spTree>
  </p:cSld>
  <p:clrMapOvr>
    <a:masterClrMapping/>
  </p:clrMapOvr>
  <p:transition spd="med" advTm="0">
    <p:pull/>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p:cNvSpPr>
            <a:spLocks noChangeArrowheads="1"/>
          </p:cNvSpPr>
          <p:nvPr/>
        </p:nvSpPr>
        <p:spPr bwMode="auto">
          <a:xfrm>
            <a:off x="6819900" y="2681605"/>
            <a:ext cx="1753870" cy="1818005"/>
          </a:xfrm>
          <a:prstGeom prst="roundRect">
            <a:avLst>
              <a:gd name="adj" fmla="val 0"/>
            </a:avLst>
          </a:prstGeom>
          <a:noFill/>
          <a:ln w="3175" algn="ctr">
            <a:solidFill>
              <a:srgbClr val="969696"/>
            </a:solidFill>
            <a:prstDash val="dash"/>
            <a:round/>
          </a:ln>
        </p:spPr>
        <p:txBody>
          <a:bodyPr anchor="b"/>
          <a:lstStyle/>
          <a:p>
            <a:pPr defTabSz="967740" fontAlgn="auto">
              <a:lnSpc>
                <a:spcPct val="120000"/>
              </a:lnSpc>
              <a:spcBef>
                <a:spcPts val="0"/>
              </a:spcBef>
              <a:spcAft>
                <a:spcPts val="0"/>
              </a:spcAft>
              <a:defRPr/>
            </a:pPr>
            <a:r>
              <a:rPr lang="zh-CN" altLang="en-US" sz="1600" b="1" dirty="0">
                <a:solidFill>
                  <a:schemeClr val="accent6">
                    <a:lumMod val="75000"/>
                    <a:lumOff val="25000"/>
                  </a:schemeClr>
                </a:solidFill>
                <a:latin typeface="微软雅黑" pitchFamily="34" charset="-122"/>
                <a:ea typeface="微软雅黑" pitchFamily="34" charset="-122"/>
                <a:sym typeface="+mn-ea"/>
              </a:rPr>
              <a:t>软件开发工程师</a:t>
            </a:r>
            <a:endParaRPr lang="zh-CN" altLang="en-US" sz="1600" b="1" dirty="0">
              <a:solidFill>
                <a:schemeClr val="accent6">
                  <a:lumMod val="75000"/>
                  <a:lumOff val="25000"/>
                </a:schemeClr>
              </a:solidFill>
              <a:latin typeface="微软雅黑" pitchFamily="34" charset="-122"/>
              <a:ea typeface="微软雅黑" pitchFamily="34" charset="-122"/>
              <a:sym typeface="+mn-ea"/>
            </a:endParaRPr>
          </a:p>
          <a:p>
            <a:pPr defTabSz="967740" fontAlgn="auto">
              <a:lnSpc>
                <a:spcPct val="120000"/>
              </a:lnSpc>
              <a:spcBef>
                <a:spcPts val="0"/>
              </a:spcBef>
              <a:spcAft>
                <a:spcPts val="0"/>
              </a:spcAft>
              <a:defRPr/>
            </a:pPr>
            <a:r>
              <a:rPr lang="zh-CN" altLang="en-US" sz="1600" dirty="0">
                <a:solidFill>
                  <a:schemeClr val="accent6">
                    <a:lumMod val="75000"/>
                    <a:lumOff val="25000"/>
                  </a:schemeClr>
                </a:solidFill>
                <a:latin typeface="微软雅黑" pitchFamily="34" charset="-122"/>
                <a:ea typeface="微软雅黑" pitchFamily="34" charset="-122"/>
                <a:sym typeface="+mn-ea"/>
              </a:rPr>
              <a:t>进行具体的编码工作，并进行基本单元测试，以及系统维护。</a:t>
            </a:r>
            <a:endParaRPr lang="zh-CN" altLang="en-US" sz="1600" dirty="0">
              <a:solidFill>
                <a:schemeClr val="accent6">
                  <a:lumMod val="75000"/>
                  <a:lumOff val="25000"/>
                </a:schemeClr>
              </a:solidFill>
              <a:latin typeface="微软雅黑" pitchFamily="34" charset="-122"/>
              <a:ea typeface="微软雅黑" pitchFamily="34" charset="-122"/>
              <a:sym typeface="+mn-ea"/>
            </a:endParaRPr>
          </a:p>
          <a:p>
            <a:pPr defTabSz="967740" fontAlgn="auto">
              <a:lnSpc>
                <a:spcPct val="120000"/>
              </a:lnSpc>
              <a:spcBef>
                <a:spcPts val="0"/>
              </a:spcBef>
              <a:spcAft>
                <a:spcPts val="0"/>
              </a:spcAft>
              <a:defRPr/>
            </a:pPr>
            <a:endParaRPr lang="zh-CN" altLang="en-US" sz="1600" dirty="0">
              <a:solidFill>
                <a:schemeClr val="accent6">
                  <a:lumMod val="75000"/>
                  <a:lumOff val="25000"/>
                </a:schemeClr>
              </a:solidFill>
              <a:latin typeface="微软雅黑" pitchFamily="34" charset="-122"/>
              <a:ea typeface="微软雅黑" pitchFamily="34" charset="-122"/>
            </a:endParaRPr>
          </a:p>
        </p:txBody>
      </p:sp>
      <p:sp>
        <p:nvSpPr>
          <p:cNvPr id="4" name="AutoShape 3"/>
          <p:cNvSpPr>
            <a:spLocks noChangeArrowheads="1"/>
          </p:cNvSpPr>
          <p:nvPr/>
        </p:nvSpPr>
        <p:spPr bwMode="auto">
          <a:xfrm>
            <a:off x="2922905" y="2611120"/>
            <a:ext cx="1754505" cy="1889125"/>
          </a:xfrm>
          <a:prstGeom prst="roundRect">
            <a:avLst>
              <a:gd name="adj" fmla="val 0"/>
            </a:avLst>
          </a:prstGeom>
          <a:noFill/>
          <a:ln w="3175" algn="ctr">
            <a:solidFill>
              <a:srgbClr val="969696"/>
            </a:solidFill>
            <a:prstDash val="dash"/>
            <a:round/>
          </a:ln>
        </p:spPr>
        <p:txBody>
          <a:bodyPr anchor="b"/>
          <a:lstStyle/>
          <a:p>
            <a:pPr algn="l" defTabSz="967740" fontAlgn="auto">
              <a:lnSpc>
                <a:spcPct val="120000"/>
              </a:lnSpc>
              <a:spcBef>
                <a:spcPts val="0"/>
              </a:spcBef>
              <a:spcAft>
                <a:spcPts val="0"/>
              </a:spcAft>
              <a:defRPr/>
            </a:pPr>
            <a:endParaRPr lang="zh-CN" altLang="en-US" sz="1600" b="1" dirty="0">
              <a:solidFill>
                <a:schemeClr val="accent6">
                  <a:lumMod val="75000"/>
                  <a:lumOff val="25000"/>
                </a:schemeClr>
              </a:solidFill>
              <a:latin typeface="微软雅黑" pitchFamily="34" charset="-122"/>
              <a:ea typeface="微软雅黑" pitchFamily="34" charset="-122"/>
              <a:sym typeface="+mn-ea"/>
            </a:endParaRPr>
          </a:p>
          <a:p>
            <a:pPr algn="l" defTabSz="967740" fontAlgn="auto">
              <a:lnSpc>
                <a:spcPct val="120000"/>
              </a:lnSpc>
              <a:spcBef>
                <a:spcPts val="0"/>
              </a:spcBef>
              <a:spcAft>
                <a:spcPts val="0"/>
              </a:spcAft>
              <a:defRPr/>
            </a:pPr>
            <a:r>
              <a:rPr lang="zh-CN" altLang="en-US" sz="1600" b="1" dirty="0">
                <a:solidFill>
                  <a:schemeClr val="accent6">
                    <a:lumMod val="75000"/>
                    <a:lumOff val="25000"/>
                  </a:schemeClr>
                </a:solidFill>
                <a:latin typeface="微软雅黑" pitchFamily="34" charset="-122"/>
                <a:ea typeface="微软雅黑" pitchFamily="34" charset="-122"/>
                <a:sym typeface="+mn-ea"/>
              </a:rPr>
              <a:t>需求分析师</a:t>
            </a:r>
            <a:endParaRPr lang="zh-CN" altLang="en-US" sz="1600" b="1" dirty="0">
              <a:solidFill>
                <a:schemeClr val="accent6">
                  <a:lumMod val="75000"/>
                  <a:lumOff val="25000"/>
                </a:schemeClr>
              </a:solidFill>
              <a:latin typeface="微软雅黑" pitchFamily="34" charset="-122"/>
              <a:ea typeface="微软雅黑" pitchFamily="34" charset="-122"/>
              <a:sym typeface="+mn-ea"/>
            </a:endParaRPr>
          </a:p>
          <a:p>
            <a:pPr algn="l" defTabSz="967740" fontAlgn="auto">
              <a:lnSpc>
                <a:spcPct val="120000"/>
              </a:lnSpc>
              <a:spcBef>
                <a:spcPts val="0"/>
              </a:spcBef>
              <a:spcAft>
                <a:spcPts val="0"/>
              </a:spcAft>
              <a:defRPr/>
            </a:pPr>
            <a:r>
              <a:rPr lang="zh-CN" altLang="en-US" sz="1600" b="1" dirty="0">
                <a:solidFill>
                  <a:schemeClr val="accent6">
                    <a:lumMod val="75000"/>
                    <a:lumOff val="25000"/>
                  </a:schemeClr>
                </a:solidFill>
                <a:latin typeface="微软雅黑" pitchFamily="34" charset="-122"/>
                <a:ea typeface="微软雅黑" pitchFamily="34" charset="-122"/>
                <a:sym typeface="+mn-ea"/>
              </a:rPr>
              <a:t>安全监测师</a:t>
            </a:r>
            <a:endParaRPr lang="zh-CN" altLang="en-US" sz="1600" b="1" dirty="0">
              <a:solidFill>
                <a:schemeClr val="accent6">
                  <a:lumMod val="75000"/>
                  <a:lumOff val="25000"/>
                </a:schemeClr>
              </a:solidFill>
              <a:latin typeface="微软雅黑" pitchFamily="34" charset="-122"/>
              <a:ea typeface="微软雅黑" pitchFamily="34" charset="-122"/>
              <a:sym typeface="+mn-ea"/>
            </a:endParaRPr>
          </a:p>
          <a:p>
            <a:pPr algn="l" defTabSz="967740" fontAlgn="auto">
              <a:lnSpc>
                <a:spcPct val="120000"/>
              </a:lnSpc>
              <a:spcBef>
                <a:spcPts val="0"/>
              </a:spcBef>
              <a:spcAft>
                <a:spcPts val="0"/>
              </a:spcAft>
              <a:defRPr/>
            </a:pPr>
            <a:r>
              <a:rPr lang="zh-CN" altLang="en-US" sz="1600" dirty="0">
                <a:solidFill>
                  <a:schemeClr val="accent6">
                    <a:lumMod val="75000"/>
                    <a:lumOff val="25000"/>
                  </a:schemeClr>
                </a:solidFill>
                <a:latin typeface="微软雅黑" pitchFamily="34" charset="-122"/>
                <a:ea typeface="微软雅黑" pitchFamily="34" charset="-122"/>
                <a:sym typeface="+mn-ea"/>
              </a:rPr>
              <a:t>获取客户需求，对系统进行测试分析。</a:t>
            </a:r>
            <a:endParaRPr lang="zh-CN" altLang="en-US" sz="1600" dirty="0">
              <a:solidFill>
                <a:schemeClr val="accent6">
                  <a:lumMod val="75000"/>
                  <a:lumOff val="25000"/>
                </a:schemeClr>
              </a:solidFill>
              <a:latin typeface="微软雅黑" pitchFamily="34" charset="-122"/>
              <a:ea typeface="微软雅黑" pitchFamily="34" charset="-122"/>
              <a:sym typeface="+mn-ea"/>
            </a:endParaRPr>
          </a:p>
          <a:p>
            <a:pPr algn="l" defTabSz="967740" fontAlgn="auto">
              <a:lnSpc>
                <a:spcPct val="120000"/>
              </a:lnSpc>
              <a:spcBef>
                <a:spcPts val="0"/>
              </a:spcBef>
              <a:spcAft>
                <a:spcPts val="0"/>
              </a:spcAft>
              <a:defRPr/>
            </a:pPr>
            <a:endParaRPr lang="zh-CN" altLang="en-US" sz="1600" dirty="0">
              <a:solidFill>
                <a:schemeClr val="accent6">
                  <a:lumMod val="75000"/>
                  <a:lumOff val="25000"/>
                </a:schemeClr>
              </a:solidFill>
              <a:latin typeface="微软雅黑" pitchFamily="34" charset="-122"/>
              <a:ea typeface="微软雅黑" pitchFamily="34" charset="-122"/>
            </a:endParaRPr>
          </a:p>
        </p:txBody>
      </p:sp>
      <p:sp>
        <p:nvSpPr>
          <p:cNvPr id="5" name="AutoShape 4"/>
          <p:cNvSpPr>
            <a:spLocks noChangeArrowheads="1"/>
          </p:cNvSpPr>
          <p:nvPr/>
        </p:nvSpPr>
        <p:spPr bwMode="auto">
          <a:xfrm>
            <a:off x="4873625" y="2681605"/>
            <a:ext cx="1744980" cy="1818640"/>
          </a:xfrm>
          <a:prstGeom prst="roundRect">
            <a:avLst>
              <a:gd name="adj" fmla="val 0"/>
            </a:avLst>
          </a:prstGeom>
          <a:noFill/>
          <a:ln w="3175" algn="ctr">
            <a:solidFill>
              <a:srgbClr val="969696"/>
            </a:solidFill>
            <a:prstDash val="dash"/>
            <a:round/>
          </a:ln>
        </p:spPr>
        <p:txBody>
          <a:bodyPr/>
          <a:lstStyle/>
          <a:p>
            <a:pPr algn="l" defTabSz="967740" fontAlgn="auto">
              <a:lnSpc>
                <a:spcPct val="120000"/>
              </a:lnSpc>
              <a:spcBef>
                <a:spcPts val="0"/>
              </a:spcBef>
              <a:spcAft>
                <a:spcPts val="0"/>
              </a:spcAft>
              <a:defRPr/>
            </a:pPr>
            <a:r>
              <a:rPr lang="zh-CN" altLang="en-US" sz="1600" b="1" dirty="0">
                <a:solidFill>
                  <a:schemeClr val="accent6">
                    <a:lumMod val="75000"/>
                    <a:lumOff val="25000"/>
                  </a:schemeClr>
                </a:solidFill>
                <a:latin typeface="微软雅黑" pitchFamily="34" charset="-122"/>
                <a:ea typeface="微软雅黑" pitchFamily="34" charset="-122"/>
                <a:sym typeface="+mn-ea"/>
              </a:rPr>
              <a:t> 数据库设计师</a:t>
            </a:r>
            <a:endParaRPr lang="zh-CN" altLang="en-US" sz="1600" b="1" dirty="0">
              <a:solidFill>
                <a:schemeClr val="accent6">
                  <a:lumMod val="75000"/>
                  <a:lumOff val="25000"/>
                </a:schemeClr>
              </a:solidFill>
              <a:latin typeface="微软雅黑" pitchFamily="34" charset="-122"/>
              <a:ea typeface="微软雅黑" pitchFamily="34" charset="-122"/>
              <a:sym typeface="+mn-ea"/>
            </a:endParaRPr>
          </a:p>
          <a:p>
            <a:pPr algn="l" defTabSz="967740" fontAlgn="auto">
              <a:lnSpc>
                <a:spcPct val="120000"/>
              </a:lnSpc>
              <a:spcBef>
                <a:spcPts val="0"/>
              </a:spcBef>
              <a:spcAft>
                <a:spcPts val="0"/>
              </a:spcAft>
              <a:defRPr/>
            </a:pPr>
            <a:r>
              <a:rPr lang="zh-CN" altLang="en-US" sz="1600" dirty="0">
                <a:solidFill>
                  <a:schemeClr val="accent6">
                    <a:lumMod val="75000"/>
                    <a:lumOff val="25000"/>
                  </a:schemeClr>
                </a:solidFill>
                <a:latin typeface="微软雅黑" pitchFamily="34" charset="-122"/>
                <a:ea typeface="微软雅黑" pitchFamily="34" charset="-122"/>
                <a:sym typeface="+mn-ea"/>
              </a:rPr>
              <a:t>根据业务需求设计数据库，完成数据库操作，确保安全性。</a:t>
            </a:r>
            <a:endParaRPr lang="zh-CN" altLang="en-US" sz="1600" dirty="0">
              <a:solidFill>
                <a:schemeClr val="accent6">
                  <a:lumMod val="75000"/>
                  <a:lumOff val="25000"/>
                </a:schemeClr>
              </a:solidFill>
              <a:latin typeface="微软雅黑" pitchFamily="34" charset="-122"/>
              <a:ea typeface="微软雅黑" pitchFamily="34" charset="-122"/>
            </a:endParaRPr>
          </a:p>
          <a:p>
            <a:pPr defTabSz="967740" fontAlgn="auto">
              <a:lnSpc>
                <a:spcPct val="120000"/>
              </a:lnSpc>
              <a:spcBef>
                <a:spcPts val="0"/>
              </a:spcBef>
              <a:spcAft>
                <a:spcPts val="0"/>
              </a:spcAft>
              <a:defRPr/>
            </a:pPr>
            <a:endParaRPr lang="zh-CN" altLang="en-US" sz="1600" dirty="0">
              <a:solidFill>
                <a:schemeClr val="accent6">
                  <a:lumMod val="75000"/>
                  <a:lumOff val="25000"/>
                </a:schemeClr>
              </a:solidFill>
              <a:latin typeface="微软雅黑" pitchFamily="34" charset="-122"/>
              <a:ea typeface="微软雅黑" pitchFamily="34" charset="-122"/>
            </a:endParaRPr>
          </a:p>
        </p:txBody>
      </p:sp>
      <p:sp>
        <p:nvSpPr>
          <p:cNvPr id="7" name="AutoShape 6"/>
          <p:cNvSpPr>
            <a:spLocks noChangeArrowheads="1"/>
          </p:cNvSpPr>
          <p:nvPr/>
        </p:nvSpPr>
        <p:spPr bwMode="auto">
          <a:xfrm>
            <a:off x="973455" y="2668905"/>
            <a:ext cx="1703070" cy="1831340"/>
          </a:xfrm>
          <a:prstGeom prst="roundRect">
            <a:avLst>
              <a:gd name="adj" fmla="val 0"/>
            </a:avLst>
          </a:prstGeom>
          <a:noFill/>
          <a:ln w="3175" algn="ctr">
            <a:solidFill>
              <a:srgbClr val="969696"/>
            </a:solidFill>
            <a:prstDash val="dash"/>
            <a:round/>
          </a:ln>
        </p:spPr>
        <p:txBody>
          <a:bodyPr/>
          <a:lstStyle/>
          <a:p>
            <a:pPr algn="l" defTabSz="967740" fontAlgn="auto">
              <a:lnSpc>
                <a:spcPct val="120000"/>
              </a:lnSpc>
              <a:spcBef>
                <a:spcPts val="0"/>
              </a:spcBef>
              <a:spcAft>
                <a:spcPts val="0"/>
              </a:spcAft>
              <a:defRPr/>
            </a:pPr>
            <a:r>
              <a:rPr lang="zh-CN" altLang="en-US" sz="1600" b="1" dirty="0">
                <a:solidFill>
                  <a:schemeClr val="accent6">
                    <a:lumMod val="75000"/>
                    <a:lumOff val="25000"/>
                  </a:schemeClr>
                </a:solidFill>
                <a:latin typeface="微软雅黑" pitchFamily="34" charset="-122"/>
                <a:ea typeface="微软雅黑" pitchFamily="34" charset="-122"/>
              </a:rPr>
              <a:t>项目经理 架构师</a:t>
            </a:r>
            <a:endParaRPr lang="zh-CN" altLang="en-US" sz="1600" b="1" dirty="0">
              <a:solidFill>
                <a:schemeClr val="accent6">
                  <a:lumMod val="75000"/>
                  <a:lumOff val="25000"/>
                </a:schemeClr>
              </a:solidFill>
              <a:latin typeface="微软雅黑" pitchFamily="34" charset="-122"/>
              <a:ea typeface="微软雅黑" pitchFamily="34" charset="-122"/>
            </a:endParaRPr>
          </a:p>
          <a:p>
            <a:pPr algn="l" defTabSz="967740" fontAlgn="auto">
              <a:lnSpc>
                <a:spcPct val="120000"/>
              </a:lnSpc>
              <a:spcBef>
                <a:spcPts val="0"/>
              </a:spcBef>
              <a:spcAft>
                <a:spcPts val="0"/>
              </a:spcAft>
              <a:defRPr/>
            </a:pPr>
            <a:r>
              <a:rPr lang="zh-CN" altLang="en-US" sz="1600" dirty="0">
                <a:solidFill>
                  <a:schemeClr val="accent6">
                    <a:lumMod val="75000"/>
                    <a:lumOff val="25000"/>
                  </a:schemeClr>
                </a:solidFill>
                <a:latin typeface="微软雅黑" pitchFamily="34" charset="-122"/>
                <a:ea typeface="微软雅黑" pitchFamily="34" charset="-122"/>
              </a:rPr>
              <a:t>负责人员安排和项目分工，设计软件部分的体系结构和模型。</a:t>
            </a:r>
            <a:endParaRPr lang="zh-CN" altLang="en-US" sz="1600" dirty="0">
              <a:solidFill>
                <a:schemeClr val="accent6">
                  <a:lumMod val="75000"/>
                  <a:lumOff val="25000"/>
                </a:schemeClr>
              </a:solidFill>
              <a:latin typeface="微软雅黑" pitchFamily="34" charset="-122"/>
              <a:ea typeface="微软雅黑" pitchFamily="34" charset="-122"/>
            </a:endParaRPr>
          </a:p>
          <a:p>
            <a:pPr algn="l" defTabSz="967740" fontAlgn="auto">
              <a:lnSpc>
                <a:spcPct val="120000"/>
              </a:lnSpc>
              <a:spcBef>
                <a:spcPts val="0"/>
              </a:spcBef>
              <a:spcAft>
                <a:spcPts val="0"/>
              </a:spcAft>
              <a:defRPr/>
            </a:pPr>
            <a:endParaRPr lang="zh-CN" altLang="en-US" sz="1600" dirty="0">
              <a:solidFill>
                <a:schemeClr val="accent6">
                  <a:lumMod val="75000"/>
                  <a:lumOff val="25000"/>
                </a:schemeClr>
              </a:solidFill>
              <a:latin typeface="微软雅黑" pitchFamily="34" charset="-122"/>
              <a:ea typeface="微软雅黑" pitchFamily="34" charset="-122"/>
            </a:endParaRPr>
          </a:p>
        </p:txBody>
      </p:sp>
      <p:sp>
        <p:nvSpPr>
          <p:cNvPr id="8" name="AutoShape 9"/>
          <p:cNvSpPr>
            <a:spLocks noChangeArrowheads="1"/>
          </p:cNvSpPr>
          <p:nvPr/>
        </p:nvSpPr>
        <p:spPr bwMode="auto">
          <a:xfrm>
            <a:off x="2922588" y="1490663"/>
            <a:ext cx="2068512" cy="1190625"/>
          </a:xfrm>
          <a:prstGeom prst="chevron">
            <a:avLst>
              <a:gd name="adj" fmla="val 25746"/>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r>
              <a:rPr lang="zh-CN" altLang="en-US" sz="2400" b="1">
                <a:solidFill>
                  <a:srgbClr val="F8F8F8"/>
                </a:solidFill>
                <a:latin typeface="微软雅黑" pitchFamily="34" charset="-122"/>
                <a:ea typeface="微软雅黑" pitchFamily="34" charset="-122"/>
              </a:rPr>
              <a:t>常惠琢</a:t>
            </a:r>
            <a:endParaRPr lang="zh-CN" altLang="en-US" sz="2400" b="1">
              <a:solidFill>
                <a:srgbClr val="F8F8F8"/>
              </a:solidFill>
              <a:latin typeface="微软雅黑" pitchFamily="34" charset="-122"/>
              <a:ea typeface="微软雅黑" pitchFamily="34" charset="-122"/>
            </a:endParaRPr>
          </a:p>
        </p:txBody>
      </p:sp>
      <p:sp>
        <p:nvSpPr>
          <p:cNvPr id="9" name="AutoShape 10"/>
          <p:cNvSpPr>
            <a:spLocks noChangeArrowheads="1"/>
          </p:cNvSpPr>
          <p:nvPr/>
        </p:nvSpPr>
        <p:spPr bwMode="auto">
          <a:xfrm>
            <a:off x="973138" y="1490663"/>
            <a:ext cx="2068512" cy="1190625"/>
          </a:xfrm>
          <a:prstGeom prst="homePlate">
            <a:avLst>
              <a:gd name="adj" fmla="val 30452"/>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r>
              <a:rPr lang="zh-CN" altLang="en-US" sz="2400" b="1">
                <a:solidFill>
                  <a:srgbClr val="F8F8F8"/>
                </a:solidFill>
                <a:latin typeface="微软雅黑" pitchFamily="34" charset="-122"/>
                <a:ea typeface="微软雅黑" pitchFamily="34" charset="-122"/>
              </a:rPr>
              <a:t>滕江南</a:t>
            </a:r>
            <a:endParaRPr lang="zh-CN" altLang="en-US" sz="2400" b="1">
              <a:solidFill>
                <a:srgbClr val="F8F8F8"/>
              </a:solidFill>
              <a:latin typeface="微软雅黑" pitchFamily="34" charset="-122"/>
              <a:ea typeface="微软雅黑" pitchFamily="34" charset="-122"/>
            </a:endParaRPr>
          </a:p>
        </p:txBody>
      </p:sp>
      <p:sp>
        <p:nvSpPr>
          <p:cNvPr id="10" name="AutoShape 11"/>
          <p:cNvSpPr>
            <a:spLocks noChangeArrowheads="1"/>
          </p:cNvSpPr>
          <p:nvPr/>
        </p:nvSpPr>
        <p:spPr bwMode="auto">
          <a:xfrm>
            <a:off x="4873308" y="1491298"/>
            <a:ext cx="2068512" cy="1190625"/>
          </a:xfrm>
          <a:prstGeom prst="chevron">
            <a:avLst>
              <a:gd name="adj" fmla="val 25746"/>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r>
              <a:rPr lang="zh-CN" altLang="en-US" sz="2400" b="1">
                <a:solidFill>
                  <a:srgbClr val="F8F8F8"/>
                </a:solidFill>
                <a:latin typeface="微软雅黑" pitchFamily="34" charset="-122"/>
                <a:ea typeface="微软雅黑" pitchFamily="34" charset="-122"/>
              </a:rPr>
              <a:t>孔维滢</a:t>
            </a:r>
            <a:endParaRPr lang="zh-CN" altLang="en-US" sz="2400" b="1">
              <a:solidFill>
                <a:srgbClr val="F8F8F8"/>
              </a:solidFill>
              <a:latin typeface="微软雅黑" pitchFamily="34" charset="-122"/>
              <a:ea typeface="微软雅黑" pitchFamily="34" charset="-122"/>
            </a:endParaRPr>
          </a:p>
        </p:txBody>
      </p:sp>
      <p:sp>
        <p:nvSpPr>
          <p:cNvPr id="11" name="AutoShape 12"/>
          <p:cNvSpPr>
            <a:spLocks noChangeArrowheads="1"/>
          </p:cNvSpPr>
          <p:nvPr/>
        </p:nvSpPr>
        <p:spPr bwMode="auto">
          <a:xfrm>
            <a:off x="6819900" y="1490663"/>
            <a:ext cx="2068513" cy="1190625"/>
          </a:xfrm>
          <a:prstGeom prst="chevron">
            <a:avLst>
              <a:gd name="adj" fmla="val 25780"/>
            </a:avLst>
          </a:prstGeom>
          <a:solidFill>
            <a:schemeClr val="accent4"/>
          </a:solidFill>
          <a:ln>
            <a:noFill/>
          </a:ln>
        </p:spPr>
        <p:txBody>
          <a:bodyPr wrap="none" anchor="ctr"/>
          <a:lstStyle/>
          <a:p>
            <a:pPr algn="ctr" defTabSz="967740" fontAlgn="auto">
              <a:spcBef>
                <a:spcPts val="0"/>
              </a:spcBef>
              <a:spcAft>
                <a:spcPts val="0"/>
              </a:spcAft>
              <a:defRPr/>
            </a:pPr>
            <a:r>
              <a:rPr lang="zh-CN" altLang="en-US" sz="2400" b="1">
                <a:solidFill>
                  <a:srgbClr val="F8F8F8"/>
                </a:solidFill>
                <a:latin typeface="微软雅黑" pitchFamily="34" charset="-122"/>
                <a:ea typeface="微软雅黑" pitchFamily="34" charset="-122"/>
              </a:rPr>
              <a:t>王志成</a:t>
            </a:r>
            <a:endParaRPr lang="zh-CN" altLang="en-US" sz="2400" b="1">
              <a:solidFill>
                <a:srgbClr val="F8F8F8"/>
              </a:solidFill>
              <a:latin typeface="微软雅黑" pitchFamily="34" charset="-122"/>
              <a:ea typeface="微软雅黑" pitchFamily="34" charset="-122"/>
            </a:endParaRPr>
          </a:p>
        </p:txBody>
      </p:sp>
      <p:sp>
        <p:nvSpPr>
          <p:cNvPr id="12" name="文本框 6"/>
          <p:cNvSpPr>
            <a:spLocks noChangeArrowheads="1"/>
          </p:cNvSpPr>
          <p:nvPr/>
        </p:nvSpPr>
        <p:spPr bwMode="auto">
          <a:xfrm>
            <a:off x="641111" y="316677"/>
            <a:ext cx="3295650" cy="344170"/>
          </a:xfrm>
          <a:prstGeom prst="rect">
            <a:avLst/>
          </a:prstGeom>
          <a:noFill/>
          <a:ln>
            <a:noFill/>
          </a:ln>
        </p:spPr>
        <p:txBody>
          <a:bodyPr lIns="68571" tIns="34285" rIns="68571" bIns="34285">
            <a:spAutoFit/>
          </a:bodyPr>
          <a:lstStyle/>
          <a:p>
            <a:pPr defTabSz="967740" fontAlgn="auto">
              <a:spcBef>
                <a:spcPts val="0"/>
              </a:spcBef>
              <a:spcAft>
                <a:spcPts val="0"/>
              </a:spcAft>
              <a:defRPr/>
            </a:pPr>
            <a:r>
              <a:rPr lang="zh-CN" altLang="en-US" sz="1800" b="1" dirty="0">
                <a:latin typeface="微软雅黑" pitchFamily="34" charset="-122"/>
                <a:ea typeface="微软雅黑" pitchFamily="34" charset="-122"/>
                <a:sym typeface="微软雅黑" pitchFamily="34" charset="-122"/>
              </a:rPr>
              <a:t>项目分工</a:t>
            </a:r>
            <a:endParaRPr lang="zh-CN" altLang="en-US" sz="1800" b="1" dirty="0">
              <a:latin typeface="微软雅黑" pitchFamily="34" charset="-122"/>
              <a:ea typeface="微软雅黑" pitchFamily="34" charset="-122"/>
              <a:sym typeface="微软雅黑" pitchFamily="34" charset="-122"/>
            </a:endParaRPr>
          </a:p>
        </p:txBody>
      </p:sp>
      <p:grpSp>
        <p:nvGrpSpPr>
          <p:cNvPr id="13" name="组合 12"/>
          <p:cNvGrpSpPr/>
          <p:nvPr/>
        </p:nvGrpSpPr>
        <p:grpSpPr>
          <a:xfrm>
            <a:off x="352592" y="688270"/>
            <a:ext cx="9231272" cy="67851"/>
            <a:chOff x="288133" y="483063"/>
            <a:chExt cx="8772740" cy="64666"/>
          </a:xfrm>
        </p:grpSpPr>
        <p:sp>
          <p:nvSpPr>
            <p:cNvPr id="14" name="任意多边形 13"/>
            <p:cNvSpPr/>
            <p:nvPr/>
          </p:nvSpPr>
          <p:spPr>
            <a:xfrm>
              <a:off x="288133" y="483063"/>
              <a:ext cx="904874" cy="64666"/>
            </a:xfrm>
            <a:custGeom>
              <a:avLst/>
              <a:gdLst>
                <a:gd name="connsiteX0" fmla="*/ 0 w 740569"/>
                <a:gd name="connsiteY0" fmla="*/ 28575 h 47625"/>
                <a:gd name="connsiteX1" fmla="*/ 95250 w 740569"/>
                <a:gd name="connsiteY1" fmla="*/ 0 h 47625"/>
                <a:gd name="connsiteX2" fmla="*/ 152400 w 740569"/>
                <a:gd name="connsiteY2" fmla="*/ 40481 h 47625"/>
                <a:gd name="connsiteX3" fmla="*/ 238125 w 740569"/>
                <a:gd name="connsiteY3" fmla="*/ 4762 h 47625"/>
                <a:gd name="connsiteX4" fmla="*/ 285750 w 740569"/>
                <a:gd name="connsiteY4" fmla="*/ 47625 h 47625"/>
                <a:gd name="connsiteX5" fmla="*/ 431007 w 740569"/>
                <a:gd name="connsiteY5" fmla="*/ 19050 h 47625"/>
                <a:gd name="connsiteX6" fmla="*/ 733425 w 740569"/>
                <a:gd name="connsiteY6" fmla="*/ 19050 h 47625"/>
                <a:gd name="connsiteX7" fmla="*/ 740569 w 740569"/>
                <a:gd name="connsiteY7" fmla="*/ 19050 h 47625"/>
                <a:gd name="connsiteX0-1" fmla="*/ 0 w 740569"/>
                <a:gd name="connsiteY0-2" fmla="*/ 28706 h 47756"/>
                <a:gd name="connsiteX1-3" fmla="*/ 95250 w 740569"/>
                <a:gd name="connsiteY1-4" fmla="*/ 131 h 47756"/>
                <a:gd name="connsiteX2-5" fmla="*/ 152400 w 740569"/>
                <a:gd name="connsiteY2-6" fmla="*/ 40612 h 47756"/>
                <a:gd name="connsiteX3-7" fmla="*/ 238125 w 740569"/>
                <a:gd name="connsiteY3-8" fmla="*/ 4893 h 47756"/>
                <a:gd name="connsiteX4-9" fmla="*/ 285750 w 740569"/>
                <a:gd name="connsiteY4-10" fmla="*/ 47756 h 47756"/>
                <a:gd name="connsiteX5-11" fmla="*/ 431007 w 740569"/>
                <a:gd name="connsiteY5-12" fmla="*/ 19181 h 47756"/>
                <a:gd name="connsiteX6-13" fmla="*/ 733425 w 740569"/>
                <a:gd name="connsiteY6-14" fmla="*/ 19181 h 47756"/>
                <a:gd name="connsiteX7-15" fmla="*/ 740569 w 740569"/>
                <a:gd name="connsiteY7-16" fmla="*/ 19181 h 47756"/>
                <a:gd name="connsiteX0-17" fmla="*/ 0 w 740569"/>
                <a:gd name="connsiteY0-18" fmla="*/ 29111 h 48161"/>
                <a:gd name="connsiteX1-19" fmla="*/ 95250 w 740569"/>
                <a:gd name="connsiteY1-20" fmla="*/ 536 h 48161"/>
                <a:gd name="connsiteX2-21" fmla="*/ 152400 w 740569"/>
                <a:gd name="connsiteY2-22" fmla="*/ 41017 h 48161"/>
                <a:gd name="connsiteX3-23" fmla="*/ 238125 w 740569"/>
                <a:gd name="connsiteY3-24" fmla="*/ 5298 h 48161"/>
                <a:gd name="connsiteX4-25" fmla="*/ 285750 w 740569"/>
                <a:gd name="connsiteY4-26" fmla="*/ 48161 h 48161"/>
                <a:gd name="connsiteX5-27" fmla="*/ 431007 w 740569"/>
                <a:gd name="connsiteY5-28" fmla="*/ 19586 h 48161"/>
                <a:gd name="connsiteX6-29" fmla="*/ 733425 w 740569"/>
                <a:gd name="connsiteY6-30" fmla="*/ 19586 h 48161"/>
                <a:gd name="connsiteX7-31" fmla="*/ 740569 w 740569"/>
                <a:gd name="connsiteY7-32" fmla="*/ 19586 h 48161"/>
                <a:gd name="connsiteX0-33" fmla="*/ 0 w 740569"/>
                <a:gd name="connsiteY0-34" fmla="*/ 45574 h 64624"/>
                <a:gd name="connsiteX1-35" fmla="*/ 111919 w 740569"/>
                <a:gd name="connsiteY1-36" fmla="*/ 330 h 64624"/>
                <a:gd name="connsiteX2-37" fmla="*/ 152400 w 740569"/>
                <a:gd name="connsiteY2-38" fmla="*/ 57480 h 64624"/>
                <a:gd name="connsiteX3-39" fmla="*/ 238125 w 740569"/>
                <a:gd name="connsiteY3-40" fmla="*/ 21761 h 64624"/>
                <a:gd name="connsiteX4-41" fmla="*/ 285750 w 740569"/>
                <a:gd name="connsiteY4-42" fmla="*/ 64624 h 64624"/>
                <a:gd name="connsiteX5-43" fmla="*/ 431007 w 740569"/>
                <a:gd name="connsiteY5-44" fmla="*/ 36049 h 64624"/>
                <a:gd name="connsiteX6-45" fmla="*/ 733425 w 740569"/>
                <a:gd name="connsiteY6-46" fmla="*/ 36049 h 64624"/>
                <a:gd name="connsiteX7-47" fmla="*/ 740569 w 740569"/>
                <a:gd name="connsiteY7-48" fmla="*/ 36049 h 64624"/>
                <a:gd name="connsiteX0-49" fmla="*/ 0 w 740569"/>
                <a:gd name="connsiteY0-50" fmla="*/ 45574 h 64624"/>
                <a:gd name="connsiteX1-51" fmla="*/ 111919 w 740569"/>
                <a:gd name="connsiteY1-52" fmla="*/ 330 h 64624"/>
                <a:gd name="connsiteX2-53" fmla="*/ 152400 w 740569"/>
                <a:gd name="connsiteY2-54" fmla="*/ 57480 h 64624"/>
                <a:gd name="connsiteX3-55" fmla="*/ 238125 w 740569"/>
                <a:gd name="connsiteY3-56" fmla="*/ 21761 h 64624"/>
                <a:gd name="connsiteX4-57" fmla="*/ 285750 w 740569"/>
                <a:gd name="connsiteY4-58" fmla="*/ 64624 h 64624"/>
                <a:gd name="connsiteX5-59" fmla="*/ 431007 w 740569"/>
                <a:gd name="connsiteY5-60" fmla="*/ 36049 h 64624"/>
                <a:gd name="connsiteX6-61" fmla="*/ 733425 w 740569"/>
                <a:gd name="connsiteY6-62" fmla="*/ 36049 h 64624"/>
                <a:gd name="connsiteX7-63" fmla="*/ 740569 w 740569"/>
                <a:gd name="connsiteY7-64" fmla="*/ 36049 h 64624"/>
                <a:gd name="connsiteX0-65" fmla="*/ 0 w 740569"/>
                <a:gd name="connsiteY0-66" fmla="*/ 45574 h 64624"/>
                <a:gd name="connsiteX1-67" fmla="*/ 111919 w 740569"/>
                <a:gd name="connsiteY1-68" fmla="*/ 330 h 64624"/>
                <a:gd name="connsiteX2-69" fmla="*/ 152400 w 740569"/>
                <a:gd name="connsiteY2-70" fmla="*/ 57480 h 64624"/>
                <a:gd name="connsiteX3-71" fmla="*/ 238125 w 740569"/>
                <a:gd name="connsiteY3-72" fmla="*/ 21761 h 64624"/>
                <a:gd name="connsiteX4-73" fmla="*/ 285750 w 740569"/>
                <a:gd name="connsiteY4-74" fmla="*/ 64624 h 64624"/>
                <a:gd name="connsiteX5-75" fmla="*/ 431007 w 740569"/>
                <a:gd name="connsiteY5-76" fmla="*/ 36049 h 64624"/>
                <a:gd name="connsiteX6-77" fmla="*/ 733425 w 740569"/>
                <a:gd name="connsiteY6-78" fmla="*/ 36049 h 64624"/>
                <a:gd name="connsiteX7-79" fmla="*/ 740569 w 740569"/>
                <a:gd name="connsiteY7-80" fmla="*/ 36049 h 64624"/>
                <a:gd name="connsiteX0-81" fmla="*/ 0 w 740569"/>
                <a:gd name="connsiteY0-82" fmla="*/ 45574 h 64624"/>
                <a:gd name="connsiteX1-83" fmla="*/ 111919 w 740569"/>
                <a:gd name="connsiteY1-84" fmla="*/ 330 h 64624"/>
                <a:gd name="connsiteX2-85" fmla="*/ 152400 w 740569"/>
                <a:gd name="connsiteY2-86" fmla="*/ 57480 h 64624"/>
                <a:gd name="connsiteX3-87" fmla="*/ 238125 w 740569"/>
                <a:gd name="connsiteY3-88" fmla="*/ 21761 h 64624"/>
                <a:gd name="connsiteX4-89" fmla="*/ 285750 w 740569"/>
                <a:gd name="connsiteY4-90" fmla="*/ 64624 h 64624"/>
                <a:gd name="connsiteX5-91" fmla="*/ 431007 w 740569"/>
                <a:gd name="connsiteY5-92" fmla="*/ 36049 h 64624"/>
                <a:gd name="connsiteX6-93" fmla="*/ 733425 w 740569"/>
                <a:gd name="connsiteY6-94" fmla="*/ 36049 h 64624"/>
                <a:gd name="connsiteX7-95" fmla="*/ 740569 w 740569"/>
                <a:gd name="connsiteY7-96" fmla="*/ 36049 h 64624"/>
                <a:gd name="connsiteX0-97" fmla="*/ 0 w 740569"/>
                <a:gd name="connsiteY0-98" fmla="*/ 45574 h 67811"/>
                <a:gd name="connsiteX1-99" fmla="*/ 111919 w 740569"/>
                <a:gd name="connsiteY1-100" fmla="*/ 330 h 67811"/>
                <a:gd name="connsiteX2-101" fmla="*/ 152400 w 740569"/>
                <a:gd name="connsiteY2-102" fmla="*/ 57480 h 67811"/>
                <a:gd name="connsiteX3-103" fmla="*/ 238125 w 740569"/>
                <a:gd name="connsiteY3-104" fmla="*/ 21761 h 67811"/>
                <a:gd name="connsiteX4-105" fmla="*/ 285750 w 740569"/>
                <a:gd name="connsiteY4-106" fmla="*/ 64624 h 67811"/>
                <a:gd name="connsiteX5-107" fmla="*/ 431007 w 740569"/>
                <a:gd name="connsiteY5-108" fmla="*/ 36049 h 67811"/>
                <a:gd name="connsiteX6-109" fmla="*/ 733425 w 740569"/>
                <a:gd name="connsiteY6-110" fmla="*/ 36049 h 67811"/>
                <a:gd name="connsiteX7-111" fmla="*/ 740569 w 740569"/>
                <a:gd name="connsiteY7-112" fmla="*/ 36049 h 67811"/>
                <a:gd name="connsiteX0-113" fmla="*/ 0 w 740569"/>
                <a:gd name="connsiteY0-114" fmla="*/ 45574 h 64754"/>
                <a:gd name="connsiteX1-115" fmla="*/ 111919 w 740569"/>
                <a:gd name="connsiteY1-116" fmla="*/ 330 h 64754"/>
                <a:gd name="connsiteX2-117" fmla="*/ 152400 w 740569"/>
                <a:gd name="connsiteY2-118" fmla="*/ 57480 h 64754"/>
                <a:gd name="connsiteX3-119" fmla="*/ 238125 w 740569"/>
                <a:gd name="connsiteY3-120" fmla="*/ 21761 h 64754"/>
                <a:gd name="connsiteX4-121" fmla="*/ 285750 w 740569"/>
                <a:gd name="connsiteY4-122" fmla="*/ 64624 h 64754"/>
                <a:gd name="connsiteX5-123" fmla="*/ 431007 w 740569"/>
                <a:gd name="connsiteY5-124" fmla="*/ 36049 h 64754"/>
                <a:gd name="connsiteX6-125" fmla="*/ 733425 w 740569"/>
                <a:gd name="connsiteY6-126" fmla="*/ 36049 h 64754"/>
                <a:gd name="connsiteX7-127" fmla="*/ 740569 w 740569"/>
                <a:gd name="connsiteY7-128" fmla="*/ 36049 h 64754"/>
                <a:gd name="connsiteX0-129" fmla="*/ 0 w 740569"/>
                <a:gd name="connsiteY0-130" fmla="*/ 45574 h 64776"/>
                <a:gd name="connsiteX1-131" fmla="*/ 111919 w 740569"/>
                <a:gd name="connsiteY1-132" fmla="*/ 330 h 64776"/>
                <a:gd name="connsiteX2-133" fmla="*/ 152400 w 740569"/>
                <a:gd name="connsiteY2-134" fmla="*/ 57480 h 64776"/>
                <a:gd name="connsiteX3-135" fmla="*/ 238125 w 740569"/>
                <a:gd name="connsiteY3-136" fmla="*/ 21761 h 64776"/>
                <a:gd name="connsiteX4-137" fmla="*/ 311944 w 740569"/>
                <a:gd name="connsiteY4-138" fmla="*/ 64624 h 64776"/>
                <a:gd name="connsiteX5-139" fmla="*/ 431007 w 740569"/>
                <a:gd name="connsiteY5-140" fmla="*/ 36049 h 64776"/>
                <a:gd name="connsiteX6-141" fmla="*/ 733425 w 740569"/>
                <a:gd name="connsiteY6-142" fmla="*/ 36049 h 64776"/>
                <a:gd name="connsiteX7-143" fmla="*/ 740569 w 740569"/>
                <a:gd name="connsiteY7-144" fmla="*/ 36049 h 64776"/>
                <a:gd name="connsiteX0-145" fmla="*/ 0 w 758294"/>
                <a:gd name="connsiteY0-146" fmla="*/ 45574 h 64666"/>
                <a:gd name="connsiteX1-147" fmla="*/ 111919 w 758294"/>
                <a:gd name="connsiteY1-148" fmla="*/ 330 h 64666"/>
                <a:gd name="connsiteX2-149" fmla="*/ 152400 w 758294"/>
                <a:gd name="connsiteY2-150" fmla="*/ 57480 h 64666"/>
                <a:gd name="connsiteX3-151" fmla="*/ 238125 w 758294"/>
                <a:gd name="connsiteY3-152" fmla="*/ 21761 h 64666"/>
                <a:gd name="connsiteX4-153" fmla="*/ 311944 w 758294"/>
                <a:gd name="connsiteY4-154" fmla="*/ 64624 h 64666"/>
                <a:gd name="connsiteX5-155" fmla="*/ 423864 w 758294"/>
                <a:gd name="connsiteY5-156" fmla="*/ 12236 h 64666"/>
                <a:gd name="connsiteX6-157" fmla="*/ 733425 w 758294"/>
                <a:gd name="connsiteY6-158" fmla="*/ 36049 h 64666"/>
                <a:gd name="connsiteX7-159" fmla="*/ 740569 w 758294"/>
                <a:gd name="connsiteY7-160" fmla="*/ 36049 h 64666"/>
                <a:gd name="connsiteX0-161" fmla="*/ 0 w 950119"/>
                <a:gd name="connsiteY0-162" fmla="*/ 45574 h 64666"/>
                <a:gd name="connsiteX1-163" fmla="*/ 111919 w 950119"/>
                <a:gd name="connsiteY1-164" fmla="*/ 330 h 64666"/>
                <a:gd name="connsiteX2-165" fmla="*/ 152400 w 950119"/>
                <a:gd name="connsiteY2-166" fmla="*/ 57480 h 64666"/>
                <a:gd name="connsiteX3-167" fmla="*/ 238125 w 950119"/>
                <a:gd name="connsiteY3-168" fmla="*/ 21761 h 64666"/>
                <a:gd name="connsiteX4-169" fmla="*/ 311944 w 950119"/>
                <a:gd name="connsiteY4-170" fmla="*/ 64624 h 64666"/>
                <a:gd name="connsiteX5-171" fmla="*/ 423864 w 950119"/>
                <a:gd name="connsiteY5-172" fmla="*/ 12236 h 64666"/>
                <a:gd name="connsiteX6-173" fmla="*/ 733425 w 950119"/>
                <a:gd name="connsiteY6-174" fmla="*/ 36049 h 64666"/>
                <a:gd name="connsiteX7-175" fmla="*/ 950119 w 950119"/>
                <a:gd name="connsiteY7-176" fmla="*/ 36049 h 64666"/>
                <a:gd name="connsiteX0-177" fmla="*/ 0 w 950119"/>
                <a:gd name="connsiteY0-178" fmla="*/ 45574 h 64666"/>
                <a:gd name="connsiteX1-179" fmla="*/ 111919 w 950119"/>
                <a:gd name="connsiteY1-180" fmla="*/ 330 h 64666"/>
                <a:gd name="connsiteX2-181" fmla="*/ 152400 w 950119"/>
                <a:gd name="connsiteY2-182" fmla="*/ 57480 h 64666"/>
                <a:gd name="connsiteX3-183" fmla="*/ 238125 w 950119"/>
                <a:gd name="connsiteY3-184" fmla="*/ 21761 h 64666"/>
                <a:gd name="connsiteX4-185" fmla="*/ 311944 w 950119"/>
                <a:gd name="connsiteY4-186" fmla="*/ 64624 h 64666"/>
                <a:gd name="connsiteX5-187" fmla="*/ 423864 w 950119"/>
                <a:gd name="connsiteY5-188" fmla="*/ 12236 h 64666"/>
                <a:gd name="connsiteX6-189" fmla="*/ 738187 w 950119"/>
                <a:gd name="connsiteY6-190" fmla="*/ 14618 h 64666"/>
                <a:gd name="connsiteX7-191" fmla="*/ 950119 w 950119"/>
                <a:gd name="connsiteY7-192" fmla="*/ 36049 h 64666"/>
                <a:gd name="connsiteX0-193" fmla="*/ 0 w 985838"/>
                <a:gd name="connsiteY0-194" fmla="*/ 45574 h 64666"/>
                <a:gd name="connsiteX1-195" fmla="*/ 111919 w 985838"/>
                <a:gd name="connsiteY1-196" fmla="*/ 330 h 64666"/>
                <a:gd name="connsiteX2-197" fmla="*/ 152400 w 985838"/>
                <a:gd name="connsiteY2-198" fmla="*/ 57480 h 64666"/>
                <a:gd name="connsiteX3-199" fmla="*/ 238125 w 985838"/>
                <a:gd name="connsiteY3-200" fmla="*/ 21761 h 64666"/>
                <a:gd name="connsiteX4-201" fmla="*/ 311944 w 985838"/>
                <a:gd name="connsiteY4-202" fmla="*/ 64624 h 64666"/>
                <a:gd name="connsiteX5-203" fmla="*/ 423864 w 985838"/>
                <a:gd name="connsiteY5-204" fmla="*/ 12236 h 64666"/>
                <a:gd name="connsiteX6-205" fmla="*/ 738187 w 985838"/>
                <a:gd name="connsiteY6-206" fmla="*/ 14618 h 64666"/>
                <a:gd name="connsiteX7-207" fmla="*/ 985838 w 985838"/>
                <a:gd name="connsiteY7-208" fmla="*/ 16999 h 64666"/>
                <a:gd name="connsiteX0-209" fmla="*/ 0 w 964406"/>
                <a:gd name="connsiteY0-210" fmla="*/ 45574 h 64666"/>
                <a:gd name="connsiteX1-211" fmla="*/ 111919 w 964406"/>
                <a:gd name="connsiteY1-212" fmla="*/ 330 h 64666"/>
                <a:gd name="connsiteX2-213" fmla="*/ 152400 w 964406"/>
                <a:gd name="connsiteY2-214" fmla="*/ 57480 h 64666"/>
                <a:gd name="connsiteX3-215" fmla="*/ 238125 w 964406"/>
                <a:gd name="connsiteY3-216" fmla="*/ 21761 h 64666"/>
                <a:gd name="connsiteX4-217" fmla="*/ 311944 w 964406"/>
                <a:gd name="connsiteY4-218" fmla="*/ 64624 h 64666"/>
                <a:gd name="connsiteX5-219" fmla="*/ 423864 w 964406"/>
                <a:gd name="connsiteY5-220" fmla="*/ 12236 h 64666"/>
                <a:gd name="connsiteX6-221" fmla="*/ 738187 w 964406"/>
                <a:gd name="connsiteY6-222" fmla="*/ 14618 h 64666"/>
                <a:gd name="connsiteX7-223" fmla="*/ 964406 w 964406"/>
                <a:gd name="connsiteY7-224" fmla="*/ 7474 h 64666"/>
                <a:gd name="connsiteX0-225" fmla="*/ 0 w 962024"/>
                <a:gd name="connsiteY0-226" fmla="*/ 45574 h 64666"/>
                <a:gd name="connsiteX1-227" fmla="*/ 111919 w 962024"/>
                <a:gd name="connsiteY1-228" fmla="*/ 330 h 64666"/>
                <a:gd name="connsiteX2-229" fmla="*/ 152400 w 962024"/>
                <a:gd name="connsiteY2-230" fmla="*/ 57480 h 64666"/>
                <a:gd name="connsiteX3-231" fmla="*/ 238125 w 962024"/>
                <a:gd name="connsiteY3-232" fmla="*/ 21761 h 64666"/>
                <a:gd name="connsiteX4-233" fmla="*/ 311944 w 962024"/>
                <a:gd name="connsiteY4-234" fmla="*/ 64624 h 64666"/>
                <a:gd name="connsiteX5-235" fmla="*/ 423864 w 962024"/>
                <a:gd name="connsiteY5-236" fmla="*/ 12236 h 64666"/>
                <a:gd name="connsiteX6-237" fmla="*/ 738187 w 962024"/>
                <a:gd name="connsiteY6-238" fmla="*/ 14618 h 64666"/>
                <a:gd name="connsiteX7-239" fmla="*/ 962024 w 962024"/>
                <a:gd name="connsiteY7-240" fmla="*/ 14618 h 64666"/>
                <a:gd name="connsiteX0-241" fmla="*/ 0 w 845343"/>
                <a:gd name="connsiteY0-242" fmla="*/ 45574 h 64666"/>
                <a:gd name="connsiteX1-243" fmla="*/ 111919 w 845343"/>
                <a:gd name="connsiteY1-244" fmla="*/ 330 h 64666"/>
                <a:gd name="connsiteX2-245" fmla="*/ 152400 w 845343"/>
                <a:gd name="connsiteY2-246" fmla="*/ 57480 h 64666"/>
                <a:gd name="connsiteX3-247" fmla="*/ 238125 w 845343"/>
                <a:gd name="connsiteY3-248" fmla="*/ 21761 h 64666"/>
                <a:gd name="connsiteX4-249" fmla="*/ 311944 w 845343"/>
                <a:gd name="connsiteY4-250" fmla="*/ 64624 h 64666"/>
                <a:gd name="connsiteX5-251" fmla="*/ 423864 w 845343"/>
                <a:gd name="connsiteY5-252" fmla="*/ 12236 h 64666"/>
                <a:gd name="connsiteX6-253" fmla="*/ 738187 w 845343"/>
                <a:gd name="connsiteY6-254" fmla="*/ 14618 h 64666"/>
                <a:gd name="connsiteX7-255" fmla="*/ 845343 w 845343"/>
                <a:gd name="connsiteY7-256" fmla="*/ 14618 h 64666"/>
                <a:gd name="connsiteX0-257" fmla="*/ 0 w 904874"/>
                <a:gd name="connsiteY0-258" fmla="*/ 45574 h 64666"/>
                <a:gd name="connsiteX1-259" fmla="*/ 111919 w 904874"/>
                <a:gd name="connsiteY1-260" fmla="*/ 330 h 64666"/>
                <a:gd name="connsiteX2-261" fmla="*/ 152400 w 904874"/>
                <a:gd name="connsiteY2-262" fmla="*/ 57480 h 64666"/>
                <a:gd name="connsiteX3-263" fmla="*/ 238125 w 904874"/>
                <a:gd name="connsiteY3-264" fmla="*/ 21761 h 64666"/>
                <a:gd name="connsiteX4-265" fmla="*/ 311944 w 904874"/>
                <a:gd name="connsiteY4-266" fmla="*/ 64624 h 64666"/>
                <a:gd name="connsiteX5-267" fmla="*/ 423864 w 904874"/>
                <a:gd name="connsiteY5-268" fmla="*/ 12236 h 64666"/>
                <a:gd name="connsiteX6-269" fmla="*/ 738187 w 904874"/>
                <a:gd name="connsiteY6-270" fmla="*/ 14618 h 64666"/>
                <a:gd name="connsiteX7-271" fmla="*/ 904874 w 904874"/>
                <a:gd name="connsiteY7-272" fmla="*/ 14618 h 64666"/>
                <a:gd name="connsiteX0-273" fmla="*/ 0 w 904874"/>
                <a:gd name="connsiteY0-274" fmla="*/ 45574 h 64666"/>
                <a:gd name="connsiteX1-275" fmla="*/ 111919 w 904874"/>
                <a:gd name="connsiteY1-276" fmla="*/ 330 h 64666"/>
                <a:gd name="connsiteX2-277" fmla="*/ 152400 w 904874"/>
                <a:gd name="connsiteY2-278" fmla="*/ 57480 h 64666"/>
                <a:gd name="connsiteX3-279" fmla="*/ 238125 w 904874"/>
                <a:gd name="connsiteY3-280" fmla="*/ 21761 h 64666"/>
                <a:gd name="connsiteX4-281" fmla="*/ 311944 w 904874"/>
                <a:gd name="connsiteY4-282" fmla="*/ 64624 h 64666"/>
                <a:gd name="connsiteX5-283" fmla="*/ 423864 w 904874"/>
                <a:gd name="connsiteY5-284" fmla="*/ 12236 h 64666"/>
                <a:gd name="connsiteX6-285" fmla="*/ 740569 w 904874"/>
                <a:gd name="connsiteY6-286" fmla="*/ 14618 h 64666"/>
                <a:gd name="connsiteX7-287" fmla="*/ 904874 w 904874"/>
                <a:gd name="connsiteY7-288" fmla="*/ 14618 h 64666"/>
                <a:gd name="connsiteX0-289" fmla="*/ 0 w 904874"/>
                <a:gd name="connsiteY0-290" fmla="*/ 45574 h 64666"/>
                <a:gd name="connsiteX1-291" fmla="*/ 111919 w 904874"/>
                <a:gd name="connsiteY1-292" fmla="*/ 330 h 64666"/>
                <a:gd name="connsiteX2-293" fmla="*/ 152400 w 904874"/>
                <a:gd name="connsiteY2-294" fmla="*/ 57480 h 64666"/>
                <a:gd name="connsiteX3-295" fmla="*/ 238125 w 904874"/>
                <a:gd name="connsiteY3-296" fmla="*/ 21761 h 64666"/>
                <a:gd name="connsiteX4-297" fmla="*/ 311944 w 904874"/>
                <a:gd name="connsiteY4-298" fmla="*/ 64624 h 64666"/>
                <a:gd name="connsiteX5-299" fmla="*/ 423864 w 904874"/>
                <a:gd name="connsiteY5-300" fmla="*/ 12236 h 64666"/>
                <a:gd name="connsiteX6-301" fmla="*/ 740569 w 904874"/>
                <a:gd name="connsiteY6-302" fmla="*/ 14618 h 64666"/>
                <a:gd name="connsiteX7-303" fmla="*/ 904874 w 904874"/>
                <a:gd name="connsiteY7-304" fmla="*/ 14618 h 64666"/>
                <a:gd name="connsiteX0-305" fmla="*/ 0 w 904874"/>
                <a:gd name="connsiteY0-306" fmla="*/ 45574 h 64666"/>
                <a:gd name="connsiteX1-307" fmla="*/ 111919 w 904874"/>
                <a:gd name="connsiteY1-308" fmla="*/ 330 h 64666"/>
                <a:gd name="connsiteX2-309" fmla="*/ 152400 w 904874"/>
                <a:gd name="connsiteY2-310" fmla="*/ 57480 h 64666"/>
                <a:gd name="connsiteX3-311" fmla="*/ 238125 w 904874"/>
                <a:gd name="connsiteY3-312" fmla="*/ 21761 h 64666"/>
                <a:gd name="connsiteX4-313" fmla="*/ 311944 w 904874"/>
                <a:gd name="connsiteY4-314" fmla="*/ 64624 h 64666"/>
                <a:gd name="connsiteX5-315" fmla="*/ 423864 w 904874"/>
                <a:gd name="connsiteY5-316" fmla="*/ 12236 h 64666"/>
                <a:gd name="connsiteX6-317" fmla="*/ 904874 w 904874"/>
                <a:gd name="connsiteY6-318" fmla="*/ 14618 h 646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904874" h="64666">
                  <a:moveTo>
                    <a:pt x="0" y="45574"/>
                  </a:moveTo>
                  <a:cubicBezTo>
                    <a:pt x="31750" y="36049"/>
                    <a:pt x="67469" y="-4035"/>
                    <a:pt x="111919" y="330"/>
                  </a:cubicBezTo>
                  <a:cubicBezTo>
                    <a:pt x="156369" y="4695"/>
                    <a:pt x="114300" y="47955"/>
                    <a:pt x="152400" y="57480"/>
                  </a:cubicBezTo>
                  <a:cubicBezTo>
                    <a:pt x="190500" y="67005"/>
                    <a:pt x="211534" y="20570"/>
                    <a:pt x="238125" y="21761"/>
                  </a:cubicBezTo>
                  <a:cubicBezTo>
                    <a:pt x="264716" y="22952"/>
                    <a:pt x="280988" y="66211"/>
                    <a:pt x="311944" y="64624"/>
                  </a:cubicBezTo>
                  <a:cubicBezTo>
                    <a:pt x="342900" y="63037"/>
                    <a:pt x="325042" y="20570"/>
                    <a:pt x="423864" y="12236"/>
                  </a:cubicBezTo>
                  <a:cubicBezTo>
                    <a:pt x="522686" y="3902"/>
                    <a:pt x="804664" y="14122"/>
                    <a:pt x="904874" y="14618"/>
                  </a:cubicBezTo>
                </a:path>
              </a:pathLst>
            </a:custGeom>
            <a:no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 name="直接连接符 14"/>
            <p:cNvCxnSpPr>
              <a:stCxn id="14" idx="6"/>
            </p:cNvCxnSpPr>
            <p:nvPr/>
          </p:nvCxnSpPr>
          <p:spPr>
            <a:xfrm>
              <a:off x="1193007" y="497681"/>
              <a:ext cx="7867866" cy="4366"/>
            </a:xfrm>
            <a:prstGeom prst="line">
              <a:avLst/>
            </a:prstGeom>
            <a:no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6" name="组合 15"/>
          <p:cNvGrpSpPr/>
          <p:nvPr/>
        </p:nvGrpSpPr>
        <p:grpSpPr>
          <a:xfrm>
            <a:off x="0" y="290390"/>
            <a:ext cx="641111" cy="353788"/>
            <a:chOff x="0" y="252065"/>
            <a:chExt cx="641111" cy="392113"/>
          </a:xfrm>
        </p:grpSpPr>
        <p:sp>
          <p:nvSpPr>
            <p:cNvPr id="17" name="矩形 59"/>
            <p:cNvSpPr>
              <a:spLocks noChangeArrowheads="1"/>
            </p:cNvSpPr>
            <p:nvPr/>
          </p:nvSpPr>
          <p:spPr bwMode="auto">
            <a:xfrm>
              <a:off x="0" y="252065"/>
              <a:ext cx="227013" cy="392112"/>
            </a:xfrm>
            <a:prstGeom prst="rect">
              <a:avLst/>
            </a:prstGeom>
            <a:solidFill>
              <a:srgbClr val="7030A0"/>
            </a:solidFill>
            <a:ln>
              <a:noFill/>
            </a:ln>
          </p:spPr>
          <p:txBody>
            <a:bodyPr anchor="ctr"/>
            <a:lstStyle>
              <a:lvl1pPr>
                <a:lnSpc>
                  <a:spcPct val="90000"/>
                </a:lnSpc>
                <a:spcBef>
                  <a:spcPts val="1000"/>
                </a:spcBef>
                <a:buChar char="•"/>
                <a:defRPr sz="2800">
                  <a:solidFill>
                    <a:schemeClr val="tx1"/>
                  </a:solidFill>
                  <a:latin typeface="Calibri" pitchFamily="34" charset="0"/>
                  <a:ea typeface="宋体" charset="-122"/>
                </a:defRPr>
              </a:lvl1pPr>
              <a:lvl2pPr marL="742950" indent="-285750">
                <a:lnSpc>
                  <a:spcPct val="90000"/>
                </a:lnSpc>
                <a:spcBef>
                  <a:spcPts val="500"/>
                </a:spcBef>
                <a:buChar char="•"/>
                <a:defRPr sz="2400">
                  <a:solidFill>
                    <a:schemeClr val="tx1"/>
                  </a:solidFill>
                  <a:latin typeface="Calibri" pitchFamily="34" charset="0"/>
                  <a:ea typeface="宋体" charset="-122"/>
                </a:defRPr>
              </a:lvl2pPr>
              <a:lvl3pPr marL="1143000" indent="-228600">
                <a:lnSpc>
                  <a:spcPct val="90000"/>
                </a:lnSpc>
                <a:spcBef>
                  <a:spcPts val="500"/>
                </a:spcBef>
                <a:buChar char="•"/>
                <a:defRPr sz="2000">
                  <a:solidFill>
                    <a:schemeClr val="tx1"/>
                  </a:solidFill>
                  <a:latin typeface="Calibri" pitchFamily="34" charset="0"/>
                  <a:ea typeface="宋体" charset="-122"/>
                </a:defRPr>
              </a:lvl3pPr>
              <a:lvl4pPr marL="1600200" indent="-228600">
                <a:lnSpc>
                  <a:spcPct val="90000"/>
                </a:lnSpc>
                <a:spcBef>
                  <a:spcPts val="500"/>
                </a:spcBef>
                <a:buChar char="•"/>
                <a:defRPr>
                  <a:solidFill>
                    <a:schemeClr val="tx1"/>
                  </a:solidFill>
                  <a:latin typeface="Calibri" pitchFamily="34" charset="0"/>
                  <a:ea typeface="宋体" charset="-122"/>
                </a:defRPr>
              </a:lvl4pPr>
              <a:lvl5pPr marL="2057400" indent="-228600">
                <a:lnSpc>
                  <a:spcPct val="90000"/>
                </a:lnSpc>
                <a:spcBef>
                  <a:spcPts val="500"/>
                </a:spcBef>
                <a:buChar char="•"/>
                <a:defRPr>
                  <a:solidFill>
                    <a:schemeClr val="tx1"/>
                  </a:solidFill>
                  <a:latin typeface="Calibri" pitchFamily="34" charset="0"/>
                  <a:ea typeface="宋体" charset="-122"/>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pitchFamily="34" charset="0"/>
                  <a:ea typeface="宋体" charset="-122"/>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pitchFamily="34" charset="0"/>
                  <a:ea typeface="宋体" charset="-122"/>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pitchFamily="34" charset="0"/>
                  <a:ea typeface="宋体" charset="-122"/>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pitchFamily="34" charset="0"/>
                  <a:ea typeface="宋体" charset="-122"/>
                </a:defRPr>
              </a:lvl9pPr>
            </a:lstStyle>
            <a:p>
              <a:pPr algn="ctr" defTabSz="967740" fontAlgn="auto">
                <a:lnSpc>
                  <a:spcPct val="100000"/>
                </a:lnSpc>
                <a:spcBef>
                  <a:spcPct val="0"/>
                </a:spcBef>
                <a:spcAft>
                  <a:spcPts val="0"/>
                </a:spcAft>
                <a:buFont typeface="Arial" charset="0"/>
                <a:buNone/>
                <a:defRPr/>
              </a:pPr>
              <a:endParaRPr lang="zh-CN" altLang="en-US" sz="1400">
                <a:solidFill>
                  <a:srgbClr val="FFFFFF"/>
                </a:solidFill>
              </a:endParaRPr>
            </a:p>
          </p:txBody>
        </p:sp>
        <p:sp>
          <p:nvSpPr>
            <p:cNvPr id="18" name="矩形 60"/>
            <p:cNvSpPr>
              <a:spLocks noChangeArrowheads="1"/>
            </p:cNvSpPr>
            <p:nvPr/>
          </p:nvSpPr>
          <p:spPr bwMode="auto">
            <a:xfrm>
              <a:off x="227013" y="252065"/>
              <a:ext cx="114300" cy="392112"/>
            </a:xfrm>
            <a:prstGeom prst="rect">
              <a:avLst/>
            </a:prstGeom>
            <a:solidFill>
              <a:srgbClr val="FFC000"/>
            </a:solidFill>
            <a:ln>
              <a:noFill/>
            </a:ln>
          </p:spPr>
          <p:txBody>
            <a:bodyPr anchor="ctr"/>
            <a:lstStyle>
              <a:lvl1pPr>
                <a:lnSpc>
                  <a:spcPct val="90000"/>
                </a:lnSpc>
                <a:spcBef>
                  <a:spcPts val="1000"/>
                </a:spcBef>
                <a:buChar char="•"/>
                <a:defRPr sz="2800">
                  <a:solidFill>
                    <a:schemeClr val="tx1"/>
                  </a:solidFill>
                  <a:latin typeface="Calibri" pitchFamily="34" charset="0"/>
                  <a:ea typeface="宋体" charset="-122"/>
                </a:defRPr>
              </a:lvl1pPr>
              <a:lvl2pPr marL="742950" indent="-285750">
                <a:lnSpc>
                  <a:spcPct val="90000"/>
                </a:lnSpc>
                <a:spcBef>
                  <a:spcPts val="500"/>
                </a:spcBef>
                <a:buChar char="•"/>
                <a:defRPr sz="2400">
                  <a:solidFill>
                    <a:schemeClr val="tx1"/>
                  </a:solidFill>
                  <a:latin typeface="Calibri" pitchFamily="34" charset="0"/>
                  <a:ea typeface="宋体" charset="-122"/>
                </a:defRPr>
              </a:lvl2pPr>
              <a:lvl3pPr marL="1143000" indent="-228600">
                <a:lnSpc>
                  <a:spcPct val="90000"/>
                </a:lnSpc>
                <a:spcBef>
                  <a:spcPts val="500"/>
                </a:spcBef>
                <a:buChar char="•"/>
                <a:defRPr sz="2000">
                  <a:solidFill>
                    <a:schemeClr val="tx1"/>
                  </a:solidFill>
                  <a:latin typeface="Calibri" pitchFamily="34" charset="0"/>
                  <a:ea typeface="宋体" charset="-122"/>
                </a:defRPr>
              </a:lvl3pPr>
              <a:lvl4pPr marL="1600200" indent="-228600">
                <a:lnSpc>
                  <a:spcPct val="90000"/>
                </a:lnSpc>
                <a:spcBef>
                  <a:spcPts val="500"/>
                </a:spcBef>
                <a:buChar char="•"/>
                <a:defRPr>
                  <a:solidFill>
                    <a:schemeClr val="tx1"/>
                  </a:solidFill>
                  <a:latin typeface="Calibri" pitchFamily="34" charset="0"/>
                  <a:ea typeface="宋体" charset="-122"/>
                </a:defRPr>
              </a:lvl4pPr>
              <a:lvl5pPr marL="2057400" indent="-228600">
                <a:lnSpc>
                  <a:spcPct val="90000"/>
                </a:lnSpc>
                <a:spcBef>
                  <a:spcPts val="500"/>
                </a:spcBef>
                <a:buChar char="•"/>
                <a:defRPr>
                  <a:solidFill>
                    <a:schemeClr val="tx1"/>
                  </a:solidFill>
                  <a:latin typeface="Calibri" pitchFamily="34" charset="0"/>
                  <a:ea typeface="宋体" charset="-122"/>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pitchFamily="34" charset="0"/>
                  <a:ea typeface="宋体" charset="-122"/>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pitchFamily="34" charset="0"/>
                  <a:ea typeface="宋体" charset="-122"/>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pitchFamily="34" charset="0"/>
                  <a:ea typeface="宋体" charset="-122"/>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pitchFamily="34" charset="0"/>
                  <a:ea typeface="宋体" charset="-122"/>
                </a:defRPr>
              </a:lvl9pPr>
            </a:lstStyle>
            <a:p>
              <a:pPr algn="ctr" defTabSz="967740" fontAlgn="auto">
                <a:lnSpc>
                  <a:spcPct val="100000"/>
                </a:lnSpc>
                <a:spcBef>
                  <a:spcPct val="0"/>
                </a:spcBef>
                <a:spcAft>
                  <a:spcPts val="0"/>
                </a:spcAft>
                <a:buFont typeface="Arial" charset="0"/>
                <a:buNone/>
                <a:defRPr/>
              </a:pPr>
              <a:endParaRPr lang="zh-CN" altLang="en-US" sz="1400">
                <a:solidFill>
                  <a:srgbClr val="FFFFFF"/>
                </a:solidFill>
              </a:endParaRPr>
            </a:p>
          </p:txBody>
        </p:sp>
        <p:sp>
          <p:nvSpPr>
            <p:cNvPr id="19" name="五边形 18"/>
            <p:cNvSpPr/>
            <p:nvPr userDrawn="1"/>
          </p:nvSpPr>
          <p:spPr>
            <a:xfrm>
              <a:off x="338378" y="254692"/>
              <a:ext cx="302733" cy="389486"/>
            </a:xfrm>
            <a:prstGeom prst="homePlat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transition spd="med"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wipe(down)">
                                      <p:cBhvr>
                                        <p:cTn id="11" dur="500"/>
                                        <p:tgtEl>
                                          <p:spTgt spid="13"/>
                                        </p:tgtEl>
                                      </p:cBhvr>
                                    </p:animEffect>
                                  </p:childTnLst>
                                </p:cTn>
                              </p:par>
                            </p:childTnLst>
                          </p:cTn>
                        </p:par>
                        <p:par>
                          <p:cTn id="12" fill="hold">
                            <p:stCondLst>
                              <p:cond delay="1000"/>
                            </p:stCondLst>
                            <p:childTnLst>
                              <p:par>
                                <p:cTn id="13" presetID="41" presetClass="entr" presetSubtype="0" fill="hold" grpId="0" nodeType="afterEffect">
                                  <p:stCondLst>
                                    <p:cond delay="0"/>
                                  </p:stCondLst>
                                  <p:iterate type="lt">
                                    <p:tmPct val="10000"/>
                                  </p:iterate>
                                  <p:childTnLst>
                                    <p:set>
                                      <p:cBhvr>
                                        <p:cTn id="14" dur="1" fill="hold">
                                          <p:stCondLst>
                                            <p:cond delay="0"/>
                                          </p:stCondLst>
                                        </p:cTn>
                                        <p:tgtEl>
                                          <p:spTgt spid="12"/>
                                        </p:tgtEl>
                                        <p:attrNameLst>
                                          <p:attrName>style.visibility</p:attrName>
                                        </p:attrNameLst>
                                      </p:cBhvr>
                                      <p:to>
                                        <p:strVal val="visible"/>
                                      </p:to>
                                    </p:set>
                                    <p:anim calcmode="lin" valueType="num">
                                      <p:cBhvr>
                                        <p:cTn id="15" dur="500" fill="hold"/>
                                        <p:tgtEl>
                                          <p:spTgt spid="12"/>
                                        </p:tgtEl>
                                        <p:attrNameLst>
                                          <p:attrName>ppt_x</p:attrName>
                                        </p:attrNameLst>
                                      </p:cBhvr>
                                      <p:tavLst>
                                        <p:tav tm="0">
                                          <p:val>
                                            <p:strVal val="#ppt_x"/>
                                          </p:val>
                                        </p:tav>
                                        <p:tav tm="50000">
                                          <p:val>
                                            <p:strVal val="#ppt_x+.1"/>
                                          </p:val>
                                        </p:tav>
                                        <p:tav tm="100000">
                                          <p:val>
                                            <p:strVal val="#ppt_x"/>
                                          </p:val>
                                        </p:tav>
                                      </p:tavLst>
                                    </p:anim>
                                    <p:anim calcmode="lin" valueType="num">
                                      <p:cBhvr>
                                        <p:cTn id="16" dur="500" fill="hold"/>
                                        <p:tgtEl>
                                          <p:spTgt spid="12"/>
                                        </p:tgtEl>
                                        <p:attrNameLst>
                                          <p:attrName>ppt_y</p:attrName>
                                        </p:attrNameLst>
                                      </p:cBhvr>
                                      <p:tavLst>
                                        <p:tav tm="0">
                                          <p:val>
                                            <p:strVal val="#ppt_y"/>
                                          </p:val>
                                        </p:tav>
                                        <p:tav tm="100000">
                                          <p:val>
                                            <p:strVal val="#ppt_y"/>
                                          </p:val>
                                        </p:tav>
                                      </p:tavLst>
                                    </p:anim>
                                    <p:anim calcmode="lin" valueType="num">
                                      <p:cBhvr>
                                        <p:cTn id="17" dur="500" fill="hold"/>
                                        <p:tgtEl>
                                          <p:spTgt spid="12"/>
                                        </p:tgtEl>
                                        <p:attrNameLst>
                                          <p:attrName>ppt_h</p:attrName>
                                        </p:attrNameLst>
                                      </p:cBhvr>
                                      <p:tavLst>
                                        <p:tav tm="0">
                                          <p:val>
                                            <p:strVal val="#ppt_h/10"/>
                                          </p:val>
                                        </p:tav>
                                        <p:tav tm="50000">
                                          <p:val>
                                            <p:strVal val="#ppt_h+.01"/>
                                          </p:val>
                                        </p:tav>
                                        <p:tav tm="100000">
                                          <p:val>
                                            <p:strVal val="#ppt_h"/>
                                          </p:val>
                                        </p:tav>
                                      </p:tavLst>
                                    </p:anim>
                                    <p:anim calcmode="lin" valueType="num">
                                      <p:cBhvr>
                                        <p:cTn id="18" dur="500" fill="hold"/>
                                        <p:tgtEl>
                                          <p:spTgt spid="12"/>
                                        </p:tgtEl>
                                        <p:attrNameLst>
                                          <p:attrName>ppt_w</p:attrName>
                                        </p:attrNameLst>
                                      </p:cBhvr>
                                      <p:tavLst>
                                        <p:tav tm="0">
                                          <p:val>
                                            <p:strVal val="#ppt_w/10"/>
                                          </p:val>
                                        </p:tav>
                                        <p:tav tm="50000">
                                          <p:val>
                                            <p:strVal val="#ppt_w+.01"/>
                                          </p:val>
                                        </p:tav>
                                        <p:tav tm="100000">
                                          <p:val>
                                            <p:strVal val="#ppt_w"/>
                                          </p:val>
                                        </p:tav>
                                      </p:tavLst>
                                    </p:anim>
                                    <p:animEffect>
                                      <p:cBhvr>
                                        <p:cTn id="19" dur="500" tmFilter="0,0; .5, 1; 1, 1"/>
                                        <p:tgtEl>
                                          <p:spTgt spid="12"/>
                                        </p:tgtEl>
                                      </p:cBhvr>
                                    </p:animEffect>
                                  </p:childTnLst>
                                </p:cTn>
                              </p:par>
                            </p:childTnLst>
                          </p:cTn>
                        </p:par>
                        <p:par>
                          <p:cTn id="20" fill="hold">
                            <p:stCondLst>
                              <p:cond delay="1150"/>
                            </p:stCondLst>
                            <p:childTnLst>
                              <p:par>
                                <p:cTn id="21" presetID="2" presetClass="entr" presetSubtype="8" fill="hold" grpId="0" nodeType="afterEffect">
                                  <p:stCondLst>
                                    <p:cond delay="0"/>
                                  </p:stCondLst>
                                  <p:childTnLst>
                                    <p:set>
                                      <p:cBhvr>
                                        <p:cTn id="22" dur="500" fill="hold">
                                          <p:stCondLst>
                                            <p:cond delay="0"/>
                                          </p:stCondLst>
                                        </p:cTn>
                                        <p:tgtEl>
                                          <p:spTgt spid="9"/>
                                        </p:tgtEl>
                                        <p:attrNameLst>
                                          <p:attrName>style.visibility</p:attrName>
                                        </p:attrNameLst>
                                      </p:cBhvr>
                                      <p:to>
                                        <p:strVal val="visible"/>
                                      </p:to>
                                    </p:set>
                                    <p:anim calcmode="lin" valueType="num">
                                      <p:cBhvr additive="base">
                                        <p:cTn id="23" dur="500" fill="hold"/>
                                        <p:tgtEl>
                                          <p:spTgt spid="9"/>
                                        </p:tgtEl>
                                        <p:attrNameLst>
                                          <p:attrName>ppt_x</p:attrName>
                                        </p:attrNameLst>
                                      </p:cBhvr>
                                      <p:tavLst>
                                        <p:tav tm="0">
                                          <p:val>
                                            <p:strVal val="0-#ppt_w/2"/>
                                          </p:val>
                                        </p:tav>
                                        <p:tav tm="100000">
                                          <p:val>
                                            <p:strVal val="#ppt_x"/>
                                          </p:val>
                                        </p:tav>
                                      </p:tavLst>
                                    </p:anim>
                                    <p:anim calcmode="lin" valueType="num">
                                      <p:cBhvr additive="base">
                                        <p:cTn id="24" dur="500" fill="hold"/>
                                        <p:tgtEl>
                                          <p:spTgt spid="9"/>
                                        </p:tgtEl>
                                        <p:attrNameLst>
                                          <p:attrName>ppt_y</p:attrName>
                                        </p:attrNameLst>
                                      </p:cBhvr>
                                      <p:tavLst>
                                        <p:tav tm="0">
                                          <p:val>
                                            <p:strVal val="#ppt_y"/>
                                          </p:val>
                                        </p:tav>
                                        <p:tav tm="100000">
                                          <p:val>
                                            <p:strVal val="#ppt_y"/>
                                          </p:val>
                                        </p:tav>
                                      </p:tavLst>
                                    </p:anim>
                                  </p:childTnLst>
                                </p:cTn>
                              </p:par>
                            </p:childTnLst>
                          </p:cTn>
                        </p:par>
                        <p:par>
                          <p:cTn id="25" fill="hold">
                            <p:stCondLst>
                              <p:cond delay="1650"/>
                            </p:stCondLst>
                            <p:childTnLst>
                              <p:par>
                                <p:cTn id="26" presetID="22" presetClass="entr" presetSubtype="1" fill="hold" grpId="0" nodeType="after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wipe(up)">
                                      <p:cBhvr>
                                        <p:cTn id="28" dur="500"/>
                                        <p:tgtEl>
                                          <p:spTgt spid="7"/>
                                        </p:tgtEl>
                                      </p:cBhvr>
                                    </p:animEffect>
                                  </p:childTnLst>
                                </p:cTn>
                              </p:par>
                            </p:childTnLst>
                          </p:cTn>
                        </p:par>
                        <p:par>
                          <p:cTn id="29" fill="hold">
                            <p:stCondLst>
                              <p:cond delay="2150"/>
                            </p:stCondLst>
                            <p:childTnLst>
                              <p:par>
                                <p:cTn id="30" presetID="2" presetClass="entr" presetSubtype="8" fill="hold" grpId="0" nodeType="afterEffect">
                                  <p:stCondLst>
                                    <p:cond delay="0"/>
                                  </p:stCondLst>
                                  <p:childTnLst>
                                    <p:set>
                                      <p:cBhvr>
                                        <p:cTn id="31" dur="500" fill="hold">
                                          <p:stCondLst>
                                            <p:cond delay="0"/>
                                          </p:stCondLst>
                                        </p:cTn>
                                        <p:tgtEl>
                                          <p:spTgt spid="8"/>
                                        </p:tgtEl>
                                        <p:attrNameLst>
                                          <p:attrName>style.visibility</p:attrName>
                                        </p:attrNameLst>
                                      </p:cBhvr>
                                      <p:to>
                                        <p:strVal val="visible"/>
                                      </p:to>
                                    </p:set>
                                    <p:anim calcmode="lin" valueType="num">
                                      <p:cBhvr additive="base">
                                        <p:cTn id="32" dur="500" fill="hold"/>
                                        <p:tgtEl>
                                          <p:spTgt spid="8"/>
                                        </p:tgtEl>
                                        <p:attrNameLst>
                                          <p:attrName>ppt_x</p:attrName>
                                        </p:attrNameLst>
                                      </p:cBhvr>
                                      <p:tavLst>
                                        <p:tav tm="0">
                                          <p:val>
                                            <p:strVal val="0-#ppt_w/2"/>
                                          </p:val>
                                        </p:tav>
                                        <p:tav tm="100000">
                                          <p:val>
                                            <p:strVal val="#ppt_x"/>
                                          </p:val>
                                        </p:tav>
                                      </p:tavLst>
                                    </p:anim>
                                    <p:anim calcmode="lin" valueType="num">
                                      <p:cBhvr additive="base">
                                        <p:cTn id="33" dur="500" fill="hold"/>
                                        <p:tgtEl>
                                          <p:spTgt spid="8"/>
                                        </p:tgtEl>
                                        <p:attrNameLst>
                                          <p:attrName>ppt_y</p:attrName>
                                        </p:attrNameLst>
                                      </p:cBhvr>
                                      <p:tavLst>
                                        <p:tav tm="0">
                                          <p:val>
                                            <p:strVal val="#ppt_y"/>
                                          </p:val>
                                        </p:tav>
                                        <p:tav tm="100000">
                                          <p:val>
                                            <p:strVal val="#ppt_y"/>
                                          </p:val>
                                        </p:tav>
                                      </p:tavLst>
                                    </p:anim>
                                  </p:childTnLst>
                                </p:cTn>
                              </p:par>
                            </p:childTnLst>
                          </p:cTn>
                        </p:par>
                        <p:par>
                          <p:cTn id="34" fill="hold">
                            <p:stCondLst>
                              <p:cond delay="2650"/>
                            </p:stCondLst>
                            <p:childTnLst>
                              <p:par>
                                <p:cTn id="35" presetID="22" presetClass="entr" presetSubtype="1" fill="hold" grpId="0" nodeType="afterEffect">
                                  <p:stCondLst>
                                    <p:cond delay="0"/>
                                  </p:stCondLst>
                                  <p:childTnLst>
                                    <p:set>
                                      <p:cBhvr>
                                        <p:cTn id="36" dur="1" fill="hold">
                                          <p:stCondLst>
                                            <p:cond delay="0"/>
                                          </p:stCondLst>
                                        </p:cTn>
                                        <p:tgtEl>
                                          <p:spTgt spid="4"/>
                                        </p:tgtEl>
                                        <p:attrNameLst>
                                          <p:attrName>style.visibility</p:attrName>
                                        </p:attrNameLst>
                                      </p:cBhvr>
                                      <p:to>
                                        <p:strVal val="visible"/>
                                      </p:to>
                                    </p:set>
                                    <p:animEffect transition="in" filter="wipe(up)">
                                      <p:cBhvr>
                                        <p:cTn id="37" dur="500"/>
                                        <p:tgtEl>
                                          <p:spTgt spid="4"/>
                                        </p:tgtEl>
                                      </p:cBhvr>
                                    </p:animEffect>
                                  </p:childTnLst>
                                </p:cTn>
                              </p:par>
                            </p:childTnLst>
                          </p:cTn>
                        </p:par>
                        <p:par>
                          <p:cTn id="38" fill="hold">
                            <p:stCondLst>
                              <p:cond delay="3150"/>
                            </p:stCondLst>
                            <p:childTnLst>
                              <p:par>
                                <p:cTn id="39" presetID="2" presetClass="entr" presetSubtype="8" fill="hold" grpId="0" nodeType="afterEffect">
                                  <p:stCondLst>
                                    <p:cond delay="0"/>
                                  </p:stCondLst>
                                  <p:childTnLst>
                                    <p:set>
                                      <p:cBhvr>
                                        <p:cTn id="40" dur="500" fill="hold">
                                          <p:stCondLst>
                                            <p:cond delay="0"/>
                                          </p:stCondLst>
                                        </p:cTn>
                                        <p:tgtEl>
                                          <p:spTgt spid="10"/>
                                        </p:tgtEl>
                                        <p:attrNameLst>
                                          <p:attrName>style.visibility</p:attrName>
                                        </p:attrNameLst>
                                      </p:cBhvr>
                                      <p:to>
                                        <p:strVal val="visible"/>
                                      </p:to>
                                    </p:set>
                                    <p:anim calcmode="lin" valueType="num">
                                      <p:cBhvr additive="base">
                                        <p:cTn id="41" dur="500" fill="hold"/>
                                        <p:tgtEl>
                                          <p:spTgt spid="10"/>
                                        </p:tgtEl>
                                        <p:attrNameLst>
                                          <p:attrName>ppt_x</p:attrName>
                                        </p:attrNameLst>
                                      </p:cBhvr>
                                      <p:tavLst>
                                        <p:tav tm="0">
                                          <p:val>
                                            <p:strVal val="0-#ppt_w/2"/>
                                          </p:val>
                                        </p:tav>
                                        <p:tav tm="100000">
                                          <p:val>
                                            <p:strVal val="#ppt_x"/>
                                          </p:val>
                                        </p:tav>
                                      </p:tavLst>
                                    </p:anim>
                                    <p:anim calcmode="lin" valueType="num">
                                      <p:cBhvr additive="base">
                                        <p:cTn id="42" dur="500" fill="hold"/>
                                        <p:tgtEl>
                                          <p:spTgt spid="10"/>
                                        </p:tgtEl>
                                        <p:attrNameLst>
                                          <p:attrName>ppt_y</p:attrName>
                                        </p:attrNameLst>
                                      </p:cBhvr>
                                      <p:tavLst>
                                        <p:tav tm="0">
                                          <p:val>
                                            <p:strVal val="#ppt_y"/>
                                          </p:val>
                                        </p:tav>
                                        <p:tav tm="100000">
                                          <p:val>
                                            <p:strVal val="#ppt_y"/>
                                          </p:val>
                                        </p:tav>
                                      </p:tavLst>
                                    </p:anim>
                                  </p:childTnLst>
                                </p:cTn>
                              </p:par>
                            </p:childTnLst>
                          </p:cTn>
                        </p:par>
                        <p:par>
                          <p:cTn id="43" fill="hold">
                            <p:stCondLst>
                              <p:cond delay="3650"/>
                            </p:stCondLst>
                            <p:childTnLst>
                              <p:par>
                                <p:cTn id="44" presetID="22" presetClass="entr" presetSubtype="1" fill="hold" grpId="0" nodeType="afterEffect">
                                  <p:stCondLst>
                                    <p:cond delay="0"/>
                                  </p:stCondLst>
                                  <p:childTnLst>
                                    <p:set>
                                      <p:cBhvr>
                                        <p:cTn id="45" dur="1" fill="hold">
                                          <p:stCondLst>
                                            <p:cond delay="0"/>
                                          </p:stCondLst>
                                        </p:cTn>
                                        <p:tgtEl>
                                          <p:spTgt spid="5"/>
                                        </p:tgtEl>
                                        <p:attrNameLst>
                                          <p:attrName>style.visibility</p:attrName>
                                        </p:attrNameLst>
                                      </p:cBhvr>
                                      <p:to>
                                        <p:strVal val="visible"/>
                                      </p:to>
                                    </p:set>
                                    <p:animEffect transition="in" filter="wipe(up)">
                                      <p:cBhvr>
                                        <p:cTn id="46" dur="500"/>
                                        <p:tgtEl>
                                          <p:spTgt spid="5"/>
                                        </p:tgtEl>
                                      </p:cBhvr>
                                    </p:animEffect>
                                  </p:childTnLst>
                                </p:cTn>
                              </p:par>
                            </p:childTnLst>
                          </p:cTn>
                        </p:par>
                        <p:par>
                          <p:cTn id="47" fill="hold">
                            <p:stCondLst>
                              <p:cond delay="4150"/>
                            </p:stCondLst>
                            <p:childTnLst>
                              <p:par>
                                <p:cTn id="48" presetID="2" presetClass="entr" presetSubtype="8" fill="hold" grpId="0" nodeType="afterEffect">
                                  <p:stCondLst>
                                    <p:cond delay="0"/>
                                  </p:stCondLst>
                                  <p:childTnLst>
                                    <p:set>
                                      <p:cBhvr>
                                        <p:cTn id="49" dur="500" fill="hold">
                                          <p:stCondLst>
                                            <p:cond delay="0"/>
                                          </p:stCondLst>
                                        </p:cTn>
                                        <p:tgtEl>
                                          <p:spTgt spid="11"/>
                                        </p:tgtEl>
                                        <p:attrNameLst>
                                          <p:attrName>style.visibility</p:attrName>
                                        </p:attrNameLst>
                                      </p:cBhvr>
                                      <p:to>
                                        <p:strVal val="visible"/>
                                      </p:to>
                                    </p:set>
                                    <p:anim calcmode="lin" valueType="num">
                                      <p:cBhvr additive="base">
                                        <p:cTn id="50" dur="500" fill="hold"/>
                                        <p:tgtEl>
                                          <p:spTgt spid="11"/>
                                        </p:tgtEl>
                                        <p:attrNameLst>
                                          <p:attrName>ppt_x</p:attrName>
                                        </p:attrNameLst>
                                      </p:cBhvr>
                                      <p:tavLst>
                                        <p:tav tm="0">
                                          <p:val>
                                            <p:strVal val="0-#ppt_w/2"/>
                                          </p:val>
                                        </p:tav>
                                        <p:tav tm="100000">
                                          <p:val>
                                            <p:strVal val="#ppt_x"/>
                                          </p:val>
                                        </p:tav>
                                      </p:tavLst>
                                    </p:anim>
                                    <p:anim calcmode="lin" valueType="num">
                                      <p:cBhvr additive="base">
                                        <p:cTn id="51" dur="500" fill="hold"/>
                                        <p:tgtEl>
                                          <p:spTgt spid="11"/>
                                        </p:tgtEl>
                                        <p:attrNameLst>
                                          <p:attrName>ppt_y</p:attrName>
                                        </p:attrNameLst>
                                      </p:cBhvr>
                                      <p:tavLst>
                                        <p:tav tm="0">
                                          <p:val>
                                            <p:strVal val="#ppt_y"/>
                                          </p:val>
                                        </p:tav>
                                        <p:tav tm="100000">
                                          <p:val>
                                            <p:strVal val="#ppt_y"/>
                                          </p:val>
                                        </p:tav>
                                      </p:tavLst>
                                    </p:anim>
                                  </p:childTnLst>
                                </p:cTn>
                              </p:par>
                            </p:childTnLst>
                          </p:cTn>
                        </p:par>
                        <p:par>
                          <p:cTn id="52" fill="hold">
                            <p:stCondLst>
                              <p:cond delay="4650"/>
                            </p:stCondLst>
                            <p:childTnLst>
                              <p:par>
                                <p:cTn id="53" presetID="22" presetClass="entr" presetSubtype="1" fill="hold" grpId="0" nodeType="afterEffect">
                                  <p:stCondLst>
                                    <p:cond delay="0"/>
                                  </p:stCondLst>
                                  <p:childTnLst>
                                    <p:set>
                                      <p:cBhvr>
                                        <p:cTn id="54" dur="1" fill="hold">
                                          <p:stCondLst>
                                            <p:cond delay="0"/>
                                          </p:stCondLst>
                                        </p:cTn>
                                        <p:tgtEl>
                                          <p:spTgt spid="3"/>
                                        </p:tgtEl>
                                        <p:attrNameLst>
                                          <p:attrName>style.visibility</p:attrName>
                                        </p:attrNameLst>
                                      </p:cBhvr>
                                      <p:to>
                                        <p:strVal val="visible"/>
                                      </p:to>
                                    </p:set>
                                    <p:animEffect transition="in" filter="wipe(up)">
                                      <p:cBhvr>
                                        <p:cTn id="5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4" grpId="0" bldLvl="0" animBg="1"/>
      <p:bldP spid="5" grpId="0" bldLvl="0" animBg="1"/>
      <p:bldP spid="7" grpId="0" bldLvl="0" animBg="1"/>
      <p:bldP spid="8" grpId="0" bldLvl="0" animBg="1"/>
      <p:bldP spid="9" grpId="0" animBg="1"/>
      <p:bldP spid="10" grpId="0" bldLvl="0" animBg="1"/>
      <p:bldP spid="11" grpId="0" animBg="1"/>
      <p:bldP spid="12" grpId="0" bldLvl="0" autoUpdateAnimBg="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53975" y="88460"/>
            <a:ext cx="641111" cy="353788"/>
            <a:chOff x="0" y="252065"/>
            <a:chExt cx="641111" cy="392113"/>
          </a:xfrm>
        </p:grpSpPr>
        <p:sp>
          <p:nvSpPr>
            <p:cNvPr id="20" name="矩形 59"/>
            <p:cNvSpPr>
              <a:spLocks noChangeArrowheads="1"/>
            </p:cNvSpPr>
            <p:nvPr/>
          </p:nvSpPr>
          <p:spPr bwMode="auto">
            <a:xfrm>
              <a:off x="0" y="252065"/>
              <a:ext cx="227013" cy="392112"/>
            </a:xfrm>
            <a:prstGeom prst="rect">
              <a:avLst/>
            </a:prstGeom>
            <a:solidFill>
              <a:srgbClr val="7030A0"/>
            </a:solidFill>
            <a:ln>
              <a:noFill/>
            </a:ln>
          </p:spPr>
          <p:txBody>
            <a:bodyPr anchor="ctr"/>
            <a:lstStyle>
              <a:lvl1pPr>
                <a:lnSpc>
                  <a:spcPct val="90000"/>
                </a:lnSpc>
                <a:spcBef>
                  <a:spcPts val="1000"/>
                </a:spcBef>
                <a:buChar char="•"/>
                <a:defRPr sz="2800">
                  <a:solidFill>
                    <a:schemeClr val="tx1"/>
                  </a:solidFill>
                  <a:latin typeface="Calibri" pitchFamily="34" charset="0"/>
                  <a:ea typeface="宋体" charset="-122"/>
                </a:defRPr>
              </a:lvl1pPr>
              <a:lvl2pPr marL="742950" indent="-285750">
                <a:lnSpc>
                  <a:spcPct val="90000"/>
                </a:lnSpc>
                <a:spcBef>
                  <a:spcPts val="500"/>
                </a:spcBef>
                <a:buChar char="•"/>
                <a:defRPr sz="2400">
                  <a:solidFill>
                    <a:schemeClr val="tx1"/>
                  </a:solidFill>
                  <a:latin typeface="Calibri" pitchFamily="34" charset="0"/>
                  <a:ea typeface="宋体" charset="-122"/>
                </a:defRPr>
              </a:lvl2pPr>
              <a:lvl3pPr marL="1143000" indent="-228600">
                <a:lnSpc>
                  <a:spcPct val="90000"/>
                </a:lnSpc>
                <a:spcBef>
                  <a:spcPts val="500"/>
                </a:spcBef>
                <a:buChar char="•"/>
                <a:defRPr sz="2000">
                  <a:solidFill>
                    <a:schemeClr val="tx1"/>
                  </a:solidFill>
                  <a:latin typeface="Calibri" pitchFamily="34" charset="0"/>
                  <a:ea typeface="宋体" charset="-122"/>
                </a:defRPr>
              </a:lvl3pPr>
              <a:lvl4pPr marL="1600200" indent="-228600">
                <a:lnSpc>
                  <a:spcPct val="90000"/>
                </a:lnSpc>
                <a:spcBef>
                  <a:spcPts val="500"/>
                </a:spcBef>
                <a:buChar char="•"/>
                <a:defRPr>
                  <a:solidFill>
                    <a:schemeClr val="tx1"/>
                  </a:solidFill>
                  <a:latin typeface="Calibri" pitchFamily="34" charset="0"/>
                  <a:ea typeface="宋体" charset="-122"/>
                </a:defRPr>
              </a:lvl4pPr>
              <a:lvl5pPr marL="2057400" indent="-228600">
                <a:lnSpc>
                  <a:spcPct val="90000"/>
                </a:lnSpc>
                <a:spcBef>
                  <a:spcPts val="500"/>
                </a:spcBef>
                <a:buChar char="•"/>
                <a:defRPr>
                  <a:solidFill>
                    <a:schemeClr val="tx1"/>
                  </a:solidFill>
                  <a:latin typeface="Calibri" pitchFamily="34" charset="0"/>
                  <a:ea typeface="宋体" charset="-122"/>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pitchFamily="34" charset="0"/>
                  <a:ea typeface="宋体" charset="-122"/>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pitchFamily="34" charset="0"/>
                  <a:ea typeface="宋体" charset="-122"/>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pitchFamily="34" charset="0"/>
                  <a:ea typeface="宋体" charset="-122"/>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pitchFamily="34" charset="0"/>
                  <a:ea typeface="宋体" charset="-122"/>
                </a:defRPr>
              </a:lvl9pPr>
            </a:lstStyle>
            <a:p>
              <a:pPr algn="ctr" defTabSz="967740" fontAlgn="auto">
                <a:lnSpc>
                  <a:spcPct val="100000"/>
                </a:lnSpc>
                <a:spcBef>
                  <a:spcPct val="0"/>
                </a:spcBef>
                <a:spcAft>
                  <a:spcPts val="0"/>
                </a:spcAft>
                <a:buFont typeface="Arial" charset="0"/>
                <a:buNone/>
                <a:defRPr/>
              </a:pPr>
              <a:endParaRPr lang="zh-CN" altLang="en-US" sz="1400">
                <a:solidFill>
                  <a:srgbClr val="FFFFFF"/>
                </a:solidFill>
              </a:endParaRPr>
            </a:p>
          </p:txBody>
        </p:sp>
        <p:sp>
          <p:nvSpPr>
            <p:cNvPr id="21" name="矩形 60"/>
            <p:cNvSpPr>
              <a:spLocks noChangeArrowheads="1"/>
            </p:cNvSpPr>
            <p:nvPr/>
          </p:nvSpPr>
          <p:spPr bwMode="auto">
            <a:xfrm>
              <a:off x="227013" y="252065"/>
              <a:ext cx="114300" cy="392112"/>
            </a:xfrm>
            <a:prstGeom prst="rect">
              <a:avLst/>
            </a:prstGeom>
            <a:solidFill>
              <a:srgbClr val="FFC000"/>
            </a:solidFill>
            <a:ln>
              <a:noFill/>
            </a:ln>
          </p:spPr>
          <p:txBody>
            <a:bodyPr anchor="ctr"/>
            <a:lstStyle>
              <a:lvl1pPr>
                <a:lnSpc>
                  <a:spcPct val="90000"/>
                </a:lnSpc>
                <a:spcBef>
                  <a:spcPts val="1000"/>
                </a:spcBef>
                <a:buChar char="•"/>
                <a:defRPr sz="2800">
                  <a:solidFill>
                    <a:schemeClr val="tx1"/>
                  </a:solidFill>
                  <a:latin typeface="Calibri" pitchFamily="34" charset="0"/>
                  <a:ea typeface="宋体" charset="-122"/>
                </a:defRPr>
              </a:lvl1pPr>
              <a:lvl2pPr marL="742950" indent="-285750">
                <a:lnSpc>
                  <a:spcPct val="90000"/>
                </a:lnSpc>
                <a:spcBef>
                  <a:spcPts val="500"/>
                </a:spcBef>
                <a:buChar char="•"/>
                <a:defRPr sz="2400">
                  <a:solidFill>
                    <a:schemeClr val="tx1"/>
                  </a:solidFill>
                  <a:latin typeface="Calibri" pitchFamily="34" charset="0"/>
                  <a:ea typeface="宋体" charset="-122"/>
                </a:defRPr>
              </a:lvl2pPr>
              <a:lvl3pPr marL="1143000" indent="-228600">
                <a:lnSpc>
                  <a:spcPct val="90000"/>
                </a:lnSpc>
                <a:spcBef>
                  <a:spcPts val="500"/>
                </a:spcBef>
                <a:buChar char="•"/>
                <a:defRPr sz="2000">
                  <a:solidFill>
                    <a:schemeClr val="tx1"/>
                  </a:solidFill>
                  <a:latin typeface="Calibri" pitchFamily="34" charset="0"/>
                  <a:ea typeface="宋体" charset="-122"/>
                </a:defRPr>
              </a:lvl3pPr>
              <a:lvl4pPr marL="1600200" indent="-228600">
                <a:lnSpc>
                  <a:spcPct val="90000"/>
                </a:lnSpc>
                <a:spcBef>
                  <a:spcPts val="500"/>
                </a:spcBef>
                <a:buChar char="•"/>
                <a:defRPr>
                  <a:solidFill>
                    <a:schemeClr val="tx1"/>
                  </a:solidFill>
                  <a:latin typeface="Calibri" pitchFamily="34" charset="0"/>
                  <a:ea typeface="宋体" charset="-122"/>
                </a:defRPr>
              </a:lvl4pPr>
              <a:lvl5pPr marL="2057400" indent="-228600">
                <a:lnSpc>
                  <a:spcPct val="90000"/>
                </a:lnSpc>
                <a:spcBef>
                  <a:spcPts val="500"/>
                </a:spcBef>
                <a:buChar char="•"/>
                <a:defRPr>
                  <a:solidFill>
                    <a:schemeClr val="tx1"/>
                  </a:solidFill>
                  <a:latin typeface="Calibri" pitchFamily="34" charset="0"/>
                  <a:ea typeface="宋体" charset="-122"/>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pitchFamily="34" charset="0"/>
                  <a:ea typeface="宋体" charset="-122"/>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pitchFamily="34" charset="0"/>
                  <a:ea typeface="宋体" charset="-122"/>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pitchFamily="34" charset="0"/>
                  <a:ea typeface="宋体" charset="-122"/>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pitchFamily="34" charset="0"/>
                  <a:ea typeface="宋体" charset="-122"/>
                </a:defRPr>
              </a:lvl9pPr>
            </a:lstStyle>
            <a:p>
              <a:pPr algn="ctr" defTabSz="967740" fontAlgn="auto">
                <a:lnSpc>
                  <a:spcPct val="100000"/>
                </a:lnSpc>
                <a:spcBef>
                  <a:spcPct val="0"/>
                </a:spcBef>
                <a:spcAft>
                  <a:spcPts val="0"/>
                </a:spcAft>
                <a:buFont typeface="Arial" charset="0"/>
                <a:buNone/>
                <a:defRPr/>
              </a:pPr>
              <a:endParaRPr lang="zh-CN" altLang="en-US" sz="1400">
                <a:solidFill>
                  <a:srgbClr val="FFFFFF"/>
                </a:solidFill>
              </a:endParaRPr>
            </a:p>
          </p:txBody>
        </p:sp>
        <p:sp>
          <p:nvSpPr>
            <p:cNvPr id="22" name="五边形 21"/>
            <p:cNvSpPr/>
            <p:nvPr userDrawn="1"/>
          </p:nvSpPr>
          <p:spPr>
            <a:xfrm>
              <a:off x="338378" y="254692"/>
              <a:ext cx="302733" cy="389486"/>
            </a:xfrm>
            <a:prstGeom prst="homePlat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6" name="组合 15"/>
          <p:cNvGrpSpPr/>
          <p:nvPr/>
        </p:nvGrpSpPr>
        <p:grpSpPr>
          <a:xfrm>
            <a:off x="534202" y="426650"/>
            <a:ext cx="9231272" cy="67851"/>
            <a:chOff x="288133" y="483063"/>
            <a:chExt cx="8772740" cy="64666"/>
          </a:xfrm>
        </p:grpSpPr>
        <p:sp>
          <p:nvSpPr>
            <p:cNvPr id="5" name="任意多边形 4"/>
            <p:cNvSpPr/>
            <p:nvPr/>
          </p:nvSpPr>
          <p:spPr>
            <a:xfrm>
              <a:off x="288133" y="483063"/>
              <a:ext cx="904874" cy="64666"/>
            </a:xfrm>
            <a:custGeom>
              <a:avLst/>
              <a:gdLst>
                <a:gd name="connsiteX0" fmla="*/ 0 w 740569"/>
                <a:gd name="connsiteY0" fmla="*/ 28575 h 47625"/>
                <a:gd name="connsiteX1" fmla="*/ 95250 w 740569"/>
                <a:gd name="connsiteY1" fmla="*/ 0 h 47625"/>
                <a:gd name="connsiteX2" fmla="*/ 152400 w 740569"/>
                <a:gd name="connsiteY2" fmla="*/ 40481 h 47625"/>
                <a:gd name="connsiteX3" fmla="*/ 238125 w 740569"/>
                <a:gd name="connsiteY3" fmla="*/ 4762 h 47625"/>
                <a:gd name="connsiteX4" fmla="*/ 285750 w 740569"/>
                <a:gd name="connsiteY4" fmla="*/ 47625 h 47625"/>
                <a:gd name="connsiteX5" fmla="*/ 431007 w 740569"/>
                <a:gd name="connsiteY5" fmla="*/ 19050 h 47625"/>
                <a:gd name="connsiteX6" fmla="*/ 733425 w 740569"/>
                <a:gd name="connsiteY6" fmla="*/ 19050 h 47625"/>
                <a:gd name="connsiteX7" fmla="*/ 740569 w 740569"/>
                <a:gd name="connsiteY7" fmla="*/ 19050 h 47625"/>
                <a:gd name="connsiteX0-1" fmla="*/ 0 w 740569"/>
                <a:gd name="connsiteY0-2" fmla="*/ 28706 h 47756"/>
                <a:gd name="connsiteX1-3" fmla="*/ 95250 w 740569"/>
                <a:gd name="connsiteY1-4" fmla="*/ 131 h 47756"/>
                <a:gd name="connsiteX2-5" fmla="*/ 152400 w 740569"/>
                <a:gd name="connsiteY2-6" fmla="*/ 40612 h 47756"/>
                <a:gd name="connsiteX3-7" fmla="*/ 238125 w 740569"/>
                <a:gd name="connsiteY3-8" fmla="*/ 4893 h 47756"/>
                <a:gd name="connsiteX4-9" fmla="*/ 285750 w 740569"/>
                <a:gd name="connsiteY4-10" fmla="*/ 47756 h 47756"/>
                <a:gd name="connsiteX5-11" fmla="*/ 431007 w 740569"/>
                <a:gd name="connsiteY5-12" fmla="*/ 19181 h 47756"/>
                <a:gd name="connsiteX6-13" fmla="*/ 733425 w 740569"/>
                <a:gd name="connsiteY6-14" fmla="*/ 19181 h 47756"/>
                <a:gd name="connsiteX7-15" fmla="*/ 740569 w 740569"/>
                <a:gd name="connsiteY7-16" fmla="*/ 19181 h 47756"/>
                <a:gd name="connsiteX0-17" fmla="*/ 0 w 740569"/>
                <a:gd name="connsiteY0-18" fmla="*/ 29111 h 48161"/>
                <a:gd name="connsiteX1-19" fmla="*/ 95250 w 740569"/>
                <a:gd name="connsiteY1-20" fmla="*/ 536 h 48161"/>
                <a:gd name="connsiteX2-21" fmla="*/ 152400 w 740569"/>
                <a:gd name="connsiteY2-22" fmla="*/ 41017 h 48161"/>
                <a:gd name="connsiteX3-23" fmla="*/ 238125 w 740569"/>
                <a:gd name="connsiteY3-24" fmla="*/ 5298 h 48161"/>
                <a:gd name="connsiteX4-25" fmla="*/ 285750 w 740569"/>
                <a:gd name="connsiteY4-26" fmla="*/ 48161 h 48161"/>
                <a:gd name="connsiteX5-27" fmla="*/ 431007 w 740569"/>
                <a:gd name="connsiteY5-28" fmla="*/ 19586 h 48161"/>
                <a:gd name="connsiteX6-29" fmla="*/ 733425 w 740569"/>
                <a:gd name="connsiteY6-30" fmla="*/ 19586 h 48161"/>
                <a:gd name="connsiteX7-31" fmla="*/ 740569 w 740569"/>
                <a:gd name="connsiteY7-32" fmla="*/ 19586 h 48161"/>
                <a:gd name="connsiteX0-33" fmla="*/ 0 w 740569"/>
                <a:gd name="connsiteY0-34" fmla="*/ 45574 h 64624"/>
                <a:gd name="connsiteX1-35" fmla="*/ 111919 w 740569"/>
                <a:gd name="connsiteY1-36" fmla="*/ 330 h 64624"/>
                <a:gd name="connsiteX2-37" fmla="*/ 152400 w 740569"/>
                <a:gd name="connsiteY2-38" fmla="*/ 57480 h 64624"/>
                <a:gd name="connsiteX3-39" fmla="*/ 238125 w 740569"/>
                <a:gd name="connsiteY3-40" fmla="*/ 21761 h 64624"/>
                <a:gd name="connsiteX4-41" fmla="*/ 285750 w 740569"/>
                <a:gd name="connsiteY4-42" fmla="*/ 64624 h 64624"/>
                <a:gd name="connsiteX5-43" fmla="*/ 431007 w 740569"/>
                <a:gd name="connsiteY5-44" fmla="*/ 36049 h 64624"/>
                <a:gd name="connsiteX6-45" fmla="*/ 733425 w 740569"/>
                <a:gd name="connsiteY6-46" fmla="*/ 36049 h 64624"/>
                <a:gd name="connsiteX7-47" fmla="*/ 740569 w 740569"/>
                <a:gd name="connsiteY7-48" fmla="*/ 36049 h 64624"/>
                <a:gd name="connsiteX0-49" fmla="*/ 0 w 740569"/>
                <a:gd name="connsiteY0-50" fmla="*/ 45574 h 64624"/>
                <a:gd name="connsiteX1-51" fmla="*/ 111919 w 740569"/>
                <a:gd name="connsiteY1-52" fmla="*/ 330 h 64624"/>
                <a:gd name="connsiteX2-53" fmla="*/ 152400 w 740569"/>
                <a:gd name="connsiteY2-54" fmla="*/ 57480 h 64624"/>
                <a:gd name="connsiteX3-55" fmla="*/ 238125 w 740569"/>
                <a:gd name="connsiteY3-56" fmla="*/ 21761 h 64624"/>
                <a:gd name="connsiteX4-57" fmla="*/ 285750 w 740569"/>
                <a:gd name="connsiteY4-58" fmla="*/ 64624 h 64624"/>
                <a:gd name="connsiteX5-59" fmla="*/ 431007 w 740569"/>
                <a:gd name="connsiteY5-60" fmla="*/ 36049 h 64624"/>
                <a:gd name="connsiteX6-61" fmla="*/ 733425 w 740569"/>
                <a:gd name="connsiteY6-62" fmla="*/ 36049 h 64624"/>
                <a:gd name="connsiteX7-63" fmla="*/ 740569 w 740569"/>
                <a:gd name="connsiteY7-64" fmla="*/ 36049 h 64624"/>
                <a:gd name="connsiteX0-65" fmla="*/ 0 w 740569"/>
                <a:gd name="connsiteY0-66" fmla="*/ 45574 h 64624"/>
                <a:gd name="connsiteX1-67" fmla="*/ 111919 w 740569"/>
                <a:gd name="connsiteY1-68" fmla="*/ 330 h 64624"/>
                <a:gd name="connsiteX2-69" fmla="*/ 152400 w 740569"/>
                <a:gd name="connsiteY2-70" fmla="*/ 57480 h 64624"/>
                <a:gd name="connsiteX3-71" fmla="*/ 238125 w 740569"/>
                <a:gd name="connsiteY3-72" fmla="*/ 21761 h 64624"/>
                <a:gd name="connsiteX4-73" fmla="*/ 285750 w 740569"/>
                <a:gd name="connsiteY4-74" fmla="*/ 64624 h 64624"/>
                <a:gd name="connsiteX5-75" fmla="*/ 431007 w 740569"/>
                <a:gd name="connsiteY5-76" fmla="*/ 36049 h 64624"/>
                <a:gd name="connsiteX6-77" fmla="*/ 733425 w 740569"/>
                <a:gd name="connsiteY6-78" fmla="*/ 36049 h 64624"/>
                <a:gd name="connsiteX7-79" fmla="*/ 740569 w 740569"/>
                <a:gd name="connsiteY7-80" fmla="*/ 36049 h 64624"/>
                <a:gd name="connsiteX0-81" fmla="*/ 0 w 740569"/>
                <a:gd name="connsiteY0-82" fmla="*/ 45574 h 64624"/>
                <a:gd name="connsiteX1-83" fmla="*/ 111919 w 740569"/>
                <a:gd name="connsiteY1-84" fmla="*/ 330 h 64624"/>
                <a:gd name="connsiteX2-85" fmla="*/ 152400 w 740569"/>
                <a:gd name="connsiteY2-86" fmla="*/ 57480 h 64624"/>
                <a:gd name="connsiteX3-87" fmla="*/ 238125 w 740569"/>
                <a:gd name="connsiteY3-88" fmla="*/ 21761 h 64624"/>
                <a:gd name="connsiteX4-89" fmla="*/ 285750 w 740569"/>
                <a:gd name="connsiteY4-90" fmla="*/ 64624 h 64624"/>
                <a:gd name="connsiteX5-91" fmla="*/ 431007 w 740569"/>
                <a:gd name="connsiteY5-92" fmla="*/ 36049 h 64624"/>
                <a:gd name="connsiteX6-93" fmla="*/ 733425 w 740569"/>
                <a:gd name="connsiteY6-94" fmla="*/ 36049 h 64624"/>
                <a:gd name="connsiteX7-95" fmla="*/ 740569 w 740569"/>
                <a:gd name="connsiteY7-96" fmla="*/ 36049 h 64624"/>
                <a:gd name="connsiteX0-97" fmla="*/ 0 w 740569"/>
                <a:gd name="connsiteY0-98" fmla="*/ 45574 h 67811"/>
                <a:gd name="connsiteX1-99" fmla="*/ 111919 w 740569"/>
                <a:gd name="connsiteY1-100" fmla="*/ 330 h 67811"/>
                <a:gd name="connsiteX2-101" fmla="*/ 152400 w 740569"/>
                <a:gd name="connsiteY2-102" fmla="*/ 57480 h 67811"/>
                <a:gd name="connsiteX3-103" fmla="*/ 238125 w 740569"/>
                <a:gd name="connsiteY3-104" fmla="*/ 21761 h 67811"/>
                <a:gd name="connsiteX4-105" fmla="*/ 285750 w 740569"/>
                <a:gd name="connsiteY4-106" fmla="*/ 64624 h 67811"/>
                <a:gd name="connsiteX5-107" fmla="*/ 431007 w 740569"/>
                <a:gd name="connsiteY5-108" fmla="*/ 36049 h 67811"/>
                <a:gd name="connsiteX6-109" fmla="*/ 733425 w 740569"/>
                <a:gd name="connsiteY6-110" fmla="*/ 36049 h 67811"/>
                <a:gd name="connsiteX7-111" fmla="*/ 740569 w 740569"/>
                <a:gd name="connsiteY7-112" fmla="*/ 36049 h 67811"/>
                <a:gd name="connsiteX0-113" fmla="*/ 0 w 740569"/>
                <a:gd name="connsiteY0-114" fmla="*/ 45574 h 64754"/>
                <a:gd name="connsiteX1-115" fmla="*/ 111919 w 740569"/>
                <a:gd name="connsiteY1-116" fmla="*/ 330 h 64754"/>
                <a:gd name="connsiteX2-117" fmla="*/ 152400 w 740569"/>
                <a:gd name="connsiteY2-118" fmla="*/ 57480 h 64754"/>
                <a:gd name="connsiteX3-119" fmla="*/ 238125 w 740569"/>
                <a:gd name="connsiteY3-120" fmla="*/ 21761 h 64754"/>
                <a:gd name="connsiteX4-121" fmla="*/ 285750 w 740569"/>
                <a:gd name="connsiteY4-122" fmla="*/ 64624 h 64754"/>
                <a:gd name="connsiteX5-123" fmla="*/ 431007 w 740569"/>
                <a:gd name="connsiteY5-124" fmla="*/ 36049 h 64754"/>
                <a:gd name="connsiteX6-125" fmla="*/ 733425 w 740569"/>
                <a:gd name="connsiteY6-126" fmla="*/ 36049 h 64754"/>
                <a:gd name="connsiteX7-127" fmla="*/ 740569 w 740569"/>
                <a:gd name="connsiteY7-128" fmla="*/ 36049 h 64754"/>
                <a:gd name="connsiteX0-129" fmla="*/ 0 w 740569"/>
                <a:gd name="connsiteY0-130" fmla="*/ 45574 h 64776"/>
                <a:gd name="connsiteX1-131" fmla="*/ 111919 w 740569"/>
                <a:gd name="connsiteY1-132" fmla="*/ 330 h 64776"/>
                <a:gd name="connsiteX2-133" fmla="*/ 152400 w 740569"/>
                <a:gd name="connsiteY2-134" fmla="*/ 57480 h 64776"/>
                <a:gd name="connsiteX3-135" fmla="*/ 238125 w 740569"/>
                <a:gd name="connsiteY3-136" fmla="*/ 21761 h 64776"/>
                <a:gd name="connsiteX4-137" fmla="*/ 311944 w 740569"/>
                <a:gd name="connsiteY4-138" fmla="*/ 64624 h 64776"/>
                <a:gd name="connsiteX5-139" fmla="*/ 431007 w 740569"/>
                <a:gd name="connsiteY5-140" fmla="*/ 36049 h 64776"/>
                <a:gd name="connsiteX6-141" fmla="*/ 733425 w 740569"/>
                <a:gd name="connsiteY6-142" fmla="*/ 36049 h 64776"/>
                <a:gd name="connsiteX7-143" fmla="*/ 740569 w 740569"/>
                <a:gd name="connsiteY7-144" fmla="*/ 36049 h 64776"/>
                <a:gd name="connsiteX0-145" fmla="*/ 0 w 758294"/>
                <a:gd name="connsiteY0-146" fmla="*/ 45574 h 64666"/>
                <a:gd name="connsiteX1-147" fmla="*/ 111919 w 758294"/>
                <a:gd name="connsiteY1-148" fmla="*/ 330 h 64666"/>
                <a:gd name="connsiteX2-149" fmla="*/ 152400 w 758294"/>
                <a:gd name="connsiteY2-150" fmla="*/ 57480 h 64666"/>
                <a:gd name="connsiteX3-151" fmla="*/ 238125 w 758294"/>
                <a:gd name="connsiteY3-152" fmla="*/ 21761 h 64666"/>
                <a:gd name="connsiteX4-153" fmla="*/ 311944 w 758294"/>
                <a:gd name="connsiteY4-154" fmla="*/ 64624 h 64666"/>
                <a:gd name="connsiteX5-155" fmla="*/ 423864 w 758294"/>
                <a:gd name="connsiteY5-156" fmla="*/ 12236 h 64666"/>
                <a:gd name="connsiteX6-157" fmla="*/ 733425 w 758294"/>
                <a:gd name="connsiteY6-158" fmla="*/ 36049 h 64666"/>
                <a:gd name="connsiteX7-159" fmla="*/ 740569 w 758294"/>
                <a:gd name="connsiteY7-160" fmla="*/ 36049 h 64666"/>
                <a:gd name="connsiteX0-161" fmla="*/ 0 w 950119"/>
                <a:gd name="connsiteY0-162" fmla="*/ 45574 h 64666"/>
                <a:gd name="connsiteX1-163" fmla="*/ 111919 w 950119"/>
                <a:gd name="connsiteY1-164" fmla="*/ 330 h 64666"/>
                <a:gd name="connsiteX2-165" fmla="*/ 152400 w 950119"/>
                <a:gd name="connsiteY2-166" fmla="*/ 57480 h 64666"/>
                <a:gd name="connsiteX3-167" fmla="*/ 238125 w 950119"/>
                <a:gd name="connsiteY3-168" fmla="*/ 21761 h 64666"/>
                <a:gd name="connsiteX4-169" fmla="*/ 311944 w 950119"/>
                <a:gd name="connsiteY4-170" fmla="*/ 64624 h 64666"/>
                <a:gd name="connsiteX5-171" fmla="*/ 423864 w 950119"/>
                <a:gd name="connsiteY5-172" fmla="*/ 12236 h 64666"/>
                <a:gd name="connsiteX6-173" fmla="*/ 733425 w 950119"/>
                <a:gd name="connsiteY6-174" fmla="*/ 36049 h 64666"/>
                <a:gd name="connsiteX7-175" fmla="*/ 950119 w 950119"/>
                <a:gd name="connsiteY7-176" fmla="*/ 36049 h 64666"/>
                <a:gd name="connsiteX0-177" fmla="*/ 0 w 950119"/>
                <a:gd name="connsiteY0-178" fmla="*/ 45574 h 64666"/>
                <a:gd name="connsiteX1-179" fmla="*/ 111919 w 950119"/>
                <a:gd name="connsiteY1-180" fmla="*/ 330 h 64666"/>
                <a:gd name="connsiteX2-181" fmla="*/ 152400 w 950119"/>
                <a:gd name="connsiteY2-182" fmla="*/ 57480 h 64666"/>
                <a:gd name="connsiteX3-183" fmla="*/ 238125 w 950119"/>
                <a:gd name="connsiteY3-184" fmla="*/ 21761 h 64666"/>
                <a:gd name="connsiteX4-185" fmla="*/ 311944 w 950119"/>
                <a:gd name="connsiteY4-186" fmla="*/ 64624 h 64666"/>
                <a:gd name="connsiteX5-187" fmla="*/ 423864 w 950119"/>
                <a:gd name="connsiteY5-188" fmla="*/ 12236 h 64666"/>
                <a:gd name="connsiteX6-189" fmla="*/ 738187 w 950119"/>
                <a:gd name="connsiteY6-190" fmla="*/ 14618 h 64666"/>
                <a:gd name="connsiteX7-191" fmla="*/ 950119 w 950119"/>
                <a:gd name="connsiteY7-192" fmla="*/ 36049 h 64666"/>
                <a:gd name="connsiteX0-193" fmla="*/ 0 w 985838"/>
                <a:gd name="connsiteY0-194" fmla="*/ 45574 h 64666"/>
                <a:gd name="connsiteX1-195" fmla="*/ 111919 w 985838"/>
                <a:gd name="connsiteY1-196" fmla="*/ 330 h 64666"/>
                <a:gd name="connsiteX2-197" fmla="*/ 152400 w 985838"/>
                <a:gd name="connsiteY2-198" fmla="*/ 57480 h 64666"/>
                <a:gd name="connsiteX3-199" fmla="*/ 238125 w 985838"/>
                <a:gd name="connsiteY3-200" fmla="*/ 21761 h 64666"/>
                <a:gd name="connsiteX4-201" fmla="*/ 311944 w 985838"/>
                <a:gd name="connsiteY4-202" fmla="*/ 64624 h 64666"/>
                <a:gd name="connsiteX5-203" fmla="*/ 423864 w 985838"/>
                <a:gd name="connsiteY5-204" fmla="*/ 12236 h 64666"/>
                <a:gd name="connsiteX6-205" fmla="*/ 738187 w 985838"/>
                <a:gd name="connsiteY6-206" fmla="*/ 14618 h 64666"/>
                <a:gd name="connsiteX7-207" fmla="*/ 985838 w 985838"/>
                <a:gd name="connsiteY7-208" fmla="*/ 16999 h 64666"/>
                <a:gd name="connsiteX0-209" fmla="*/ 0 w 964406"/>
                <a:gd name="connsiteY0-210" fmla="*/ 45574 h 64666"/>
                <a:gd name="connsiteX1-211" fmla="*/ 111919 w 964406"/>
                <a:gd name="connsiteY1-212" fmla="*/ 330 h 64666"/>
                <a:gd name="connsiteX2-213" fmla="*/ 152400 w 964406"/>
                <a:gd name="connsiteY2-214" fmla="*/ 57480 h 64666"/>
                <a:gd name="connsiteX3-215" fmla="*/ 238125 w 964406"/>
                <a:gd name="connsiteY3-216" fmla="*/ 21761 h 64666"/>
                <a:gd name="connsiteX4-217" fmla="*/ 311944 w 964406"/>
                <a:gd name="connsiteY4-218" fmla="*/ 64624 h 64666"/>
                <a:gd name="connsiteX5-219" fmla="*/ 423864 w 964406"/>
                <a:gd name="connsiteY5-220" fmla="*/ 12236 h 64666"/>
                <a:gd name="connsiteX6-221" fmla="*/ 738187 w 964406"/>
                <a:gd name="connsiteY6-222" fmla="*/ 14618 h 64666"/>
                <a:gd name="connsiteX7-223" fmla="*/ 964406 w 964406"/>
                <a:gd name="connsiteY7-224" fmla="*/ 7474 h 64666"/>
                <a:gd name="connsiteX0-225" fmla="*/ 0 w 962024"/>
                <a:gd name="connsiteY0-226" fmla="*/ 45574 h 64666"/>
                <a:gd name="connsiteX1-227" fmla="*/ 111919 w 962024"/>
                <a:gd name="connsiteY1-228" fmla="*/ 330 h 64666"/>
                <a:gd name="connsiteX2-229" fmla="*/ 152400 w 962024"/>
                <a:gd name="connsiteY2-230" fmla="*/ 57480 h 64666"/>
                <a:gd name="connsiteX3-231" fmla="*/ 238125 w 962024"/>
                <a:gd name="connsiteY3-232" fmla="*/ 21761 h 64666"/>
                <a:gd name="connsiteX4-233" fmla="*/ 311944 w 962024"/>
                <a:gd name="connsiteY4-234" fmla="*/ 64624 h 64666"/>
                <a:gd name="connsiteX5-235" fmla="*/ 423864 w 962024"/>
                <a:gd name="connsiteY5-236" fmla="*/ 12236 h 64666"/>
                <a:gd name="connsiteX6-237" fmla="*/ 738187 w 962024"/>
                <a:gd name="connsiteY6-238" fmla="*/ 14618 h 64666"/>
                <a:gd name="connsiteX7-239" fmla="*/ 962024 w 962024"/>
                <a:gd name="connsiteY7-240" fmla="*/ 14618 h 64666"/>
                <a:gd name="connsiteX0-241" fmla="*/ 0 w 845343"/>
                <a:gd name="connsiteY0-242" fmla="*/ 45574 h 64666"/>
                <a:gd name="connsiteX1-243" fmla="*/ 111919 w 845343"/>
                <a:gd name="connsiteY1-244" fmla="*/ 330 h 64666"/>
                <a:gd name="connsiteX2-245" fmla="*/ 152400 w 845343"/>
                <a:gd name="connsiteY2-246" fmla="*/ 57480 h 64666"/>
                <a:gd name="connsiteX3-247" fmla="*/ 238125 w 845343"/>
                <a:gd name="connsiteY3-248" fmla="*/ 21761 h 64666"/>
                <a:gd name="connsiteX4-249" fmla="*/ 311944 w 845343"/>
                <a:gd name="connsiteY4-250" fmla="*/ 64624 h 64666"/>
                <a:gd name="connsiteX5-251" fmla="*/ 423864 w 845343"/>
                <a:gd name="connsiteY5-252" fmla="*/ 12236 h 64666"/>
                <a:gd name="connsiteX6-253" fmla="*/ 738187 w 845343"/>
                <a:gd name="connsiteY6-254" fmla="*/ 14618 h 64666"/>
                <a:gd name="connsiteX7-255" fmla="*/ 845343 w 845343"/>
                <a:gd name="connsiteY7-256" fmla="*/ 14618 h 64666"/>
                <a:gd name="connsiteX0-257" fmla="*/ 0 w 904874"/>
                <a:gd name="connsiteY0-258" fmla="*/ 45574 h 64666"/>
                <a:gd name="connsiteX1-259" fmla="*/ 111919 w 904874"/>
                <a:gd name="connsiteY1-260" fmla="*/ 330 h 64666"/>
                <a:gd name="connsiteX2-261" fmla="*/ 152400 w 904874"/>
                <a:gd name="connsiteY2-262" fmla="*/ 57480 h 64666"/>
                <a:gd name="connsiteX3-263" fmla="*/ 238125 w 904874"/>
                <a:gd name="connsiteY3-264" fmla="*/ 21761 h 64666"/>
                <a:gd name="connsiteX4-265" fmla="*/ 311944 w 904874"/>
                <a:gd name="connsiteY4-266" fmla="*/ 64624 h 64666"/>
                <a:gd name="connsiteX5-267" fmla="*/ 423864 w 904874"/>
                <a:gd name="connsiteY5-268" fmla="*/ 12236 h 64666"/>
                <a:gd name="connsiteX6-269" fmla="*/ 738187 w 904874"/>
                <a:gd name="connsiteY6-270" fmla="*/ 14618 h 64666"/>
                <a:gd name="connsiteX7-271" fmla="*/ 904874 w 904874"/>
                <a:gd name="connsiteY7-272" fmla="*/ 14618 h 64666"/>
                <a:gd name="connsiteX0-273" fmla="*/ 0 w 904874"/>
                <a:gd name="connsiteY0-274" fmla="*/ 45574 h 64666"/>
                <a:gd name="connsiteX1-275" fmla="*/ 111919 w 904874"/>
                <a:gd name="connsiteY1-276" fmla="*/ 330 h 64666"/>
                <a:gd name="connsiteX2-277" fmla="*/ 152400 w 904874"/>
                <a:gd name="connsiteY2-278" fmla="*/ 57480 h 64666"/>
                <a:gd name="connsiteX3-279" fmla="*/ 238125 w 904874"/>
                <a:gd name="connsiteY3-280" fmla="*/ 21761 h 64666"/>
                <a:gd name="connsiteX4-281" fmla="*/ 311944 w 904874"/>
                <a:gd name="connsiteY4-282" fmla="*/ 64624 h 64666"/>
                <a:gd name="connsiteX5-283" fmla="*/ 423864 w 904874"/>
                <a:gd name="connsiteY5-284" fmla="*/ 12236 h 64666"/>
                <a:gd name="connsiteX6-285" fmla="*/ 740569 w 904874"/>
                <a:gd name="connsiteY6-286" fmla="*/ 14618 h 64666"/>
                <a:gd name="connsiteX7-287" fmla="*/ 904874 w 904874"/>
                <a:gd name="connsiteY7-288" fmla="*/ 14618 h 64666"/>
                <a:gd name="connsiteX0-289" fmla="*/ 0 w 904874"/>
                <a:gd name="connsiteY0-290" fmla="*/ 45574 h 64666"/>
                <a:gd name="connsiteX1-291" fmla="*/ 111919 w 904874"/>
                <a:gd name="connsiteY1-292" fmla="*/ 330 h 64666"/>
                <a:gd name="connsiteX2-293" fmla="*/ 152400 w 904874"/>
                <a:gd name="connsiteY2-294" fmla="*/ 57480 h 64666"/>
                <a:gd name="connsiteX3-295" fmla="*/ 238125 w 904874"/>
                <a:gd name="connsiteY3-296" fmla="*/ 21761 h 64666"/>
                <a:gd name="connsiteX4-297" fmla="*/ 311944 w 904874"/>
                <a:gd name="connsiteY4-298" fmla="*/ 64624 h 64666"/>
                <a:gd name="connsiteX5-299" fmla="*/ 423864 w 904874"/>
                <a:gd name="connsiteY5-300" fmla="*/ 12236 h 64666"/>
                <a:gd name="connsiteX6-301" fmla="*/ 740569 w 904874"/>
                <a:gd name="connsiteY6-302" fmla="*/ 14618 h 64666"/>
                <a:gd name="connsiteX7-303" fmla="*/ 904874 w 904874"/>
                <a:gd name="connsiteY7-304" fmla="*/ 14618 h 64666"/>
                <a:gd name="connsiteX0-305" fmla="*/ 0 w 904874"/>
                <a:gd name="connsiteY0-306" fmla="*/ 45574 h 64666"/>
                <a:gd name="connsiteX1-307" fmla="*/ 111919 w 904874"/>
                <a:gd name="connsiteY1-308" fmla="*/ 330 h 64666"/>
                <a:gd name="connsiteX2-309" fmla="*/ 152400 w 904874"/>
                <a:gd name="connsiteY2-310" fmla="*/ 57480 h 64666"/>
                <a:gd name="connsiteX3-311" fmla="*/ 238125 w 904874"/>
                <a:gd name="connsiteY3-312" fmla="*/ 21761 h 64666"/>
                <a:gd name="connsiteX4-313" fmla="*/ 311944 w 904874"/>
                <a:gd name="connsiteY4-314" fmla="*/ 64624 h 64666"/>
                <a:gd name="connsiteX5-315" fmla="*/ 423864 w 904874"/>
                <a:gd name="connsiteY5-316" fmla="*/ 12236 h 64666"/>
                <a:gd name="connsiteX6-317" fmla="*/ 904874 w 904874"/>
                <a:gd name="connsiteY6-318" fmla="*/ 14618 h 646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904874" h="64666">
                  <a:moveTo>
                    <a:pt x="0" y="45574"/>
                  </a:moveTo>
                  <a:cubicBezTo>
                    <a:pt x="31750" y="36049"/>
                    <a:pt x="67469" y="-4035"/>
                    <a:pt x="111919" y="330"/>
                  </a:cubicBezTo>
                  <a:cubicBezTo>
                    <a:pt x="156369" y="4695"/>
                    <a:pt x="114300" y="47955"/>
                    <a:pt x="152400" y="57480"/>
                  </a:cubicBezTo>
                  <a:cubicBezTo>
                    <a:pt x="190500" y="67005"/>
                    <a:pt x="211534" y="20570"/>
                    <a:pt x="238125" y="21761"/>
                  </a:cubicBezTo>
                  <a:cubicBezTo>
                    <a:pt x="264716" y="22952"/>
                    <a:pt x="280988" y="66211"/>
                    <a:pt x="311944" y="64624"/>
                  </a:cubicBezTo>
                  <a:cubicBezTo>
                    <a:pt x="342900" y="63037"/>
                    <a:pt x="325042" y="20570"/>
                    <a:pt x="423864" y="12236"/>
                  </a:cubicBezTo>
                  <a:cubicBezTo>
                    <a:pt x="522686" y="3902"/>
                    <a:pt x="804664" y="14122"/>
                    <a:pt x="904874" y="14618"/>
                  </a:cubicBezTo>
                </a:path>
              </a:pathLst>
            </a:custGeom>
            <a:no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8" name="直接连接符 17"/>
            <p:cNvCxnSpPr>
              <a:stCxn id="5" idx="6"/>
            </p:cNvCxnSpPr>
            <p:nvPr/>
          </p:nvCxnSpPr>
          <p:spPr>
            <a:xfrm>
              <a:off x="1193007" y="497681"/>
              <a:ext cx="7867866" cy="4366"/>
            </a:xfrm>
            <a:prstGeom prst="line">
              <a:avLst/>
            </a:prstGeom>
            <a:no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cxnSp>
      </p:grpSp>
      <p:sp>
        <p:nvSpPr>
          <p:cNvPr id="10" name="文本框 9"/>
          <p:cNvSpPr txBox="1"/>
          <p:nvPr/>
        </p:nvSpPr>
        <p:spPr>
          <a:xfrm>
            <a:off x="857885" y="58420"/>
            <a:ext cx="5255260" cy="368300"/>
          </a:xfrm>
          <a:prstGeom prst="rect">
            <a:avLst/>
          </a:prstGeom>
          <a:noFill/>
        </p:spPr>
        <p:txBody>
          <a:bodyPr wrap="square" rtlCol="0">
            <a:spAutoFit/>
          </a:bodyPr>
          <a:lstStyle/>
          <a:p>
            <a:r>
              <a:rPr lang="zh-CN" altLang="en-US" sz="1800" b="1" dirty="0">
                <a:latin typeface="微软雅黑" pitchFamily="34" charset="-122"/>
                <a:ea typeface="微软雅黑" pitchFamily="34" charset="-122"/>
              </a:rPr>
              <a:t>数据库安全</a:t>
            </a:r>
            <a:endParaRPr lang="zh-CN" altLang="en-US" sz="1800" b="1" dirty="0">
              <a:latin typeface="微软雅黑" pitchFamily="34" charset="-122"/>
              <a:ea typeface="微软雅黑" pitchFamily="34" charset="-122"/>
            </a:endParaRPr>
          </a:p>
        </p:txBody>
      </p:sp>
      <p:sp>
        <p:nvSpPr>
          <p:cNvPr id="22535" name="Freeform 72"/>
          <p:cNvSpPr>
            <a:spLocks noEditPoints="1"/>
          </p:cNvSpPr>
          <p:nvPr/>
        </p:nvSpPr>
        <p:spPr bwMode="auto">
          <a:xfrm>
            <a:off x="3804920" y="4684395"/>
            <a:ext cx="551815" cy="792480"/>
          </a:xfrm>
          <a:custGeom>
            <a:avLst/>
            <a:gdLst>
              <a:gd name="T0" fmla="*/ 609342 w 411"/>
              <a:gd name="T1" fmla="*/ 357785 h 412"/>
              <a:gd name="T2" fmla="*/ 513511 w 411"/>
              <a:gd name="T3" fmla="*/ 397539 h 412"/>
              <a:gd name="T4" fmla="*/ 450226 w 411"/>
              <a:gd name="T5" fmla="*/ 334294 h 412"/>
              <a:gd name="T6" fmla="*/ 511703 w 411"/>
              <a:gd name="T7" fmla="*/ 193348 h 412"/>
              <a:gd name="T8" fmla="*/ 318232 w 411"/>
              <a:gd name="T9" fmla="*/ 0 h 412"/>
              <a:gd name="T10" fmla="*/ 122953 w 411"/>
              <a:gd name="T11" fmla="*/ 193348 h 412"/>
              <a:gd name="T12" fmla="*/ 209744 w 411"/>
              <a:gd name="T13" fmla="*/ 354171 h 412"/>
              <a:gd name="T14" fmla="*/ 173581 w 411"/>
              <a:gd name="T15" fmla="*/ 480661 h 412"/>
              <a:gd name="T16" fmla="*/ 133802 w 411"/>
              <a:gd name="T17" fmla="*/ 475240 h 412"/>
              <a:gd name="T18" fmla="*/ 0 w 411"/>
              <a:gd name="T19" fmla="*/ 608957 h 412"/>
              <a:gd name="T20" fmla="*/ 133802 w 411"/>
              <a:gd name="T21" fmla="*/ 744482 h 412"/>
              <a:gd name="T22" fmla="*/ 269412 w 411"/>
              <a:gd name="T23" fmla="*/ 608957 h 412"/>
              <a:gd name="T24" fmla="*/ 198895 w 411"/>
              <a:gd name="T25" fmla="*/ 491503 h 412"/>
              <a:gd name="T26" fmla="*/ 235058 w 411"/>
              <a:gd name="T27" fmla="*/ 368627 h 412"/>
              <a:gd name="T28" fmla="*/ 318232 w 411"/>
              <a:gd name="T29" fmla="*/ 386697 h 412"/>
              <a:gd name="T30" fmla="*/ 430336 w 411"/>
              <a:gd name="T31" fmla="*/ 352364 h 412"/>
              <a:gd name="T32" fmla="*/ 497238 w 411"/>
              <a:gd name="T33" fmla="*/ 419223 h 412"/>
              <a:gd name="T34" fmla="*/ 473732 w 411"/>
              <a:gd name="T35" fmla="*/ 493310 h 412"/>
              <a:gd name="T36" fmla="*/ 609342 w 411"/>
              <a:gd name="T37" fmla="*/ 627027 h 412"/>
              <a:gd name="T38" fmla="*/ 743144 w 411"/>
              <a:gd name="T39" fmla="*/ 493310 h 412"/>
              <a:gd name="T40" fmla="*/ 609342 w 411"/>
              <a:gd name="T41" fmla="*/ 357785 h 412"/>
              <a:gd name="T42" fmla="*/ 242290 w 411"/>
              <a:gd name="T43" fmla="*/ 608957 h 412"/>
              <a:gd name="T44" fmla="*/ 133802 w 411"/>
              <a:gd name="T45" fmla="*/ 717377 h 412"/>
              <a:gd name="T46" fmla="*/ 25314 w 411"/>
              <a:gd name="T47" fmla="*/ 608957 h 412"/>
              <a:gd name="T48" fmla="*/ 133802 w 411"/>
              <a:gd name="T49" fmla="*/ 502345 h 412"/>
              <a:gd name="T50" fmla="*/ 242290 w 411"/>
              <a:gd name="T51" fmla="*/ 608957 h 412"/>
              <a:gd name="T52" fmla="*/ 150075 w 411"/>
              <a:gd name="T53" fmla="*/ 193348 h 412"/>
              <a:gd name="T54" fmla="*/ 318232 w 411"/>
              <a:gd name="T55" fmla="*/ 25298 h 412"/>
              <a:gd name="T56" fmla="*/ 484581 w 411"/>
              <a:gd name="T57" fmla="*/ 193348 h 412"/>
              <a:gd name="T58" fmla="*/ 318232 w 411"/>
              <a:gd name="T59" fmla="*/ 361399 h 412"/>
              <a:gd name="T60" fmla="*/ 150075 w 411"/>
              <a:gd name="T61" fmla="*/ 193348 h 412"/>
              <a:gd name="T62" fmla="*/ 609342 w 411"/>
              <a:gd name="T63" fmla="*/ 599922 h 412"/>
              <a:gd name="T64" fmla="*/ 500854 w 411"/>
              <a:gd name="T65" fmla="*/ 493310 h 412"/>
              <a:gd name="T66" fmla="*/ 609342 w 411"/>
              <a:gd name="T67" fmla="*/ 384890 h 412"/>
              <a:gd name="T68" fmla="*/ 717830 w 411"/>
              <a:gd name="T69" fmla="*/ 493310 h 412"/>
              <a:gd name="T70" fmla="*/ 609342 w 411"/>
              <a:gd name="T71" fmla="*/ 599922 h 41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11"/>
              <a:gd name="T109" fmla="*/ 0 h 412"/>
              <a:gd name="T110" fmla="*/ 411 w 411"/>
              <a:gd name="T111" fmla="*/ 412 h 412"/>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11" h="412">
                <a:moveTo>
                  <a:pt x="337" y="198"/>
                </a:moveTo>
                <a:cubicBezTo>
                  <a:pt x="316" y="198"/>
                  <a:pt x="298" y="206"/>
                  <a:pt x="284" y="220"/>
                </a:cubicBezTo>
                <a:cubicBezTo>
                  <a:pt x="249" y="185"/>
                  <a:pt x="249" y="185"/>
                  <a:pt x="249" y="185"/>
                </a:cubicBezTo>
                <a:cubicBezTo>
                  <a:pt x="270" y="166"/>
                  <a:pt x="283" y="138"/>
                  <a:pt x="283" y="107"/>
                </a:cubicBezTo>
                <a:cubicBezTo>
                  <a:pt x="283" y="48"/>
                  <a:pt x="235" y="0"/>
                  <a:pt x="176" y="0"/>
                </a:cubicBezTo>
                <a:cubicBezTo>
                  <a:pt x="117" y="0"/>
                  <a:pt x="68" y="48"/>
                  <a:pt x="68" y="107"/>
                </a:cubicBezTo>
                <a:cubicBezTo>
                  <a:pt x="68" y="144"/>
                  <a:pt x="88" y="177"/>
                  <a:pt x="116" y="196"/>
                </a:cubicBezTo>
                <a:cubicBezTo>
                  <a:pt x="96" y="266"/>
                  <a:pt x="96" y="266"/>
                  <a:pt x="96" y="266"/>
                </a:cubicBezTo>
                <a:cubicBezTo>
                  <a:pt x="89" y="264"/>
                  <a:pt x="82" y="263"/>
                  <a:pt x="74" y="263"/>
                </a:cubicBezTo>
                <a:cubicBezTo>
                  <a:pt x="33" y="263"/>
                  <a:pt x="0" y="296"/>
                  <a:pt x="0" y="337"/>
                </a:cubicBezTo>
                <a:cubicBezTo>
                  <a:pt x="0" y="378"/>
                  <a:pt x="33" y="412"/>
                  <a:pt x="74" y="412"/>
                </a:cubicBezTo>
                <a:cubicBezTo>
                  <a:pt x="115" y="412"/>
                  <a:pt x="149" y="378"/>
                  <a:pt x="149" y="337"/>
                </a:cubicBezTo>
                <a:cubicBezTo>
                  <a:pt x="149" y="309"/>
                  <a:pt x="133" y="284"/>
                  <a:pt x="110" y="272"/>
                </a:cubicBezTo>
                <a:cubicBezTo>
                  <a:pt x="130" y="204"/>
                  <a:pt x="130" y="204"/>
                  <a:pt x="130" y="204"/>
                </a:cubicBezTo>
                <a:cubicBezTo>
                  <a:pt x="144" y="210"/>
                  <a:pt x="159" y="214"/>
                  <a:pt x="176" y="214"/>
                </a:cubicBezTo>
                <a:cubicBezTo>
                  <a:pt x="199" y="214"/>
                  <a:pt x="220" y="207"/>
                  <a:pt x="238" y="195"/>
                </a:cubicBezTo>
                <a:cubicBezTo>
                  <a:pt x="275" y="232"/>
                  <a:pt x="275" y="232"/>
                  <a:pt x="275" y="232"/>
                </a:cubicBezTo>
                <a:cubicBezTo>
                  <a:pt x="267" y="243"/>
                  <a:pt x="262" y="257"/>
                  <a:pt x="262" y="273"/>
                </a:cubicBezTo>
                <a:cubicBezTo>
                  <a:pt x="262" y="314"/>
                  <a:pt x="296" y="347"/>
                  <a:pt x="337" y="347"/>
                </a:cubicBezTo>
                <a:cubicBezTo>
                  <a:pt x="378" y="347"/>
                  <a:pt x="411" y="314"/>
                  <a:pt x="411" y="273"/>
                </a:cubicBezTo>
                <a:cubicBezTo>
                  <a:pt x="411" y="231"/>
                  <a:pt x="378" y="198"/>
                  <a:pt x="337" y="198"/>
                </a:cubicBezTo>
                <a:close/>
                <a:moveTo>
                  <a:pt x="134" y="337"/>
                </a:moveTo>
                <a:cubicBezTo>
                  <a:pt x="134" y="370"/>
                  <a:pt x="107" y="397"/>
                  <a:pt x="74" y="397"/>
                </a:cubicBezTo>
                <a:cubicBezTo>
                  <a:pt x="41" y="397"/>
                  <a:pt x="14" y="370"/>
                  <a:pt x="14" y="337"/>
                </a:cubicBezTo>
                <a:cubicBezTo>
                  <a:pt x="14" y="304"/>
                  <a:pt x="41" y="278"/>
                  <a:pt x="74" y="278"/>
                </a:cubicBezTo>
                <a:cubicBezTo>
                  <a:pt x="107" y="278"/>
                  <a:pt x="134" y="304"/>
                  <a:pt x="134" y="337"/>
                </a:cubicBezTo>
                <a:close/>
                <a:moveTo>
                  <a:pt x="83" y="107"/>
                </a:moveTo>
                <a:cubicBezTo>
                  <a:pt x="83" y="56"/>
                  <a:pt x="125" y="14"/>
                  <a:pt x="176" y="14"/>
                </a:cubicBezTo>
                <a:cubicBezTo>
                  <a:pt x="227" y="14"/>
                  <a:pt x="268" y="56"/>
                  <a:pt x="268" y="107"/>
                </a:cubicBezTo>
                <a:cubicBezTo>
                  <a:pt x="268" y="158"/>
                  <a:pt x="227" y="200"/>
                  <a:pt x="176" y="200"/>
                </a:cubicBezTo>
                <a:cubicBezTo>
                  <a:pt x="125" y="200"/>
                  <a:pt x="83" y="158"/>
                  <a:pt x="83" y="107"/>
                </a:cubicBezTo>
                <a:close/>
                <a:moveTo>
                  <a:pt x="337" y="332"/>
                </a:moveTo>
                <a:cubicBezTo>
                  <a:pt x="304" y="332"/>
                  <a:pt x="277" y="306"/>
                  <a:pt x="277" y="273"/>
                </a:cubicBezTo>
                <a:cubicBezTo>
                  <a:pt x="277" y="240"/>
                  <a:pt x="304" y="213"/>
                  <a:pt x="337" y="213"/>
                </a:cubicBezTo>
                <a:cubicBezTo>
                  <a:pt x="370" y="213"/>
                  <a:pt x="397" y="240"/>
                  <a:pt x="397" y="273"/>
                </a:cubicBezTo>
                <a:cubicBezTo>
                  <a:pt x="397" y="306"/>
                  <a:pt x="370" y="332"/>
                  <a:pt x="337" y="33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lIns="68589" tIns="34295" rIns="68589" bIns="34295"/>
          <a:lstStyle/>
          <a:p>
            <a:endParaRPr lang="zh-CN" altLang="en-US"/>
          </a:p>
        </p:txBody>
      </p:sp>
      <p:sp>
        <p:nvSpPr>
          <p:cNvPr id="2" name="文本框 1"/>
          <p:cNvSpPr txBox="1"/>
          <p:nvPr/>
        </p:nvSpPr>
        <p:spPr>
          <a:xfrm>
            <a:off x="857885" y="572770"/>
            <a:ext cx="7793355" cy="2745740"/>
          </a:xfrm>
          <a:prstGeom prst="rect">
            <a:avLst/>
          </a:prstGeom>
          <a:noFill/>
        </p:spPr>
        <p:txBody>
          <a:bodyPr wrap="square" rtlCol="0" anchor="t">
            <a:spAutoFit/>
          </a:bodyPr>
          <a:lstStyle/>
          <a:p>
            <a:pPr>
              <a:lnSpc>
                <a:spcPct val="150000"/>
              </a:lnSpc>
            </a:pPr>
            <a:r>
              <a:rPr lang="zh-CN" altLang="en-US" sz="2000" b="1">
                <a:solidFill>
                  <a:schemeClr val="tx1">
                    <a:lumMod val="50000"/>
                    <a:lumOff val="50000"/>
                  </a:schemeClr>
                </a:solidFill>
                <a:latin typeface="+mj-ea"/>
                <a:ea typeface="+mj-ea"/>
                <a:sym typeface="+mn-ea"/>
              </a:rPr>
              <a:t>三范式</a:t>
            </a:r>
            <a:r>
              <a:rPr lang="zh-CN" altLang="en-US" b="1">
                <a:solidFill>
                  <a:schemeClr val="tx1">
                    <a:lumMod val="50000"/>
                    <a:lumOff val="50000"/>
                  </a:schemeClr>
                </a:solidFill>
                <a:latin typeface="微软雅黑" pitchFamily="34" charset="-122"/>
                <a:sym typeface="+mn-ea"/>
              </a:rPr>
              <a:t>：</a:t>
            </a:r>
            <a:endParaRPr lang="zh-CN" altLang="en-US" b="1">
              <a:solidFill>
                <a:schemeClr val="tx1">
                  <a:lumMod val="50000"/>
                  <a:lumOff val="50000"/>
                </a:schemeClr>
              </a:solidFill>
              <a:latin typeface="微软雅黑" pitchFamily="34" charset="-122"/>
              <a:sym typeface="+mn-ea"/>
            </a:endParaRPr>
          </a:p>
          <a:p>
            <a:pPr>
              <a:lnSpc>
                <a:spcPct val="150000"/>
              </a:lnSpc>
            </a:pPr>
            <a:r>
              <a:rPr lang="zh-CN" altLang="en-US" b="1">
                <a:solidFill>
                  <a:schemeClr val="tx1">
                    <a:lumMod val="50000"/>
                    <a:lumOff val="50000"/>
                  </a:schemeClr>
                </a:solidFill>
                <a:latin typeface="微软雅黑" pitchFamily="34" charset="-122"/>
                <a:sym typeface="+mn-ea"/>
              </a:rPr>
              <a:t>确保不产生冗余数据</a:t>
            </a:r>
            <a:endParaRPr lang="zh-CN" altLang="en-US" b="1">
              <a:solidFill>
                <a:schemeClr val="tx1">
                  <a:lumMod val="50000"/>
                  <a:lumOff val="50000"/>
                </a:schemeClr>
              </a:solidFill>
              <a:latin typeface="微软雅黑" pitchFamily="34" charset="-122"/>
              <a:sym typeface="+mn-ea"/>
            </a:endParaRPr>
          </a:p>
          <a:p>
            <a:pPr>
              <a:lnSpc>
                <a:spcPct val="150000"/>
              </a:lnSpc>
            </a:pPr>
            <a:r>
              <a:rPr lang="zh-CN" altLang="en-US" b="1">
                <a:solidFill>
                  <a:schemeClr val="tx1">
                    <a:lumMod val="50000"/>
                    <a:lumOff val="50000"/>
                  </a:schemeClr>
                </a:solidFill>
                <a:latin typeface="微软雅黑" pitchFamily="34" charset="-122"/>
              </a:rPr>
              <a:t>通过第一范式（1NF）中表的每一行只包含一个实例的信息。简而言之，第一范式就是无重复的列。</a:t>
            </a:r>
            <a:endParaRPr lang="zh-CN" altLang="en-US" b="1">
              <a:solidFill>
                <a:schemeClr val="tx1">
                  <a:lumMod val="50000"/>
                  <a:lumOff val="50000"/>
                </a:schemeClr>
              </a:solidFill>
              <a:latin typeface="微软雅黑" pitchFamily="34" charset="-122"/>
            </a:endParaRPr>
          </a:p>
          <a:p>
            <a:pPr>
              <a:lnSpc>
                <a:spcPct val="150000"/>
              </a:lnSpc>
            </a:pPr>
            <a:r>
              <a:rPr lang="zh-CN" altLang="en-US" b="1">
                <a:solidFill>
                  <a:schemeClr val="tx1">
                    <a:lumMod val="50000"/>
                    <a:lumOff val="50000"/>
                  </a:schemeClr>
                </a:solidFill>
                <a:latin typeface="微软雅黑" pitchFamily="34" charset="-122"/>
                <a:sym typeface="+mn-ea"/>
              </a:rPr>
              <a:t>通过设计主键实现区分每行的数据</a:t>
            </a:r>
            <a:endParaRPr lang="zh-CN" altLang="en-US" b="1">
              <a:solidFill>
                <a:schemeClr val="tx1">
                  <a:lumMod val="50000"/>
                  <a:lumOff val="50000"/>
                </a:schemeClr>
              </a:solidFill>
              <a:latin typeface="微软雅黑" pitchFamily="34" charset="-122"/>
            </a:endParaRPr>
          </a:p>
          <a:p>
            <a:pPr>
              <a:lnSpc>
                <a:spcPct val="150000"/>
              </a:lnSpc>
            </a:pPr>
            <a:r>
              <a:rPr lang="zh-CN" altLang="en-US" b="1">
                <a:solidFill>
                  <a:schemeClr val="tx1">
                    <a:lumMod val="50000"/>
                    <a:lumOff val="50000"/>
                  </a:schemeClr>
                </a:solidFill>
                <a:latin typeface="微软雅黑" pitchFamily="34" charset="-122"/>
                <a:sym typeface="+mn-ea"/>
              </a:rPr>
              <a:t>确保一个表中不包含已在其它表中已包含的非主键字段；</a:t>
            </a:r>
            <a:endParaRPr lang="zh-CN" altLang="en-US"/>
          </a:p>
        </p:txBody>
      </p:sp>
      <p:sp>
        <p:nvSpPr>
          <p:cNvPr id="4" name="文本框 3"/>
          <p:cNvSpPr txBox="1"/>
          <p:nvPr/>
        </p:nvSpPr>
        <p:spPr>
          <a:xfrm>
            <a:off x="833755" y="3447415"/>
            <a:ext cx="8347710" cy="383540"/>
          </a:xfrm>
          <a:prstGeom prst="rect">
            <a:avLst/>
          </a:prstGeom>
          <a:noFill/>
        </p:spPr>
        <p:txBody>
          <a:bodyPr wrap="square" rtlCol="0">
            <a:spAutoFit/>
          </a:bodyPr>
          <a:lstStyle/>
          <a:p>
            <a:r>
              <a:rPr lang="zh-CN" altLang="en-US"/>
              <a:t>数据冗余、更新异常、插入异常和删除异常的情况</a:t>
            </a:r>
            <a:endParaRPr lang="zh-CN" altLang="en-US"/>
          </a:p>
        </p:txBody>
      </p:sp>
    </p:spTree>
    <p:custDataLst>
      <p:tags r:id="rId1"/>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left)">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down)">
                                      <p:cBhvr>
                                        <p:cTn id="1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Freeform 20"/>
          <p:cNvSpPr>
            <a:spLocks noEditPoints="1"/>
          </p:cNvSpPr>
          <p:nvPr/>
        </p:nvSpPr>
        <p:spPr bwMode="auto">
          <a:xfrm>
            <a:off x="1156335" y="751205"/>
            <a:ext cx="7680325" cy="3407410"/>
          </a:xfrm>
          <a:custGeom>
            <a:avLst/>
            <a:gdLst>
              <a:gd name="T0" fmla="*/ 2147483647 w 4126"/>
              <a:gd name="T1" fmla="*/ 2147483647 h 2044"/>
              <a:gd name="T2" fmla="*/ 1613316113 w 4126"/>
              <a:gd name="T3" fmla="*/ 2086689375 h 2044"/>
              <a:gd name="T4" fmla="*/ 2147483647 w 4126"/>
              <a:gd name="T5" fmla="*/ 2147483647 h 2044"/>
              <a:gd name="T6" fmla="*/ 2147483647 w 4126"/>
              <a:gd name="T7" fmla="*/ 1365924688 h 2044"/>
              <a:gd name="T8" fmla="*/ 2147483647 w 4126"/>
              <a:gd name="T9" fmla="*/ 1093747813 h 2044"/>
              <a:gd name="T10" fmla="*/ 2147483647 w 4126"/>
              <a:gd name="T11" fmla="*/ 635079375 h 2044"/>
              <a:gd name="T12" fmla="*/ 2147483647 w 4126"/>
              <a:gd name="T13" fmla="*/ 640119688 h 2044"/>
              <a:gd name="T14" fmla="*/ 2147483647 w 4126"/>
              <a:gd name="T15" fmla="*/ 594756875 h 2044"/>
              <a:gd name="T16" fmla="*/ 2147483647 w 4126"/>
              <a:gd name="T17" fmla="*/ 408265313 h 2044"/>
              <a:gd name="T18" fmla="*/ 2147483647 w 4126"/>
              <a:gd name="T19" fmla="*/ 347781563 h 2044"/>
              <a:gd name="T20" fmla="*/ 2114181658 w 4126"/>
              <a:gd name="T21" fmla="*/ 347781563 h 2044"/>
              <a:gd name="T22" fmla="*/ 590495211 w 4126"/>
              <a:gd name="T23" fmla="*/ 579635938 h 2044"/>
              <a:gd name="T24" fmla="*/ 769751294 w 4126"/>
              <a:gd name="T25" fmla="*/ 740925938 h 2044"/>
              <a:gd name="T26" fmla="*/ 1107176897 w 4126"/>
              <a:gd name="T27" fmla="*/ 1098788125 h 2044"/>
              <a:gd name="T28" fmla="*/ 1144082847 w 4126"/>
              <a:gd name="T29" fmla="*/ 1834673750 h 2044"/>
              <a:gd name="T30" fmla="*/ 2145815562 w 4126"/>
              <a:gd name="T31" fmla="*/ 2147483647 h 2044"/>
              <a:gd name="T32" fmla="*/ 2147483647 w 4126"/>
              <a:gd name="T33" fmla="*/ 2147483647 h 2044"/>
              <a:gd name="T34" fmla="*/ 2147483647 w 4126"/>
              <a:gd name="T35" fmla="*/ 2147483647 h 2044"/>
              <a:gd name="T36" fmla="*/ 2147483647 w 4126"/>
              <a:gd name="T37" fmla="*/ 2147483647 h 2044"/>
              <a:gd name="T38" fmla="*/ 2147483647 w 4126"/>
              <a:gd name="T39" fmla="*/ 141128750 h 2044"/>
              <a:gd name="T40" fmla="*/ 2147483647 w 4126"/>
              <a:gd name="T41" fmla="*/ 166330313 h 2044"/>
              <a:gd name="T42" fmla="*/ 2147483647 w 4126"/>
              <a:gd name="T43" fmla="*/ 151209375 h 2044"/>
              <a:gd name="T44" fmla="*/ 2147483647 w 4126"/>
              <a:gd name="T45" fmla="*/ 473789375 h 2044"/>
              <a:gd name="T46" fmla="*/ 2147483647 w 4126"/>
              <a:gd name="T47" fmla="*/ 176410938 h 2044"/>
              <a:gd name="T48" fmla="*/ 2147483647 w 4126"/>
              <a:gd name="T49" fmla="*/ 65524063 h 2044"/>
              <a:gd name="T50" fmla="*/ 2147483647 w 4126"/>
              <a:gd name="T51" fmla="*/ 2147483647 h 2044"/>
              <a:gd name="T52" fmla="*/ 2147483647 w 4126"/>
              <a:gd name="T53" fmla="*/ 2147483647 h 2044"/>
              <a:gd name="T54" fmla="*/ 2147483647 w 4126"/>
              <a:gd name="T55" fmla="*/ 1471771250 h 2044"/>
              <a:gd name="T56" fmla="*/ 2147483647 w 4126"/>
              <a:gd name="T57" fmla="*/ 1159271875 h 2044"/>
              <a:gd name="T58" fmla="*/ 2147483647 w 4126"/>
              <a:gd name="T59" fmla="*/ 1683464375 h 2044"/>
              <a:gd name="T60" fmla="*/ 2147483647 w 4126"/>
              <a:gd name="T61" fmla="*/ 932457813 h 2044"/>
              <a:gd name="T62" fmla="*/ 2147483647 w 4126"/>
              <a:gd name="T63" fmla="*/ 1043344688 h 2044"/>
              <a:gd name="T64" fmla="*/ 2147483647 w 4126"/>
              <a:gd name="T65" fmla="*/ 483870000 h 2044"/>
              <a:gd name="T66" fmla="*/ 2147483647 w 4126"/>
              <a:gd name="T67" fmla="*/ 201612500 h 2044"/>
              <a:gd name="T68" fmla="*/ 2147483647 w 4126"/>
              <a:gd name="T69" fmla="*/ 120967500 h 2044"/>
              <a:gd name="T70" fmla="*/ 2147483647 w 4126"/>
              <a:gd name="T71" fmla="*/ 428426563 h 2044"/>
              <a:gd name="T72" fmla="*/ 2147483647 w 4126"/>
              <a:gd name="T73" fmla="*/ 372983125 h 2044"/>
              <a:gd name="T74" fmla="*/ 2147483647 w 4126"/>
              <a:gd name="T75" fmla="*/ 680442188 h 2044"/>
              <a:gd name="T76" fmla="*/ 2147483647 w 4126"/>
              <a:gd name="T77" fmla="*/ 700603438 h 2044"/>
              <a:gd name="T78" fmla="*/ 2147483647 w 4126"/>
              <a:gd name="T79" fmla="*/ 1023183438 h 2044"/>
              <a:gd name="T80" fmla="*/ 2147483647 w 4126"/>
              <a:gd name="T81" fmla="*/ 1098788125 h 2044"/>
              <a:gd name="T82" fmla="*/ 2147483647 w 4126"/>
              <a:gd name="T83" fmla="*/ 1839714063 h 2044"/>
              <a:gd name="T84" fmla="*/ 2147483647 w 4126"/>
              <a:gd name="T85" fmla="*/ 2147483647 h 2044"/>
              <a:gd name="T86" fmla="*/ 2147483647 w 4126"/>
              <a:gd name="T87" fmla="*/ 2147483647 h 2044"/>
              <a:gd name="T88" fmla="*/ 2147483647 w 4126"/>
              <a:gd name="T89" fmla="*/ 2147483647 h 2044"/>
              <a:gd name="T90" fmla="*/ 2147483647 w 4126"/>
              <a:gd name="T91" fmla="*/ 2147483647 h 2044"/>
              <a:gd name="T92" fmla="*/ 2147483647 w 4126"/>
              <a:gd name="T93" fmla="*/ 2041326563 h 2044"/>
              <a:gd name="T94" fmla="*/ 2147483647 w 4126"/>
              <a:gd name="T95" fmla="*/ 2147483647 h 2044"/>
              <a:gd name="T96" fmla="*/ 2147483647 w 4126"/>
              <a:gd name="T97" fmla="*/ 2147483647 h 2044"/>
              <a:gd name="T98" fmla="*/ 2147483647 w 4126"/>
              <a:gd name="T99" fmla="*/ 1769149688 h 2044"/>
              <a:gd name="T100" fmla="*/ 2147483647 w 4126"/>
              <a:gd name="T101" fmla="*/ 1370965000 h 2044"/>
              <a:gd name="T102" fmla="*/ 2147483647 w 4126"/>
              <a:gd name="T103" fmla="*/ 1426408438 h 2044"/>
              <a:gd name="T104" fmla="*/ 2147483647 w 4126"/>
              <a:gd name="T105" fmla="*/ 1562496875 h 2044"/>
              <a:gd name="T106" fmla="*/ 2147483647 w 4126"/>
              <a:gd name="T107" fmla="*/ 1320561875 h 2044"/>
              <a:gd name="T108" fmla="*/ 2147483647 w 4126"/>
              <a:gd name="T109" fmla="*/ 2147483647 h 2044"/>
              <a:gd name="T110" fmla="*/ 2147483647 w 4126"/>
              <a:gd name="T111" fmla="*/ 2147483647 h 2044"/>
              <a:gd name="T112" fmla="*/ 2147483647 w 4126"/>
              <a:gd name="T113" fmla="*/ 2147483647 h 2044"/>
              <a:gd name="T114" fmla="*/ 2147483647 w 4126"/>
              <a:gd name="T115" fmla="*/ 2147483647 h 2044"/>
              <a:gd name="T116" fmla="*/ 2147483647 w 4126"/>
              <a:gd name="T117" fmla="*/ 2147483647 h 2044"/>
              <a:gd name="T118" fmla="*/ 2147483647 w 4126"/>
              <a:gd name="T119" fmla="*/ 2147483647 h 2044"/>
              <a:gd name="T120" fmla="*/ 2147483647 w 4126"/>
              <a:gd name="T121" fmla="*/ 2147483647 h 2044"/>
              <a:gd name="T122" fmla="*/ 2147483647 w 4126"/>
              <a:gd name="T123" fmla="*/ 2147483647 h 2044"/>
              <a:gd name="T124" fmla="*/ 2147483647 w 4126"/>
              <a:gd name="T125" fmla="*/ 2147483647 h 2044"/>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4126" h="2044">
                <a:moveTo>
                  <a:pt x="1416" y="1262"/>
                </a:moveTo>
                <a:lnTo>
                  <a:pt x="1416" y="1262"/>
                </a:lnTo>
                <a:lnTo>
                  <a:pt x="1398" y="1258"/>
                </a:lnTo>
                <a:lnTo>
                  <a:pt x="1388" y="1258"/>
                </a:lnTo>
                <a:lnTo>
                  <a:pt x="1386" y="1256"/>
                </a:lnTo>
                <a:lnTo>
                  <a:pt x="1384" y="1254"/>
                </a:lnTo>
                <a:lnTo>
                  <a:pt x="1382" y="1246"/>
                </a:lnTo>
                <a:lnTo>
                  <a:pt x="1380" y="1240"/>
                </a:lnTo>
                <a:lnTo>
                  <a:pt x="1376" y="1236"/>
                </a:lnTo>
                <a:lnTo>
                  <a:pt x="1372" y="1234"/>
                </a:lnTo>
                <a:lnTo>
                  <a:pt x="1366" y="1232"/>
                </a:lnTo>
                <a:lnTo>
                  <a:pt x="1352" y="1230"/>
                </a:lnTo>
                <a:lnTo>
                  <a:pt x="1340" y="1230"/>
                </a:lnTo>
                <a:lnTo>
                  <a:pt x="1328" y="1230"/>
                </a:lnTo>
                <a:lnTo>
                  <a:pt x="1318" y="1228"/>
                </a:lnTo>
                <a:lnTo>
                  <a:pt x="1308" y="1222"/>
                </a:lnTo>
                <a:lnTo>
                  <a:pt x="1298" y="1214"/>
                </a:lnTo>
                <a:lnTo>
                  <a:pt x="1292" y="1210"/>
                </a:lnTo>
                <a:lnTo>
                  <a:pt x="1284" y="1206"/>
                </a:lnTo>
                <a:lnTo>
                  <a:pt x="1268" y="1202"/>
                </a:lnTo>
                <a:lnTo>
                  <a:pt x="1242" y="1196"/>
                </a:lnTo>
                <a:lnTo>
                  <a:pt x="1238" y="1194"/>
                </a:lnTo>
                <a:lnTo>
                  <a:pt x="1236" y="1190"/>
                </a:lnTo>
                <a:lnTo>
                  <a:pt x="1232" y="1176"/>
                </a:lnTo>
                <a:lnTo>
                  <a:pt x="1228" y="1158"/>
                </a:lnTo>
                <a:lnTo>
                  <a:pt x="1222" y="1148"/>
                </a:lnTo>
                <a:lnTo>
                  <a:pt x="1216" y="1138"/>
                </a:lnTo>
                <a:lnTo>
                  <a:pt x="1208" y="1128"/>
                </a:lnTo>
                <a:lnTo>
                  <a:pt x="1198" y="1120"/>
                </a:lnTo>
                <a:lnTo>
                  <a:pt x="1186" y="1114"/>
                </a:lnTo>
                <a:lnTo>
                  <a:pt x="1174" y="1110"/>
                </a:lnTo>
                <a:lnTo>
                  <a:pt x="1150" y="1100"/>
                </a:lnTo>
                <a:lnTo>
                  <a:pt x="1126" y="1090"/>
                </a:lnTo>
                <a:lnTo>
                  <a:pt x="1118" y="1082"/>
                </a:lnTo>
                <a:lnTo>
                  <a:pt x="1112" y="1072"/>
                </a:lnTo>
                <a:lnTo>
                  <a:pt x="1102" y="1048"/>
                </a:lnTo>
                <a:lnTo>
                  <a:pt x="1098" y="1036"/>
                </a:lnTo>
                <a:lnTo>
                  <a:pt x="1092" y="1028"/>
                </a:lnTo>
                <a:lnTo>
                  <a:pt x="1088" y="1024"/>
                </a:lnTo>
                <a:lnTo>
                  <a:pt x="1082" y="1022"/>
                </a:lnTo>
                <a:lnTo>
                  <a:pt x="1076" y="1020"/>
                </a:lnTo>
                <a:lnTo>
                  <a:pt x="1070" y="1020"/>
                </a:lnTo>
                <a:lnTo>
                  <a:pt x="1046" y="1026"/>
                </a:lnTo>
                <a:lnTo>
                  <a:pt x="1030" y="1030"/>
                </a:lnTo>
                <a:lnTo>
                  <a:pt x="1022" y="1032"/>
                </a:lnTo>
                <a:lnTo>
                  <a:pt x="1014" y="1030"/>
                </a:lnTo>
                <a:lnTo>
                  <a:pt x="1004" y="1028"/>
                </a:lnTo>
                <a:lnTo>
                  <a:pt x="992" y="1022"/>
                </a:lnTo>
                <a:lnTo>
                  <a:pt x="968" y="1010"/>
                </a:lnTo>
                <a:lnTo>
                  <a:pt x="948" y="1002"/>
                </a:lnTo>
                <a:lnTo>
                  <a:pt x="938" y="1000"/>
                </a:lnTo>
                <a:lnTo>
                  <a:pt x="930" y="1000"/>
                </a:lnTo>
                <a:lnTo>
                  <a:pt x="922" y="1002"/>
                </a:lnTo>
                <a:lnTo>
                  <a:pt x="914" y="1006"/>
                </a:lnTo>
                <a:lnTo>
                  <a:pt x="900" y="1018"/>
                </a:lnTo>
                <a:lnTo>
                  <a:pt x="886" y="1030"/>
                </a:lnTo>
                <a:lnTo>
                  <a:pt x="872" y="1044"/>
                </a:lnTo>
                <a:lnTo>
                  <a:pt x="860" y="1052"/>
                </a:lnTo>
                <a:lnTo>
                  <a:pt x="856" y="1052"/>
                </a:lnTo>
                <a:lnTo>
                  <a:pt x="850" y="1054"/>
                </a:lnTo>
                <a:lnTo>
                  <a:pt x="840" y="1052"/>
                </a:lnTo>
                <a:lnTo>
                  <a:pt x="828" y="1048"/>
                </a:lnTo>
                <a:lnTo>
                  <a:pt x="818" y="1048"/>
                </a:lnTo>
                <a:lnTo>
                  <a:pt x="812" y="1048"/>
                </a:lnTo>
                <a:lnTo>
                  <a:pt x="808" y="1046"/>
                </a:lnTo>
                <a:lnTo>
                  <a:pt x="800" y="1042"/>
                </a:lnTo>
                <a:lnTo>
                  <a:pt x="790" y="1034"/>
                </a:lnTo>
                <a:lnTo>
                  <a:pt x="784" y="1024"/>
                </a:lnTo>
                <a:lnTo>
                  <a:pt x="782" y="1018"/>
                </a:lnTo>
                <a:lnTo>
                  <a:pt x="782" y="1008"/>
                </a:lnTo>
                <a:lnTo>
                  <a:pt x="786" y="984"/>
                </a:lnTo>
                <a:lnTo>
                  <a:pt x="786" y="972"/>
                </a:lnTo>
                <a:lnTo>
                  <a:pt x="786" y="962"/>
                </a:lnTo>
                <a:lnTo>
                  <a:pt x="782" y="956"/>
                </a:lnTo>
                <a:lnTo>
                  <a:pt x="780" y="954"/>
                </a:lnTo>
                <a:lnTo>
                  <a:pt x="776" y="954"/>
                </a:lnTo>
                <a:lnTo>
                  <a:pt x="760" y="952"/>
                </a:lnTo>
                <a:lnTo>
                  <a:pt x="744" y="948"/>
                </a:lnTo>
                <a:lnTo>
                  <a:pt x="732" y="942"/>
                </a:lnTo>
                <a:lnTo>
                  <a:pt x="728" y="938"/>
                </a:lnTo>
                <a:lnTo>
                  <a:pt x="726" y="936"/>
                </a:lnTo>
                <a:lnTo>
                  <a:pt x="728" y="930"/>
                </a:lnTo>
                <a:lnTo>
                  <a:pt x="734" y="922"/>
                </a:lnTo>
                <a:lnTo>
                  <a:pt x="748" y="902"/>
                </a:lnTo>
                <a:lnTo>
                  <a:pt x="754" y="890"/>
                </a:lnTo>
                <a:lnTo>
                  <a:pt x="758" y="880"/>
                </a:lnTo>
                <a:lnTo>
                  <a:pt x="760" y="872"/>
                </a:lnTo>
                <a:lnTo>
                  <a:pt x="760" y="870"/>
                </a:lnTo>
                <a:lnTo>
                  <a:pt x="758" y="868"/>
                </a:lnTo>
                <a:lnTo>
                  <a:pt x="752" y="866"/>
                </a:lnTo>
                <a:lnTo>
                  <a:pt x="746" y="864"/>
                </a:lnTo>
                <a:lnTo>
                  <a:pt x="738" y="864"/>
                </a:lnTo>
                <a:lnTo>
                  <a:pt x="730" y="866"/>
                </a:lnTo>
                <a:lnTo>
                  <a:pt x="722" y="870"/>
                </a:lnTo>
                <a:lnTo>
                  <a:pt x="712" y="878"/>
                </a:lnTo>
                <a:lnTo>
                  <a:pt x="704" y="886"/>
                </a:lnTo>
                <a:lnTo>
                  <a:pt x="694" y="896"/>
                </a:lnTo>
                <a:lnTo>
                  <a:pt x="686" y="906"/>
                </a:lnTo>
                <a:lnTo>
                  <a:pt x="678" y="914"/>
                </a:lnTo>
                <a:lnTo>
                  <a:pt x="668" y="920"/>
                </a:lnTo>
                <a:lnTo>
                  <a:pt x="662" y="922"/>
                </a:lnTo>
                <a:lnTo>
                  <a:pt x="654" y="922"/>
                </a:lnTo>
                <a:lnTo>
                  <a:pt x="648" y="922"/>
                </a:lnTo>
                <a:lnTo>
                  <a:pt x="642" y="918"/>
                </a:lnTo>
                <a:lnTo>
                  <a:pt x="638" y="914"/>
                </a:lnTo>
                <a:lnTo>
                  <a:pt x="632" y="908"/>
                </a:lnTo>
                <a:lnTo>
                  <a:pt x="626" y="896"/>
                </a:lnTo>
                <a:lnTo>
                  <a:pt x="620" y="882"/>
                </a:lnTo>
                <a:lnTo>
                  <a:pt x="616" y="866"/>
                </a:lnTo>
                <a:lnTo>
                  <a:pt x="612" y="848"/>
                </a:lnTo>
                <a:lnTo>
                  <a:pt x="612" y="828"/>
                </a:lnTo>
                <a:lnTo>
                  <a:pt x="614" y="812"/>
                </a:lnTo>
                <a:lnTo>
                  <a:pt x="616" y="802"/>
                </a:lnTo>
                <a:lnTo>
                  <a:pt x="620" y="796"/>
                </a:lnTo>
                <a:lnTo>
                  <a:pt x="628" y="782"/>
                </a:lnTo>
                <a:lnTo>
                  <a:pt x="638" y="770"/>
                </a:lnTo>
                <a:lnTo>
                  <a:pt x="650" y="760"/>
                </a:lnTo>
                <a:lnTo>
                  <a:pt x="660" y="752"/>
                </a:lnTo>
                <a:lnTo>
                  <a:pt x="672" y="746"/>
                </a:lnTo>
                <a:lnTo>
                  <a:pt x="682" y="742"/>
                </a:lnTo>
                <a:lnTo>
                  <a:pt x="694" y="740"/>
                </a:lnTo>
                <a:lnTo>
                  <a:pt x="704" y="740"/>
                </a:lnTo>
                <a:lnTo>
                  <a:pt x="720" y="740"/>
                </a:lnTo>
                <a:lnTo>
                  <a:pt x="730" y="736"/>
                </a:lnTo>
                <a:lnTo>
                  <a:pt x="740" y="734"/>
                </a:lnTo>
                <a:lnTo>
                  <a:pt x="754" y="732"/>
                </a:lnTo>
                <a:lnTo>
                  <a:pt x="776" y="732"/>
                </a:lnTo>
                <a:lnTo>
                  <a:pt x="796" y="736"/>
                </a:lnTo>
                <a:lnTo>
                  <a:pt x="812" y="742"/>
                </a:lnTo>
                <a:lnTo>
                  <a:pt x="818" y="744"/>
                </a:lnTo>
                <a:lnTo>
                  <a:pt x="822" y="748"/>
                </a:lnTo>
                <a:lnTo>
                  <a:pt x="824" y="752"/>
                </a:lnTo>
                <a:lnTo>
                  <a:pt x="824" y="756"/>
                </a:lnTo>
                <a:lnTo>
                  <a:pt x="824" y="768"/>
                </a:lnTo>
                <a:lnTo>
                  <a:pt x="824" y="774"/>
                </a:lnTo>
                <a:lnTo>
                  <a:pt x="824" y="780"/>
                </a:lnTo>
                <a:lnTo>
                  <a:pt x="828" y="788"/>
                </a:lnTo>
                <a:lnTo>
                  <a:pt x="832" y="796"/>
                </a:lnTo>
                <a:lnTo>
                  <a:pt x="838" y="802"/>
                </a:lnTo>
                <a:lnTo>
                  <a:pt x="844" y="806"/>
                </a:lnTo>
                <a:lnTo>
                  <a:pt x="852" y="810"/>
                </a:lnTo>
                <a:lnTo>
                  <a:pt x="858" y="812"/>
                </a:lnTo>
                <a:lnTo>
                  <a:pt x="860" y="814"/>
                </a:lnTo>
                <a:lnTo>
                  <a:pt x="860" y="816"/>
                </a:lnTo>
                <a:lnTo>
                  <a:pt x="860" y="818"/>
                </a:lnTo>
                <a:lnTo>
                  <a:pt x="860" y="822"/>
                </a:lnTo>
                <a:lnTo>
                  <a:pt x="854" y="828"/>
                </a:lnTo>
                <a:lnTo>
                  <a:pt x="846" y="830"/>
                </a:lnTo>
                <a:lnTo>
                  <a:pt x="840" y="832"/>
                </a:lnTo>
                <a:lnTo>
                  <a:pt x="828" y="834"/>
                </a:lnTo>
                <a:lnTo>
                  <a:pt x="810" y="842"/>
                </a:lnTo>
                <a:lnTo>
                  <a:pt x="802" y="846"/>
                </a:lnTo>
                <a:lnTo>
                  <a:pt x="796" y="850"/>
                </a:lnTo>
                <a:lnTo>
                  <a:pt x="796" y="852"/>
                </a:lnTo>
                <a:lnTo>
                  <a:pt x="796" y="854"/>
                </a:lnTo>
                <a:lnTo>
                  <a:pt x="800" y="858"/>
                </a:lnTo>
                <a:lnTo>
                  <a:pt x="810" y="860"/>
                </a:lnTo>
                <a:lnTo>
                  <a:pt x="820" y="862"/>
                </a:lnTo>
                <a:lnTo>
                  <a:pt x="840" y="864"/>
                </a:lnTo>
                <a:lnTo>
                  <a:pt x="858" y="866"/>
                </a:lnTo>
                <a:lnTo>
                  <a:pt x="864" y="868"/>
                </a:lnTo>
                <a:lnTo>
                  <a:pt x="870" y="872"/>
                </a:lnTo>
                <a:lnTo>
                  <a:pt x="870" y="878"/>
                </a:lnTo>
                <a:lnTo>
                  <a:pt x="870" y="886"/>
                </a:lnTo>
                <a:lnTo>
                  <a:pt x="866" y="900"/>
                </a:lnTo>
                <a:lnTo>
                  <a:pt x="866" y="906"/>
                </a:lnTo>
                <a:lnTo>
                  <a:pt x="870" y="910"/>
                </a:lnTo>
                <a:lnTo>
                  <a:pt x="878" y="914"/>
                </a:lnTo>
                <a:lnTo>
                  <a:pt x="892" y="916"/>
                </a:lnTo>
                <a:lnTo>
                  <a:pt x="928" y="918"/>
                </a:lnTo>
                <a:lnTo>
                  <a:pt x="958" y="922"/>
                </a:lnTo>
                <a:lnTo>
                  <a:pt x="1006" y="926"/>
                </a:lnTo>
                <a:lnTo>
                  <a:pt x="1042" y="930"/>
                </a:lnTo>
                <a:lnTo>
                  <a:pt x="1052" y="932"/>
                </a:lnTo>
                <a:lnTo>
                  <a:pt x="1056" y="934"/>
                </a:lnTo>
                <a:lnTo>
                  <a:pt x="1058" y="936"/>
                </a:lnTo>
                <a:lnTo>
                  <a:pt x="1060" y="938"/>
                </a:lnTo>
                <a:lnTo>
                  <a:pt x="1062" y="936"/>
                </a:lnTo>
                <a:lnTo>
                  <a:pt x="1064" y="932"/>
                </a:lnTo>
                <a:lnTo>
                  <a:pt x="1066" y="926"/>
                </a:lnTo>
                <a:lnTo>
                  <a:pt x="1064" y="922"/>
                </a:lnTo>
                <a:lnTo>
                  <a:pt x="1058" y="916"/>
                </a:lnTo>
                <a:lnTo>
                  <a:pt x="1050" y="912"/>
                </a:lnTo>
                <a:lnTo>
                  <a:pt x="1034" y="912"/>
                </a:lnTo>
                <a:lnTo>
                  <a:pt x="1018" y="910"/>
                </a:lnTo>
                <a:lnTo>
                  <a:pt x="1000" y="908"/>
                </a:lnTo>
                <a:lnTo>
                  <a:pt x="986" y="902"/>
                </a:lnTo>
                <a:lnTo>
                  <a:pt x="972" y="898"/>
                </a:lnTo>
                <a:lnTo>
                  <a:pt x="946" y="886"/>
                </a:lnTo>
                <a:lnTo>
                  <a:pt x="934" y="882"/>
                </a:lnTo>
                <a:lnTo>
                  <a:pt x="924" y="880"/>
                </a:lnTo>
                <a:lnTo>
                  <a:pt x="916" y="878"/>
                </a:lnTo>
                <a:lnTo>
                  <a:pt x="908" y="874"/>
                </a:lnTo>
                <a:lnTo>
                  <a:pt x="900" y="870"/>
                </a:lnTo>
                <a:lnTo>
                  <a:pt x="894" y="864"/>
                </a:lnTo>
                <a:lnTo>
                  <a:pt x="890" y="858"/>
                </a:lnTo>
                <a:lnTo>
                  <a:pt x="886" y="852"/>
                </a:lnTo>
                <a:lnTo>
                  <a:pt x="882" y="844"/>
                </a:lnTo>
                <a:lnTo>
                  <a:pt x="882" y="838"/>
                </a:lnTo>
                <a:lnTo>
                  <a:pt x="880" y="810"/>
                </a:lnTo>
                <a:lnTo>
                  <a:pt x="878" y="798"/>
                </a:lnTo>
                <a:lnTo>
                  <a:pt x="872" y="786"/>
                </a:lnTo>
                <a:lnTo>
                  <a:pt x="864" y="768"/>
                </a:lnTo>
                <a:lnTo>
                  <a:pt x="854" y="748"/>
                </a:lnTo>
                <a:lnTo>
                  <a:pt x="852" y="738"/>
                </a:lnTo>
                <a:lnTo>
                  <a:pt x="852" y="728"/>
                </a:lnTo>
                <a:lnTo>
                  <a:pt x="854" y="718"/>
                </a:lnTo>
                <a:lnTo>
                  <a:pt x="860" y="712"/>
                </a:lnTo>
                <a:lnTo>
                  <a:pt x="906" y="678"/>
                </a:lnTo>
                <a:lnTo>
                  <a:pt x="928" y="658"/>
                </a:lnTo>
                <a:lnTo>
                  <a:pt x="938" y="650"/>
                </a:lnTo>
                <a:lnTo>
                  <a:pt x="944" y="640"/>
                </a:lnTo>
                <a:lnTo>
                  <a:pt x="950" y="626"/>
                </a:lnTo>
                <a:lnTo>
                  <a:pt x="958" y="616"/>
                </a:lnTo>
                <a:lnTo>
                  <a:pt x="966" y="608"/>
                </a:lnTo>
                <a:lnTo>
                  <a:pt x="982" y="596"/>
                </a:lnTo>
                <a:lnTo>
                  <a:pt x="1024" y="570"/>
                </a:lnTo>
                <a:lnTo>
                  <a:pt x="1042" y="556"/>
                </a:lnTo>
                <a:lnTo>
                  <a:pt x="1056" y="542"/>
                </a:lnTo>
                <a:lnTo>
                  <a:pt x="1070" y="530"/>
                </a:lnTo>
                <a:lnTo>
                  <a:pt x="1082" y="520"/>
                </a:lnTo>
                <a:lnTo>
                  <a:pt x="1090" y="516"/>
                </a:lnTo>
                <a:lnTo>
                  <a:pt x="1094" y="512"/>
                </a:lnTo>
                <a:lnTo>
                  <a:pt x="1098" y="512"/>
                </a:lnTo>
                <a:lnTo>
                  <a:pt x="1102" y="516"/>
                </a:lnTo>
                <a:lnTo>
                  <a:pt x="1104" y="520"/>
                </a:lnTo>
                <a:lnTo>
                  <a:pt x="1108" y="522"/>
                </a:lnTo>
                <a:lnTo>
                  <a:pt x="1114" y="526"/>
                </a:lnTo>
                <a:lnTo>
                  <a:pt x="1122" y="526"/>
                </a:lnTo>
                <a:lnTo>
                  <a:pt x="1138" y="526"/>
                </a:lnTo>
                <a:lnTo>
                  <a:pt x="1158" y="520"/>
                </a:lnTo>
                <a:lnTo>
                  <a:pt x="1180" y="512"/>
                </a:lnTo>
                <a:lnTo>
                  <a:pt x="1198" y="500"/>
                </a:lnTo>
                <a:lnTo>
                  <a:pt x="1202" y="494"/>
                </a:lnTo>
                <a:lnTo>
                  <a:pt x="1204" y="490"/>
                </a:lnTo>
                <a:lnTo>
                  <a:pt x="1202" y="486"/>
                </a:lnTo>
                <a:lnTo>
                  <a:pt x="1192" y="486"/>
                </a:lnTo>
                <a:lnTo>
                  <a:pt x="1172" y="484"/>
                </a:lnTo>
                <a:lnTo>
                  <a:pt x="1158" y="480"/>
                </a:lnTo>
                <a:lnTo>
                  <a:pt x="1154" y="476"/>
                </a:lnTo>
                <a:lnTo>
                  <a:pt x="1150" y="474"/>
                </a:lnTo>
                <a:lnTo>
                  <a:pt x="1150" y="470"/>
                </a:lnTo>
                <a:lnTo>
                  <a:pt x="1152" y="466"/>
                </a:lnTo>
                <a:lnTo>
                  <a:pt x="1154" y="462"/>
                </a:lnTo>
                <a:lnTo>
                  <a:pt x="1152" y="458"/>
                </a:lnTo>
                <a:lnTo>
                  <a:pt x="1150" y="454"/>
                </a:lnTo>
                <a:lnTo>
                  <a:pt x="1144" y="452"/>
                </a:lnTo>
                <a:lnTo>
                  <a:pt x="1132" y="450"/>
                </a:lnTo>
                <a:lnTo>
                  <a:pt x="1124" y="450"/>
                </a:lnTo>
                <a:lnTo>
                  <a:pt x="1120" y="450"/>
                </a:lnTo>
                <a:lnTo>
                  <a:pt x="1120" y="448"/>
                </a:lnTo>
                <a:lnTo>
                  <a:pt x="1118" y="446"/>
                </a:lnTo>
                <a:lnTo>
                  <a:pt x="1120" y="442"/>
                </a:lnTo>
                <a:lnTo>
                  <a:pt x="1122" y="438"/>
                </a:lnTo>
                <a:lnTo>
                  <a:pt x="1128" y="434"/>
                </a:lnTo>
                <a:lnTo>
                  <a:pt x="1134" y="430"/>
                </a:lnTo>
                <a:lnTo>
                  <a:pt x="1144" y="428"/>
                </a:lnTo>
                <a:lnTo>
                  <a:pt x="1152" y="428"/>
                </a:lnTo>
                <a:lnTo>
                  <a:pt x="1156" y="430"/>
                </a:lnTo>
                <a:lnTo>
                  <a:pt x="1160" y="432"/>
                </a:lnTo>
                <a:lnTo>
                  <a:pt x="1160" y="436"/>
                </a:lnTo>
                <a:lnTo>
                  <a:pt x="1160" y="440"/>
                </a:lnTo>
                <a:lnTo>
                  <a:pt x="1162" y="444"/>
                </a:lnTo>
                <a:lnTo>
                  <a:pt x="1166" y="446"/>
                </a:lnTo>
                <a:lnTo>
                  <a:pt x="1172" y="446"/>
                </a:lnTo>
                <a:lnTo>
                  <a:pt x="1180" y="446"/>
                </a:lnTo>
                <a:lnTo>
                  <a:pt x="1188" y="442"/>
                </a:lnTo>
                <a:lnTo>
                  <a:pt x="1202" y="436"/>
                </a:lnTo>
                <a:lnTo>
                  <a:pt x="1216" y="428"/>
                </a:lnTo>
                <a:lnTo>
                  <a:pt x="1228" y="424"/>
                </a:lnTo>
                <a:lnTo>
                  <a:pt x="1234" y="422"/>
                </a:lnTo>
                <a:lnTo>
                  <a:pt x="1238" y="424"/>
                </a:lnTo>
                <a:lnTo>
                  <a:pt x="1242" y="426"/>
                </a:lnTo>
                <a:lnTo>
                  <a:pt x="1244" y="430"/>
                </a:lnTo>
                <a:lnTo>
                  <a:pt x="1244" y="434"/>
                </a:lnTo>
                <a:lnTo>
                  <a:pt x="1240" y="440"/>
                </a:lnTo>
                <a:lnTo>
                  <a:pt x="1236" y="444"/>
                </a:lnTo>
                <a:lnTo>
                  <a:pt x="1230" y="450"/>
                </a:lnTo>
                <a:lnTo>
                  <a:pt x="1216" y="458"/>
                </a:lnTo>
                <a:lnTo>
                  <a:pt x="1210" y="462"/>
                </a:lnTo>
                <a:lnTo>
                  <a:pt x="1212" y="462"/>
                </a:lnTo>
                <a:lnTo>
                  <a:pt x="1214" y="464"/>
                </a:lnTo>
                <a:lnTo>
                  <a:pt x="1230" y="466"/>
                </a:lnTo>
                <a:lnTo>
                  <a:pt x="1248" y="474"/>
                </a:lnTo>
                <a:lnTo>
                  <a:pt x="1260" y="478"/>
                </a:lnTo>
                <a:lnTo>
                  <a:pt x="1266" y="480"/>
                </a:lnTo>
                <a:lnTo>
                  <a:pt x="1272" y="480"/>
                </a:lnTo>
                <a:lnTo>
                  <a:pt x="1278" y="478"/>
                </a:lnTo>
                <a:lnTo>
                  <a:pt x="1284" y="474"/>
                </a:lnTo>
                <a:lnTo>
                  <a:pt x="1288" y="468"/>
                </a:lnTo>
                <a:lnTo>
                  <a:pt x="1290" y="464"/>
                </a:lnTo>
                <a:lnTo>
                  <a:pt x="1290" y="460"/>
                </a:lnTo>
                <a:lnTo>
                  <a:pt x="1288" y="456"/>
                </a:lnTo>
                <a:lnTo>
                  <a:pt x="1282" y="446"/>
                </a:lnTo>
                <a:lnTo>
                  <a:pt x="1280" y="440"/>
                </a:lnTo>
                <a:lnTo>
                  <a:pt x="1278" y="434"/>
                </a:lnTo>
                <a:lnTo>
                  <a:pt x="1278" y="416"/>
                </a:lnTo>
                <a:lnTo>
                  <a:pt x="1278" y="396"/>
                </a:lnTo>
                <a:lnTo>
                  <a:pt x="1276" y="386"/>
                </a:lnTo>
                <a:lnTo>
                  <a:pt x="1274" y="376"/>
                </a:lnTo>
                <a:lnTo>
                  <a:pt x="1270" y="368"/>
                </a:lnTo>
                <a:lnTo>
                  <a:pt x="1264" y="362"/>
                </a:lnTo>
                <a:lnTo>
                  <a:pt x="1258" y="358"/>
                </a:lnTo>
                <a:lnTo>
                  <a:pt x="1252" y="352"/>
                </a:lnTo>
                <a:lnTo>
                  <a:pt x="1248" y="340"/>
                </a:lnTo>
                <a:lnTo>
                  <a:pt x="1246" y="330"/>
                </a:lnTo>
                <a:lnTo>
                  <a:pt x="1244" y="318"/>
                </a:lnTo>
                <a:lnTo>
                  <a:pt x="1246" y="306"/>
                </a:lnTo>
                <a:lnTo>
                  <a:pt x="1244" y="294"/>
                </a:lnTo>
                <a:lnTo>
                  <a:pt x="1242" y="290"/>
                </a:lnTo>
                <a:lnTo>
                  <a:pt x="1240" y="288"/>
                </a:lnTo>
                <a:lnTo>
                  <a:pt x="1236" y="288"/>
                </a:lnTo>
                <a:lnTo>
                  <a:pt x="1230" y="290"/>
                </a:lnTo>
                <a:lnTo>
                  <a:pt x="1216" y="300"/>
                </a:lnTo>
                <a:lnTo>
                  <a:pt x="1206" y="306"/>
                </a:lnTo>
                <a:lnTo>
                  <a:pt x="1196" y="308"/>
                </a:lnTo>
                <a:lnTo>
                  <a:pt x="1192" y="308"/>
                </a:lnTo>
                <a:lnTo>
                  <a:pt x="1190" y="306"/>
                </a:lnTo>
                <a:lnTo>
                  <a:pt x="1188" y="302"/>
                </a:lnTo>
                <a:lnTo>
                  <a:pt x="1186" y="300"/>
                </a:lnTo>
                <a:lnTo>
                  <a:pt x="1186" y="292"/>
                </a:lnTo>
                <a:lnTo>
                  <a:pt x="1184" y="284"/>
                </a:lnTo>
                <a:lnTo>
                  <a:pt x="1182" y="278"/>
                </a:lnTo>
                <a:lnTo>
                  <a:pt x="1178" y="276"/>
                </a:lnTo>
                <a:lnTo>
                  <a:pt x="1168" y="266"/>
                </a:lnTo>
                <a:lnTo>
                  <a:pt x="1162" y="258"/>
                </a:lnTo>
                <a:lnTo>
                  <a:pt x="1154" y="254"/>
                </a:lnTo>
                <a:lnTo>
                  <a:pt x="1148" y="252"/>
                </a:lnTo>
                <a:lnTo>
                  <a:pt x="1142" y="252"/>
                </a:lnTo>
                <a:lnTo>
                  <a:pt x="1128" y="250"/>
                </a:lnTo>
                <a:lnTo>
                  <a:pt x="1116" y="248"/>
                </a:lnTo>
                <a:lnTo>
                  <a:pt x="1110" y="248"/>
                </a:lnTo>
                <a:lnTo>
                  <a:pt x="1104" y="250"/>
                </a:lnTo>
                <a:lnTo>
                  <a:pt x="1100" y="254"/>
                </a:lnTo>
                <a:lnTo>
                  <a:pt x="1094" y="260"/>
                </a:lnTo>
                <a:lnTo>
                  <a:pt x="1072" y="308"/>
                </a:lnTo>
                <a:lnTo>
                  <a:pt x="1070" y="310"/>
                </a:lnTo>
                <a:lnTo>
                  <a:pt x="1072" y="314"/>
                </a:lnTo>
                <a:lnTo>
                  <a:pt x="1074" y="326"/>
                </a:lnTo>
                <a:lnTo>
                  <a:pt x="1076" y="338"/>
                </a:lnTo>
                <a:lnTo>
                  <a:pt x="1074" y="344"/>
                </a:lnTo>
                <a:lnTo>
                  <a:pt x="1070" y="350"/>
                </a:lnTo>
                <a:lnTo>
                  <a:pt x="1056" y="358"/>
                </a:lnTo>
                <a:lnTo>
                  <a:pt x="1038" y="370"/>
                </a:lnTo>
                <a:lnTo>
                  <a:pt x="1024" y="380"/>
                </a:lnTo>
                <a:lnTo>
                  <a:pt x="1018" y="384"/>
                </a:lnTo>
                <a:lnTo>
                  <a:pt x="1014" y="390"/>
                </a:lnTo>
                <a:lnTo>
                  <a:pt x="1008" y="400"/>
                </a:lnTo>
                <a:lnTo>
                  <a:pt x="998" y="412"/>
                </a:lnTo>
                <a:lnTo>
                  <a:pt x="994" y="416"/>
                </a:lnTo>
                <a:lnTo>
                  <a:pt x="990" y="418"/>
                </a:lnTo>
                <a:lnTo>
                  <a:pt x="986" y="416"/>
                </a:lnTo>
                <a:lnTo>
                  <a:pt x="984" y="412"/>
                </a:lnTo>
                <a:lnTo>
                  <a:pt x="984" y="404"/>
                </a:lnTo>
                <a:lnTo>
                  <a:pt x="984" y="394"/>
                </a:lnTo>
                <a:lnTo>
                  <a:pt x="986" y="378"/>
                </a:lnTo>
                <a:lnTo>
                  <a:pt x="986" y="370"/>
                </a:lnTo>
                <a:lnTo>
                  <a:pt x="984" y="362"/>
                </a:lnTo>
                <a:lnTo>
                  <a:pt x="980" y="356"/>
                </a:lnTo>
                <a:lnTo>
                  <a:pt x="970" y="352"/>
                </a:lnTo>
                <a:lnTo>
                  <a:pt x="950" y="348"/>
                </a:lnTo>
                <a:lnTo>
                  <a:pt x="932" y="346"/>
                </a:lnTo>
                <a:lnTo>
                  <a:pt x="924" y="344"/>
                </a:lnTo>
                <a:lnTo>
                  <a:pt x="918" y="342"/>
                </a:lnTo>
                <a:lnTo>
                  <a:pt x="914" y="338"/>
                </a:lnTo>
                <a:lnTo>
                  <a:pt x="912" y="332"/>
                </a:lnTo>
                <a:lnTo>
                  <a:pt x="906" y="318"/>
                </a:lnTo>
                <a:lnTo>
                  <a:pt x="904" y="306"/>
                </a:lnTo>
                <a:lnTo>
                  <a:pt x="904" y="300"/>
                </a:lnTo>
                <a:lnTo>
                  <a:pt x="908" y="294"/>
                </a:lnTo>
                <a:lnTo>
                  <a:pt x="914" y="288"/>
                </a:lnTo>
                <a:lnTo>
                  <a:pt x="924" y="282"/>
                </a:lnTo>
                <a:lnTo>
                  <a:pt x="946" y="268"/>
                </a:lnTo>
                <a:lnTo>
                  <a:pt x="968" y="254"/>
                </a:lnTo>
                <a:lnTo>
                  <a:pt x="990" y="242"/>
                </a:lnTo>
                <a:lnTo>
                  <a:pt x="1002" y="238"/>
                </a:lnTo>
                <a:lnTo>
                  <a:pt x="1012" y="236"/>
                </a:lnTo>
                <a:lnTo>
                  <a:pt x="1022" y="236"/>
                </a:lnTo>
                <a:lnTo>
                  <a:pt x="1026" y="238"/>
                </a:lnTo>
                <a:lnTo>
                  <a:pt x="1028" y="242"/>
                </a:lnTo>
                <a:lnTo>
                  <a:pt x="1030" y="244"/>
                </a:lnTo>
                <a:lnTo>
                  <a:pt x="1032" y="248"/>
                </a:lnTo>
                <a:lnTo>
                  <a:pt x="1034" y="252"/>
                </a:lnTo>
                <a:lnTo>
                  <a:pt x="1038" y="254"/>
                </a:lnTo>
                <a:lnTo>
                  <a:pt x="1044" y="254"/>
                </a:lnTo>
                <a:lnTo>
                  <a:pt x="1052" y="254"/>
                </a:lnTo>
                <a:lnTo>
                  <a:pt x="1054" y="252"/>
                </a:lnTo>
                <a:lnTo>
                  <a:pt x="1056" y="250"/>
                </a:lnTo>
                <a:lnTo>
                  <a:pt x="1056" y="246"/>
                </a:lnTo>
                <a:lnTo>
                  <a:pt x="1056" y="244"/>
                </a:lnTo>
                <a:lnTo>
                  <a:pt x="1056" y="242"/>
                </a:lnTo>
                <a:lnTo>
                  <a:pt x="1062" y="238"/>
                </a:lnTo>
                <a:lnTo>
                  <a:pt x="1070" y="236"/>
                </a:lnTo>
                <a:lnTo>
                  <a:pt x="1086" y="234"/>
                </a:lnTo>
                <a:lnTo>
                  <a:pt x="1092" y="230"/>
                </a:lnTo>
                <a:lnTo>
                  <a:pt x="1090" y="228"/>
                </a:lnTo>
                <a:lnTo>
                  <a:pt x="1084" y="222"/>
                </a:lnTo>
                <a:lnTo>
                  <a:pt x="1082" y="214"/>
                </a:lnTo>
                <a:lnTo>
                  <a:pt x="1082" y="212"/>
                </a:lnTo>
                <a:lnTo>
                  <a:pt x="1082" y="210"/>
                </a:lnTo>
                <a:lnTo>
                  <a:pt x="1090" y="206"/>
                </a:lnTo>
                <a:lnTo>
                  <a:pt x="1104" y="200"/>
                </a:lnTo>
                <a:lnTo>
                  <a:pt x="1110" y="196"/>
                </a:lnTo>
                <a:lnTo>
                  <a:pt x="1114" y="192"/>
                </a:lnTo>
                <a:lnTo>
                  <a:pt x="1116" y="186"/>
                </a:lnTo>
                <a:lnTo>
                  <a:pt x="1120" y="180"/>
                </a:lnTo>
                <a:lnTo>
                  <a:pt x="1124" y="178"/>
                </a:lnTo>
                <a:lnTo>
                  <a:pt x="1130" y="174"/>
                </a:lnTo>
                <a:lnTo>
                  <a:pt x="1144" y="168"/>
                </a:lnTo>
                <a:lnTo>
                  <a:pt x="1154" y="162"/>
                </a:lnTo>
                <a:lnTo>
                  <a:pt x="1162" y="158"/>
                </a:lnTo>
                <a:lnTo>
                  <a:pt x="1170" y="158"/>
                </a:lnTo>
                <a:lnTo>
                  <a:pt x="1176" y="158"/>
                </a:lnTo>
                <a:lnTo>
                  <a:pt x="1178" y="162"/>
                </a:lnTo>
                <a:lnTo>
                  <a:pt x="1176" y="168"/>
                </a:lnTo>
                <a:lnTo>
                  <a:pt x="1172" y="178"/>
                </a:lnTo>
                <a:lnTo>
                  <a:pt x="1168" y="188"/>
                </a:lnTo>
                <a:lnTo>
                  <a:pt x="1166" y="194"/>
                </a:lnTo>
                <a:lnTo>
                  <a:pt x="1168" y="196"/>
                </a:lnTo>
                <a:lnTo>
                  <a:pt x="1170" y="196"/>
                </a:lnTo>
                <a:lnTo>
                  <a:pt x="1180" y="192"/>
                </a:lnTo>
                <a:lnTo>
                  <a:pt x="1202" y="182"/>
                </a:lnTo>
                <a:lnTo>
                  <a:pt x="1204" y="182"/>
                </a:lnTo>
                <a:lnTo>
                  <a:pt x="1202" y="184"/>
                </a:lnTo>
                <a:lnTo>
                  <a:pt x="1196" y="190"/>
                </a:lnTo>
                <a:lnTo>
                  <a:pt x="1186" y="200"/>
                </a:lnTo>
                <a:lnTo>
                  <a:pt x="1174" y="204"/>
                </a:lnTo>
                <a:lnTo>
                  <a:pt x="1164" y="208"/>
                </a:lnTo>
                <a:lnTo>
                  <a:pt x="1148" y="210"/>
                </a:lnTo>
                <a:lnTo>
                  <a:pt x="1138" y="212"/>
                </a:lnTo>
                <a:lnTo>
                  <a:pt x="1134" y="214"/>
                </a:lnTo>
                <a:lnTo>
                  <a:pt x="1134" y="216"/>
                </a:lnTo>
                <a:lnTo>
                  <a:pt x="1138" y="220"/>
                </a:lnTo>
                <a:lnTo>
                  <a:pt x="1144" y="228"/>
                </a:lnTo>
                <a:lnTo>
                  <a:pt x="1148" y="232"/>
                </a:lnTo>
                <a:lnTo>
                  <a:pt x="1154" y="236"/>
                </a:lnTo>
                <a:lnTo>
                  <a:pt x="1166" y="240"/>
                </a:lnTo>
                <a:lnTo>
                  <a:pt x="1178" y="244"/>
                </a:lnTo>
                <a:lnTo>
                  <a:pt x="1188" y="248"/>
                </a:lnTo>
                <a:lnTo>
                  <a:pt x="1194" y="256"/>
                </a:lnTo>
                <a:lnTo>
                  <a:pt x="1202" y="264"/>
                </a:lnTo>
                <a:lnTo>
                  <a:pt x="1208" y="268"/>
                </a:lnTo>
                <a:lnTo>
                  <a:pt x="1212" y="270"/>
                </a:lnTo>
                <a:lnTo>
                  <a:pt x="1220" y="270"/>
                </a:lnTo>
                <a:lnTo>
                  <a:pt x="1226" y="266"/>
                </a:lnTo>
                <a:lnTo>
                  <a:pt x="1236" y="260"/>
                </a:lnTo>
                <a:lnTo>
                  <a:pt x="1240" y="254"/>
                </a:lnTo>
                <a:lnTo>
                  <a:pt x="1244" y="248"/>
                </a:lnTo>
                <a:lnTo>
                  <a:pt x="1258" y="242"/>
                </a:lnTo>
                <a:lnTo>
                  <a:pt x="1280" y="234"/>
                </a:lnTo>
                <a:lnTo>
                  <a:pt x="1300" y="226"/>
                </a:lnTo>
                <a:lnTo>
                  <a:pt x="1310" y="222"/>
                </a:lnTo>
                <a:lnTo>
                  <a:pt x="1316" y="218"/>
                </a:lnTo>
                <a:lnTo>
                  <a:pt x="1320" y="214"/>
                </a:lnTo>
                <a:lnTo>
                  <a:pt x="1320" y="208"/>
                </a:lnTo>
                <a:lnTo>
                  <a:pt x="1318" y="202"/>
                </a:lnTo>
                <a:lnTo>
                  <a:pt x="1314" y="198"/>
                </a:lnTo>
                <a:lnTo>
                  <a:pt x="1304" y="188"/>
                </a:lnTo>
                <a:lnTo>
                  <a:pt x="1294" y="178"/>
                </a:lnTo>
                <a:lnTo>
                  <a:pt x="1290" y="172"/>
                </a:lnTo>
                <a:lnTo>
                  <a:pt x="1286" y="166"/>
                </a:lnTo>
                <a:lnTo>
                  <a:pt x="1288" y="160"/>
                </a:lnTo>
                <a:lnTo>
                  <a:pt x="1290" y="154"/>
                </a:lnTo>
                <a:lnTo>
                  <a:pt x="1298" y="144"/>
                </a:lnTo>
                <a:lnTo>
                  <a:pt x="1298" y="140"/>
                </a:lnTo>
                <a:lnTo>
                  <a:pt x="1296" y="136"/>
                </a:lnTo>
                <a:lnTo>
                  <a:pt x="1288" y="132"/>
                </a:lnTo>
                <a:lnTo>
                  <a:pt x="1272" y="128"/>
                </a:lnTo>
                <a:lnTo>
                  <a:pt x="1256" y="126"/>
                </a:lnTo>
                <a:lnTo>
                  <a:pt x="1246" y="122"/>
                </a:lnTo>
                <a:lnTo>
                  <a:pt x="1240" y="120"/>
                </a:lnTo>
                <a:lnTo>
                  <a:pt x="1238" y="118"/>
                </a:lnTo>
                <a:lnTo>
                  <a:pt x="1236" y="114"/>
                </a:lnTo>
                <a:lnTo>
                  <a:pt x="1224" y="114"/>
                </a:lnTo>
                <a:lnTo>
                  <a:pt x="1176" y="114"/>
                </a:lnTo>
                <a:lnTo>
                  <a:pt x="1152" y="116"/>
                </a:lnTo>
                <a:lnTo>
                  <a:pt x="1142" y="120"/>
                </a:lnTo>
                <a:lnTo>
                  <a:pt x="1136" y="122"/>
                </a:lnTo>
                <a:lnTo>
                  <a:pt x="1130" y="124"/>
                </a:lnTo>
                <a:lnTo>
                  <a:pt x="1124" y="124"/>
                </a:lnTo>
                <a:lnTo>
                  <a:pt x="1114" y="124"/>
                </a:lnTo>
                <a:lnTo>
                  <a:pt x="1106" y="124"/>
                </a:lnTo>
                <a:lnTo>
                  <a:pt x="1104" y="126"/>
                </a:lnTo>
                <a:lnTo>
                  <a:pt x="1100" y="130"/>
                </a:lnTo>
                <a:lnTo>
                  <a:pt x="1098" y="136"/>
                </a:lnTo>
                <a:lnTo>
                  <a:pt x="1096" y="140"/>
                </a:lnTo>
                <a:lnTo>
                  <a:pt x="1096" y="152"/>
                </a:lnTo>
                <a:lnTo>
                  <a:pt x="1096" y="160"/>
                </a:lnTo>
                <a:lnTo>
                  <a:pt x="1096" y="162"/>
                </a:lnTo>
                <a:lnTo>
                  <a:pt x="1094" y="162"/>
                </a:lnTo>
                <a:lnTo>
                  <a:pt x="1086" y="164"/>
                </a:lnTo>
                <a:lnTo>
                  <a:pt x="1078" y="168"/>
                </a:lnTo>
                <a:lnTo>
                  <a:pt x="1074" y="168"/>
                </a:lnTo>
                <a:lnTo>
                  <a:pt x="1070" y="168"/>
                </a:lnTo>
                <a:lnTo>
                  <a:pt x="1066" y="166"/>
                </a:lnTo>
                <a:lnTo>
                  <a:pt x="1062" y="162"/>
                </a:lnTo>
                <a:lnTo>
                  <a:pt x="1058" y="152"/>
                </a:lnTo>
                <a:lnTo>
                  <a:pt x="1052" y="144"/>
                </a:lnTo>
                <a:lnTo>
                  <a:pt x="1052" y="140"/>
                </a:lnTo>
                <a:lnTo>
                  <a:pt x="1052" y="136"/>
                </a:lnTo>
                <a:lnTo>
                  <a:pt x="1056" y="132"/>
                </a:lnTo>
                <a:lnTo>
                  <a:pt x="1062" y="130"/>
                </a:lnTo>
                <a:lnTo>
                  <a:pt x="1082" y="126"/>
                </a:lnTo>
                <a:lnTo>
                  <a:pt x="1086" y="122"/>
                </a:lnTo>
                <a:lnTo>
                  <a:pt x="1088" y="114"/>
                </a:lnTo>
                <a:lnTo>
                  <a:pt x="1088" y="108"/>
                </a:lnTo>
                <a:lnTo>
                  <a:pt x="1086" y="104"/>
                </a:lnTo>
                <a:lnTo>
                  <a:pt x="1078" y="100"/>
                </a:lnTo>
                <a:lnTo>
                  <a:pt x="1072" y="98"/>
                </a:lnTo>
                <a:lnTo>
                  <a:pt x="1078" y="96"/>
                </a:lnTo>
                <a:lnTo>
                  <a:pt x="1090" y="96"/>
                </a:lnTo>
                <a:lnTo>
                  <a:pt x="1102" y="96"/>
                </a:lnTo>
                <a:lnTo>
                  <a:pt x="1114" y="98"/>
                </a:lnTo>
                <a:lnTo>
                  <a:pt x="1130" y="98"/>
                </a:lnTo>
                <a:lnTo>
                  <a:pt x="1182" y="102"/>
                </a:lnTo>
                <a:lnTo>
                  <a:pt x="1196" y="102"/>
                </a:lnTo>
                <a:lnTo>
                  <a:pt x="1208" y="100"/>
                </a:lnTo>
                <a:lnTo>
                  <a:pt x="1216" y="98"/>
                </a:lnTo>
                <a:lnTo>
                  <a:pt x="1222" y="94"/>
                </a:lnTo>
                <a:lnTo>
                  <a:pt x="1224" y="88"/>
                </a:lnTo>
                <a:lnTo>
                  <a:pt x="1222" y="84"/>
                </a:lnTo>
                <a:lnTo>
                  <a:pt x="1220" y="82"/>
                </a:lnTo>
                <a:lnTo>
                  <a:pt x="1214" y="80"/>
                </a:lnTo>
                <a:lnTo>
                  <a:pt x="1200" y="78"/>
                </a:lnTo>
                <a:lnTo>
                  <a:pt x="1182" y="76"/>
                </a:lnTo>
                <a:lnTo>
                  <a:pt x="1136" y="72"/>
                </a:lnTo>
                <a:lnTo>
                  <a:pt x="1112" y="72"/>
                </a:lnTo>
                <a:lnTo>
                  <a:pt x="1102" y="72"/>
                </a:lnTo>
                <a:lnTo>
                  <a:pt x="1094" y="74"/>
                </a:lnTo>
                <a:lnTo>
                  <a:pt x="1080" y="82"/>
                </a:lnTo>
                <a:lnTo>
                  <a:pt x="1066" y="90"/>
                </a:lnTo>
                <a:lnTo>
                  <a:pt x="1054" y="100"/>
                </a:lnTo>
                <a:lnTo>
                  <a:pt x="1044" y="110"/>
                </a:lnTo>
                <a:lnTo>
                  <a:pt x="1042" y="114"/>
                </a:lnTo>
                <a:lnTo>
                  <a:pt x="1040" y="116"/>
                </a:lnTo>
                <a:lnTo>
                  <a:pt x="1034" y="114"/>
                </a:lnTo>
                <a:lnTo>
                  <a:pt x="1030" y="110"/>
                </a:lnTo>
                <a:lnTo>
                  <a:pt x="1024" y="110"/>
                </a:lnTo>
                <a:lnTo>
                  <a:pt x="1020" y="110"/>
                </a:lnTo>
                <a:lnTo>
                  <a:pt x="1006" y="116"/>
                </a:lnTo>
                <a:lnTo>
                  <a:pt x="992" y="124"/>
                </a:lnTo>
                <a:lnTo>
                  <a:pt x="988" y="128"/>
                </a:lnTo>
                <a:lnTo>
                  <a:pt x="984" y="134"/>
                </a:lnTo>
                <a:lnTo>
                  <a:pt x="986" y="138"/>
                </a:lnTo>
                <a:lnTo>
                  <a:pt x="988" y="142"/>
                </a:lnTo>
                <a:lnTo>
                  <a:pt x="998" y="150"/>
                </a:lnTo>
                <a:lnTo>
                  <a:pt x="1000" y="154"/>
                </a:lnTo>
                <a:lnTo>
                  <a:pt x="1000" y="156"/>
                </a:lnTo>
                <a:lnTo>
                  <a:pt x="1000" y="160"/>
                </a:lnTo>
                <a:lnTo>
                  <a:pt x="996" y="162"/>
                </a:lnTo>
                <a:lnTo>
                  <a:pt x="992" y="164"/>
                </a:lnTo>
                <a:lnTo>
                  <a:pt x="988" y="164"/>
                </a:lnTo>
                <a:lnTo>
                  <a:pt x="982" y="164"/>
                </a:lnTo>
                <a:lnTo>
                  <a:pt x="976" y="166"/>
                </a:lnTo>
                <a:lnTo>
                  <a:pt x="968" y="172"/>
                </a:lnTo>
                <a:lnTo>
                  <a:pt x="962" y="178"/>
                </a:lnTo>
                <a:lnTo>
                  <a:pt x="958" y="180"/>
                </a:lnTo>
                <a:lnTo>
                  <a:pt x="954" y="180"/>
                </a:lnTo>
                <a:lnTo>
                  <a:pt x="942" y="180"/>
                </a:lnTo>
                <a:lnTo>
                  <a:pt x="930" y="178"/>
                </a:lnTo>
                <a:lnTo>
                  <a:pt x="924" y="178"/>
                </a:lnTo>
                <a:lnTo>
                  <a:pt x="922" y="176"/>
                </a:lnTo>
                <a:lnTo>
                  <a:pt x="922" y="174"/>
                </a:lnTo>
                <a:lnTo>
                  <a:pt x="924" y="170"/>
                </a:lnTo>
                <a:lnTo>
                  <a:pt x="946" y="160"/>
                </a:lnTo>
                <a:lnTo>
                  <a:pt x="950" y="158"/>
                </a:lnTo>
                <a:lnTo>
                  <a:pt x="954" y="154"/>
                </a:lnTo>
                <a:lnTo>
                  <a:pt x="956" y="148"/>
                </a:lnTo>
                <a:lnTo>
                  <a:pt x="956" y="142"/>
                </a:lnTo>
                <a:lnTo>
                  <a:pt x="956" y="136"/>
                </a:lnTo>
                <a:lnTo>
                  <a:pt x="958" y="130"/>
                </a:lnTo>
                <a:lnTo>
                  <a:pt x="962" y="120"/>
                </a:lnTo>
                <a:lnTo>
                  <a:pt x="970" y="114"/>
                </a:lnTo>
                <a:lnTo>
                  <a:pt x="972" y="110"/>
                </a:lnTo>
                <a:lnTo>
                  <a:pt x="972" y="108"/>
                </a:lnTo>
                <a:lnTo>
                  <a:pt x="970" y="108"/>
                </a:lnTo>
                <a:lnTo>
                  <a:pt x="966" y="108"/>
                </a:lnTo>
                <a:lnTo>
                  <a:pt x="948" y="112"/>
                </a:lnTo>
                <a:lnTo>
                  <a:pt x="936" y="114"/>
                </a:lnTo>
                <a:lnTo>
                  <a:pt x="924" y="116"/>
                </a:lnTo>
                <a:lnTo>
                  <a:pt x="912" y="116"/>
                </a:lnTo>
                <a:lnTo>
                  <a:pt x="900" y="114"/>
                </a:lnTo>
                <a:lnTo>
                  <a:pt x="878" y="106"/>
                </a:lnTo>
                <a:lnTo>
                  <a:pt x="860" y="98"/>
                </a:lnTo>
                <a:lnTo>
                  <a:pt x="844" y="92"/>
                </a:lnTo>
                <a:lnTo>
                  <a:pt x="834" y="90"/>
                </a:lnTo>
                <a:lnTo>
                  <a:pt x="822" y="90"/>
                </a:lnTo>
                <a:lnTo>
                  <a:pt x="810" y="92"/>
                </a:lnTo>
                <a:lnTo>
                  <a:pt x="798" y="98"/>
                </a:lnTo>
                <a:lnTo>
                  <a:pt x="786" y="104"/>
                </a:lnTo>
                <a:lnTo>
                  <a:pt x="776" y="112"/>
                </a:lnTo>
                <a:lnTo>
                  <a:pt x="768" y="122"/>
                </a:lnTo>
                <a:lnTo>
                  <a:pt x="764" y="128"/>
                </a:lnTo>
                <a:lnTo>
                  <a:pt x="764" y="134"/>
                </a:lnTo>
                <a:lnTo>
                  <a:pt x="766" y="136"/>
                </a:lnTo>
                <a:lnTo>
                  <a:pt x="768" y="138"/>
                </a:lnTo>
                <a:lnTo>
                  <a:pt x="782" y="138"/>
                </a:lnTo>
                <a:lnTo>
                  <a:pt x="794" y="138"/>
                </a:lnTo>
                <a:lnTo>
                  <a:pt x="802" y="138"/>
                </a:lnTo>
                <a:lnTo>
                  <a:pt x="806" y="140"/>
                </a:lnTo>
                <a:lnTo>
                  <a:pt x="808" y="144"/>
                </a:lnTo>
                <a:lnTo>
                  <a:pt x="808" y="150"/>
                </a:lnTo>
                <a:lnTo>
                  <a:pt x="808" y="158"/>
                </a:lnTo>
                <a:lnTo>
                  <a:pt x="810" y="162"/>
                </a:lnTo>
                <a:lnTo>
                  <a:pt x="816" y="168"/>
                </a:lnTo>
                <a:lnTo>
                  <a:pt x="826" y="172"/>
                </a:lnTo>
                <a:lnTo>
                  <a:pt x="834" y="178"/>
                </a:lnTo>
                <a:lnTo>
                  <a:pt x="834" y="180"/>
                </a:lnTo>
                <a:lnTo>
                  <a:pt x="820" y="180"/>
                </a:lnTo>
                <a:lnTo>
                  <a:pt x="812" y="176"/>
                </a:lnTo>
                <a:lnTo>
                  <a:pt x="806" y="174"/>
                </a:lnTo>
                <a:lnTo>
                  <a:pt x="796" y="168"/>
                </a:lnTo>
                <a:lnTo>
                  <a:pt x="792" y="164"/>
                </a:lnTo>
                <a:lnTo>
                  <a:pt x="786" y="162"/>
                </a:lnTo>
                <a:lnTo>
                  <a:pt x="776" y="160"/>
                </a:lnTo>
                <a:lnTo>
                  <a:pt x="762" y="158"/>
                </a:lnTo>
                <a:lnTo>
                  <a:pt x="732" y="156"/>
                </a:lnTo>
                <a:lnTo>
                  <a:pt x="704" y="152"/>
                </a:lnTo>
                <a:lnTo>
                  <a:pt x="690" y="150"/>
                </a:lnTo>
                <a:lnTo>
                  <a:pt x="676" y="150"/>
                </a:lnTo>
                <a:lnTo>
                  <a:pt x="662" y="152"/>
                </a:lnTo>
                <a:lnTo>
                  <a:pt x="646" y="156"/>
                </a:lnTo>
                <a:lnTo>
                  <a:pt x="620" y="164"/>
                </a:lnTo>
                <a:lnTo>
                  <a:pt x="606" y="170"/>
                </a:lnTo>
                <a:lnTo>
                  <a:pt x="600" y="172"/>
                </a:lnTo>
                <a:lnTo>
                  <a:pt x="594" y="172"/>
                </a:lnTo>
                <a:lnTo>
                  <a:pt x="576" y="168"/>
                </a:lnTo>
                <a:lnTo>
                  <a:pt x="548" y="158"/>
                </a:lnTo>
                <a:lnTo>
                  <a:pt x="512" y="148"/>
                </a:lnTo>
                <a:lnTo>
                  <a:pt x="492" y="144"/>
                </a:lnTo>
                <a:lnTo>
                  <a:pt x="472" y="142"/>
                </a:lnTo>
                <a:lnTo>
                  <a:pt x="452" y="142"/>
                </a:lnTo>
                <a:lnTo>
                  <a:pt x="432" y="144"/>
                </a:lnTo>
                <a:lnTo>
                  <a:pt x="392" y="152"/>
                </a:lnTo>
                <a:lnTo>
                  <a:pt x="354" y="162"/>
                </a:lnTo>
                <a:lnTo>
                  <a:pt x="322" y="172"/>
                </a:lnTo>
                <a:lnTo>
                  <a:pt x="304" y="180"/>
                </a:lnTo>
                <a:lnTo>
                  <a:pt x="300" y="184"/>
                </a:lnTo>
                <a:lnTo>
                  <a:pt x="300" y="188"/>
                </a:lnTo>
                <a:lnTo>
                  <a:pt x="302" y="194"/>
                </a:lnTo>
                <a:lnTo>
                  <a:pt x="304" y="198"/>
                </a:lnTo>
                <a:lnTo>
                  <a:pt x="302" y="200"/>
                </a:lnTo>
                <a:lnTo>
                  <a:pt x="300" y="202"/>
                </a:lnTo>
                <a:lnTo>
                  <a:pt x="292" y="202"/>
                </a:lnTo>
                <a:lnTo>
                  <a:pt x="266" y="204"/>
                </a:lnTo>
                <a:lnTo>
                  <a:pt x="238" y="206"/>
                </a:lnTo>
                <a:lnTo>
                  <a:pt x="226" y="208"/>
                </a:lnTo>
                <a:lnTo>
                  <a:pt x="218" y="210"/>
                </a:lnTo>
                <a:lnTo>
                  <a:pt x="212" y="214"/>
                </a:lnTo>
                <a:lnTo>
                  <a:pt x="212" y="216"/>
                </a:lnTo>
                <a:lnTo>
                  <a:pt x="214" y="220"/>
                </a:lnTo>
                <a:lnTo>
                  <a:pt x="224" y="230"/>
                </a:lnTo>
                <a:lnTo>
                  <a:pt x="232" y="236"/>
                </a:lnTo>
                <a:lnTo>
                  <a:pt x="234" y="238"/>
                </a:lnTo>
                <a:lnTo>
                  <a:pt x="224" y="242"/>
                </a:lnTo>
                <a:lnTo>
                  <a:pt x="208" y="244"/>
                </a:lnTo>
                <a:lnTo>
                  <a:pt x="192" y="248"/>
                </a:lnTo>
                <a:lnTo>
                  <a:pt x="178" y="252"/>
                </a:lnTo>
                <a:lnTo>
                  <a:pt x="172" y="256"/>
                </a:lnTo>
                <a:lnTo>
                  <a:pt x="168" y="262"/>
                </a:lnTo>
                <a:lnTo>
                  <a:pt x="162" y="266"/>
                </a:lnTo>
                <a:lnTo>
                  <a:pt x="156" y="272"/>
                </a:lnTo>
                <a:lnTo>
                  <a:pt x="142" y="280"/>
                </a:lnTo>
                <a:lnTo>
                  <a:pt x="138" y="284"/>
                </a:lnTo>
                <a:lnTo>
                  <a:pt x="136" y="286"/>
                </a:lnTo>
                <a:lnTo>
                  <a:pt x="138" y="290"/>
                </a:lnTo>
                <a:lnTo>
                  <a:pt x="144" y="292"/>
                </a:lnTo>
                <a:lnTo>
                  <a:pt x="164" y="298"/>
                </a:lnTo>
                <a:lnTo>
                  <a:pt x="182" y="306"/>
                </a:lnTo>
                <a:lnTo>
                  <a:pt x="192" y="312"/>
                </a:lnTo>
                <a:lnTo>
                  <a:pt x="194" y="314"/>
                </a:lnTo>
                <a:lnTo>
                  <a:pt x="190" y="316"/>
                </a:lnTo>
                <a:lnTo>
                  <a:pt x="166" y="322"/>
                </a:lnTo>
                <a:lnTo>
                  <a:pt x="126" y="334"/>
                </a:lnTo>
                <a:lnTo>
                  <a:pt x="84" y="350"/>
                </a:lnTo>
                <a:lnTo>
                  <a:pt x="50" y="360"/>
                </a:lnTo>
                <a:lnTo>
                  <a:pt x="36" y="364"/>
                </a:lnTo>
                <a:lnTo>
                  <a:pt x="24" y="370"/>
                </a:lnTo>
                <a:lnTo>
                  <a:pt x="14" y="378"/>
                </a:lnTo>
                <a:lnTo>
                  <a:pt x="6" y="386"/>
                </a:lnTo>
                <a:lnTo>
                  <a:pt x="2" y="392"/>
                </a:lnTo>
                <a:lnTo>
                  <a:pt x="0" y="396"/>
                </a:lnTo>
                <a:lnTo>
                  <a:pt x="2" y="398"/>
                </a:lnTo>
                <a:lnTo>
                  <a:pt x="4" y="398"/>
                </a:lnTo>
                <a:lnTo>
                  <a:pt x="14" y="396"/>
                </a:lnTo>
                <a:lnTo>
                  <a:pt x="106" y="366"/>
                </a:lnTo>
                <a:lnTo>
                  <a:pt x="184" y="340"/>
                </a:lnTo>
                <a:lnTo>
                  <a:pt x="198" y="336"/>
                </a:lnTo>
                <a:lnTo>
                  <a:pt x="202" y="336"/>
                </a:lnTo>
                <a:lnTo>
                  <a:pt x="206" y="336"/>
                </a:lnTo>
                <a:lnTo>
                  <a:pt x="208" y="338"/>
                </a:lnTo>
                <a:lnTo>
                  <a:pt x="210" y="342"/>
                </a:lnTo>
                <a:lnTo>
                  <a:pt x="212" y="350"/>
                </a:lnTo>
                <a:lnTo>
                  <a:pt x="212" y="352"/>
                </a:lnTo>
                <a:lnTo>
                  <a:pt x="214" y="354"/>
                </a:lnTo>
                <a:lnTo>
                  <a:pt x="224" y="350"/>
                </a:lnTo>
                <a:lnTo>
                  <a:pt x="240" y="340"/>
                </a:lnTo>
                <a:lnTo>
                  <a:pt x="254" y="328"/>
                </a:lnTo>
                <a:lnTo>
                  <a:pt x="262" y="322"/>
                </a:lnTo>
                <a:lnTo>
                  <a:pt x="266" y="316"/>
                </a:lnTo>
                <a:lnTo>
                  <a:pt x="274" y="302"/>
                </a:lnTo>
                <a:lnTo>
                  <a:pt x="278" y="296"/>
                </a:lnTo>
                <a:lnTo>
                  <a:pt x="282" y="292"/>
                </a:lnTo>
                <a:lnTo>
                  <a:pt x="286" y="292"/>
                </a:lnTo>
                <a:lnTo>
                  <a:pt x="292" y="294"/>
                </a:lnTo>
                <a:lnTo>
                  <a:pt x="298" y="296"/>
                </a:lnTo>
                <a:lnTo>
                  <a:pt x="304" y="298"/>
                </a:lnTo>
                <a:lnTo>
                  <a:pt x="314" y="296"/>
                </a:lnTo>
                <a:lnTo>
                  <a:pt x="332" y="290"/>
                </a:lnTo>
                <a:lnTo>
                  <a:pt x="352" y="284"/>
                </a:lnTo>
                <a:lnTo>
                  <a:pt x="362" y="282"/>
                </a:lnTo>
                <a:lnTo>
                  <a:pt x="366" y="284"/>
                </a:lnTo>
                <a:lnTo>
                  <a:pt x="372" y="286"/>
                </a:lnTo>
                <a:lnTo>
                  <a:pt x="382" y="290"/>
                </a:lnTo>
                <a:lnTo>
                  <a:pt x="398" y="296"/>
                </a:lnTo>
                <a:lnTo>
                  <a:pt x="412" y="300"/>
                </a:lnTo>
                <a:lnTo>
                  <a:pt x="422" y="306"/>
                </a:lnTo>
                <a:lnTo>
                  <a:pt x="426" y="312"/>
                </a:lnTo>
                <a:lnTo>
                  <a:pt x="430" y="320"/>
                </a:lnTo>
                <a:lnTo>
                  <a:pt x="430" y="326"/>
                </a:lnTo>
                <a:lnTo>
                  <a:pt x="428" y="328"/>
                </a:lnTo>
                <a:lnTo>
                  <a:pt x="424" y="328"/>
                </a:lnTo>
                <a:lnTo>
                  <a:pt x="420" y="332"/>
                </a:lnTo>
                <a:lnTo>
                  <a:pt x="416" y="336"/>
                </a:lnTo>
                <a:lnTo>
                  <a:pt x="416" y="344"/>
                </a:lnTo>
                <a:lnTo>
                  <a:pt x="416" y="352"/>
                </a:lnTo>
                <a:lnTo>
                  <a:pt x="418" y="362"/>
                </a:lnTo>
                <a:lnTo>
                  <a:pt x="420" y="370"/>
                </a:lnTo>
                <a:lnTo>
                  <a:pt x="418" y="374"/>
                </a:lnTo>
                <a:lnTo>
                  <a:pt x="416" y="378"/>
                </a:lnTo>
                <a:lnTo>
                  <a:pt x="414" y="380"/>
                </a:lnTo>
                <a:lnTo>
                  <a:pt x="408" y="382"/>
                </a:lnTo>
                <a:lnTo>
                  <a:pt x="402" y="384"/>
                </a:lnTo>
                <a:lnTo>
                  <a:pt x="398" y="386"/>
                </a:lnTo>
                <a:lnTo>
                  <a:pt x="396" y="390"/>
                </a:lnTo>
                <a:lnTo>
                  <a:pt x="396" y="394"/>
                </a:lnTo>
                <a:lnTo>
                  <a:pt x="396" y="398"/>
                </a:lnTo>
                <a:lnTo>
                  <a:pt x="398" y="400"/>
                </a:lnTo>
                <a:lnTo>
                  <a:pt x="402" y="402"/>
                </a:lnTo>
                <a:lnTo>
                  <a:pt x="404" y="404"/>
                </a:lnTo>
                <a:lnTo>
                  <a:pt x="412" y="402"/>
                </a:lnTo>
                <a:lnTo>
                  <a:pt x="418" y="398"/>
                </a:lnTo>
                <a:lnTo>
                  <a:pt x="422" y="392"/>
                </a:lnTo>
                <a:lnTo>
                  <a:pt x="424" y="386"/>
                </a:lnTo>
                <a:lnTo>
                  <a:pt x="428" y="378"/>
                </a:lnTo>
                <a:lnTo>
                  <a:pt x="436" y="370"/>
                </a:lnTo>
                <a:lnTo>
                  <a:pt x="442" y="366"/>
                </a:lnTo>
                <a:lnTo>
                  <a:pt x="444" y="368"/>
                </a:lnTo>
                <a:lnTo>
                  <a:pt x="444" y="372"/>
                </a:lnTo>
                <a:lnTo>
                  <a:pt x="436" y="390"/>
                </a:lnTo>
                <a:lnTo>
                  <a:pt x="432" y="400"/>
                </a:lnTo>
                <a:lnTo>
                  <a:pt x="432" y="408"/>
                </a:lnTo>
                <a:lnTo>
                  <a:pt x="430" y="414"/>
                </a:lnTo>
                <a:lnTo>
                  <a:pt x="426" y="418"/>
                </a:lnTo>
                <a:lnTo>
                  <a:pt x="420" y="420"/>
                </a:lnTo>
                <a:lnTo>
                  <a:pt x="418" y="426"/>
                </a:lnTo>
                <a:lnTo>
                  <a:pt x="418" y="432"/>
                </a:lnTo>
                <a:lnTo>
                  <a:pt x="420" y="436"/>
                </a:lnTo>
                <a:lnTo>
                  <a:pt x="428" y="446"/>
                </a:lnTo>
                <a:lnTo>
                  <a:pt x="432" y="452"/>
                </a:lnTo>
                <a:lnTo>
                  <a:pt x="432" y="458"/>
                </a:lnTo>
                <a:lnTo>
                  <a:pt x="430" y="478"/>
                </a:lnTo>
                <a:lnTo>
                  <a:pt x="428" y="486"/>
                </a:lnTo>
                <a:lnTo>
                  <a:pt x="420" y="496"/>
                </a:lnTo>
                <a:lnTo>
                  <a:pt x="402" y="520"/>
                </a:lnTo>
                <a:lnTo>
                  <a:pt x="382" y="546"/>
                </a:lnTo>
                <a:lnTo>
                  <a:pt x="376" y="556"/>
                </a:lnTo>
                <a:lnTo>
                  <a:pt x="372" y="562"/>
                </a:lnTo>
                <a:lnTo>
                  <a:pt x="368" y="576"/>
                </a:lnTo>
                <a:lnTo>
                  <a:pt x="366" y="592"/>
                </a:lnTo>
                <a:lnTo>
                  <a:pt x="368" y="622"/>
                </a:lnTo>
                <a:lnTo>
                  <a:pt x="366" y="636"/>
                </a:lnTo>
                <a:lnTo>
                  <a:pt x="366" y="650"/>
                </a:lnTo>
                <a:lnTo>
                  <a:pt x="368" y="658"/>
                </a:lnTo>
                <a:lnTo>
                  <a:pt x="370" y="662"/>
                </a:lnTo>
                <a:lnTo>
                  <a:pt x="374" y="668"/>
                </a:lnTo>
                <a:lnTo>
                  <a:pt x="380" y="670"/>
                </a:lnTo>
                <a:lnTo>
                  <a:pt x="390" y="676"/>
                </a:lnTo>
                <a:lnTo>
                  <a:pt x="396" y="680"/>
                </a:lnTo>
                <a:lnTo>
                  <a:pt x="400" y="688"/>
                </a:lnTo>
                <a:lnTo>
                  <a:pt x="400" y="698"/>
                </a:lnTo>
                <a:lnTo>
                  <a:pt x="400" y="710"/>
                </a:lnTo>
                <a:lnTo>
                  <a:pt x="400" y="724"/>
                </a:lnTo>
                <a:lnTo>
                  <a:pt x="404" y="736"/>
                </a:lnTo>
                <a:lnTo>
                  <a:pt x="410" y="746"/>
                </a:lnTo>
                <a:lnTo>
                  <a:pt x="414" y="754"/>
                </a:lnTo>
                <a:lnTo>
                  <a:pt x="416" y="758"/>
                </a:lnTo>
                <a:lnTo>
                  <a:pt x="414" y="776"/>
                </a:lnTo>
                <a:lnTo>
                  <a:pt x="416" y="780"/>
                </a:lnTo>
                <a:lnTo>
                  <a:pt x="416" y="784"/>
                </a:lnTo>
                <a:lnTo>
                  <a:pt x="420" y="788"/>
                </a:lnTo>
                <a:lnTo>
                  <a:pt x="426" y="792"/>
                </a:lnTo>
                <a:lnTo>
                  <a:pt x="428" y="794"/>
                </a:lnTo>
                <a:lnTo>
                  <a:pt x="428" y="798"/>
                </a:lnTo>
                <a:lnTo>
                  <a:pt x="428" y="808"/>
                </a:lnTo>
                <a:lnTo>
                  <a:pt x="426" y="816"/>
                </a:lnTo>
                <a:lnTo>
                  <a:pt x="428" y="820"/>
                </a:lnTo>
                <a:lnTo>
                  <a:pt x="428" y="824"/>
                </a:lnTo>
                <a:lnTo>
                  <a:pt x="432" y="828"/>
                </a:lnTo>
                <a:lnTo>
                  <a:pt x="436" y="832"/>
                </a:lnTo>
                <a:lnTo>
                  <a:pt x="450" y="840"/>
                </a:lnTo>
                <a:lnTo>
                  <a:pt x="460" y="844"/>
                </a:lnTo>
                <a:lnTo>
                  <a:pt x="464" y="844"/>
                </a:lnTo>
                <a:lnTo>
                  <a:pt x="466" y="844"/>
                </a:lnTo>
                <a:lnTo>
                  <a:pt x="466" y="840"/>
                </a:lnTo>
                <a:lnTo>
                  <a:pt x="464" y="834"/>
                </a:lnTo>
                <a:lnTo>
                  <a:pt x="452" y="806"/>
                </a:lnTo>
                <a:lnTo>
                  <a:pt x="442" y="774"/>
                </a:lnTo>
                <a:lnTo>
                  <a:pt x="436" y="750"/>
                </a:lnTo>
                <a:lnTo>
                  <a:pt x="434" y="728"/>
                </a:lnTo>
                <a:lnTo>
                  <a:pt x="434" y="712"/>
                </a:lnTo>
                <a:lnTo>
                  <a:pt x="436" y="710"/>
                </a:lnTo>
                <a:lnTo>
                  <a:pt x="438" y="712"/>
                </a:lnTo>
                <a:lnTo>
                  <a:pt x="446" y="730"/>
                </a:lnTo>
                <a:lnTo>
                  <a:pt x="456" y="752"/>
                </a:lnTo>
                <a:lnTo>
                  <a:pt x="466" y="780"/>
                </a:lnTo>
                <a:lnTo>
                  <a:pt x="478" y="806"/>
                </a:lnTo>
                <a:lnTo>
                  <a:pt x="482" y="816"/>
                </a:lnTo>
                <a:lnTo>
                  <a:pt x="488" y="824"/>
                </a:lnTo>
                <a:lnTo>
                  <a:pt x="500" y="834"/>
                </a:lnTo>
                <a:lnTo>
                  <a:pt x="508" y="844"/>
                </a:lnTo>
                <a:lnTo>
                  <a:pt x="510" y="850"/>
                </a:lnTo>
                <a:lnTo>
                  <a:pt x="510" y="858"/>
                </a:lnTo>
                <a:lnTo>
                  <a:pt x="508" y="874"/>
                </a:lnTo>
                <a:lnTo>
                  <a:pt x="506" y="892"/>
                </a:lnTo>
                <a:lnTo>
                  <a:pt x="508" y="898"/>
                </a:lnTo>
                <a:lnTo>
                  <a:pt x="510" y="906"/>
                </a:lnTo>
                <a:lnTo>
                  <a:pt x="518" y="912"/>
                </a:lnTo>
                <a:lnTo>
                  <a:pt x="530" y="918"/>
                </a:lnTo>
                <a:lnTo>
                  <a:pt x="542" y="924"/>
                </a:lnTo>
                <a:lnTo>
                  <a:pt x="556" y="932"/>
                </a:lnTo>
                <a:lnTo>
                  <a:pt x="578" y="948"/>
                </a:lnTo>
                <a:lnTo>
                  <a:pt x="598" y="958"/>
                </a:lnTo>
                <a:lnTo>
                  <a:pt x="606" y="962"/>
                </a:lnTo>
                <a:lnTo>
                  <a:pt x="616" y="962"/>
                </a:lnTo>
                <a:lnTo>
                  <a:pt x="630" y="958"/>
                </a:lnTo>
                <a:lnTo>
                  <a:pt x="642" y="954"/>
                </a:lnTo>
                <a:lnTo>
                  <a:pt x="648" y="954"/>
                </a:lnTo>
                <a:lnTo>
                  <a:pt x="652" y="954"/>
                </a:lnTo>
                <a:lnTo>
                  <a:pt x="656" y="956"/>
                </a:lnTo>
                <a:lnTo>
                  <a:pt x="658" y="960"/>
                </a:lnTo>
                <a:lnTo>
                  <a:pt x="666" y="972"/>
                </a:lnTo>
                <a:lnTo>
                  <a:pt x="678" y="984"/>
                </a:lnTo>
                <a:lnTo>
                  <a:pt x="692" y="992"/>
                </a:lnTo>
                <a:lnTo>
                  <a:pt x="698" y="994"/>
                </a:lnTo>
                <a:lnTo>
                  <a:pt x="706" y="996"/>
                </a:lnTo>
                <a:lnTo>
                  <a:pt x="714" y="996"/>
                </a:lnTo>
                <a:lnTo>
                  <a:pt x="718" y="998"/>
                </a:lnTo>
                <a:lnTo>
                  <a:pt x="724" y="1000"/>
                </a:lnTo>
                <a:lnTo>
                  <a:pt x="728" y="1004"/>
                </a:lnTo>
                <a:lnTo>
                  <a:pt x="734" y="1016"/>
                </a:lnTo>
                <a:lnTo>
                  <a:pt x="736" y="1030"/>
                </a:lnTo>
                <a:lnTo>
                  <a:pt x="738" y="1036"/>
                </a:lnTo>
                <a:lnTo>
                  <a:pt x="740" y="1042"/>
                </a:lnTo>
                <a:lnTo>
                  <a:pt x="744" y="1046"/>
                </a:lnTo>
                <a:lnTo>
                  <a:pt x="748" y="1050"/>
                </a:lnTo>
                <a:lnTo>
                  <a:pt x="760" y="1054"/>
                </a:lnTo>
                <a:lnTo>
                  <a:pt x="774" y="1060"/>
                </a:lnTo>
                <a:lnTo>
                  <a:pt x="780" y="1062"/>
                </a:lnTo>
                <a:lnTo>
                  <a:pt x="786" y="1066"/>
                </a:lnTo>
                <a:lnTo>
                  <a:pt x="796" y="1076"/>
                </a:lnTo>
                <a:lnTo>
                  <a:pt x="804" y="1084"/>
                </a:lnTo>
                <a:lnTo>
                  <a:pt x="808" y="1086"/>
                </a:lnTo>
                <a:lnTo>
                  <a:pt x="814" y="1086"/>
                </a:lnTo>
                <a:lnTo>
                  <a:pt x="826" y="1084"/>
                </a:lnTo>
                <a:lnTo>
                  <a:pt x="838" y="1084"/>
                </a:lnTo>
                <a:lnTo>
                  <a:pt x="842" y="1084"/>
                </a:lnTo>
                <a:lnTo>
                  <a:pt x="846" y="1086"/>
                </a:lnTo>
                <a:lnTo>
                  <a:pt x="848" y="1088"/>
                </a:lnTo>
                <a:lnTo>
                  <a:pt x="850" y="1094"/>
                </a:lnTo>
                <a:lnTo>
                  <a:pt x="850" y="1108"/>
                </a:lnTo>
                <a:lnTo>
                  <a:pt x="850" y="1128"/>
                </a:lnTo>
                <a:lnTo>
                  <a:pt x="848" y="1138"/>
                </a:lnTo>
                <a:lnTo>
                  <a:pt x="844" y="1150"/>
                </a:lnTo>
                <a:lnTo>
                  <a:pt x="838" y="1160"/>
                </a:lnTo>
                <a:lnTo>
                  <a:pt x="830" y="1170"/>
                </a:lnTo>
                <a:lnTo>
                  <a:pt x="814" y="1186"/>
                </a:lnTo>
                <a:lnTo>
                  <a:pt x="804" y="1200"/>
                </a:lnTo>
                <a:lnTo>
                  <a:pt x="802" y="1206"/>
                </a:lnTo>
                <a:lnTo>
                  <a:pt x="802" y="1212"/>
                </a:lnTo>
                <a:lnTo>
                  <a:pt x="804" y="1218"/>
                </a:lnTo>
                <a:lnTo>
                  <a:pt x="808" y="1224"/>
                </a:lnTo>
                <a:lnTo>
                  <a:pt x="810" y="1230"/>
                </a:lnTo>
                <a:lnTo>
                  <a:pt x="812" y="1236"/>
                </a:lnTo>
                <a:lnTo>
                  <a:pt x="814" y="1242"/>
                </a:lnTo>
                <a:lnTo>
                  <a:pt x="812" y="1246"/>
                </a:lnTo>
                <a:lnTo>
                  <a:pt x="808" y="1258"/>
                </a:lnTo>
                <a:lnTo>
                  <a:pt x="802" y="1266"/>
                </a:lnTo>
                <a:lnTo>
                  <a:pt x="800" y="1272"/>
                </a:lnTo>
                <a:lnTo>
                  <a:pt x="800" y="1276"/>
                </a:lnTo>
                <a:lnTo>
                  <a:pt x="804" y="1284"/>
                </a:lnTo>
                <a:lnTo>
                  <a:pt x="820" y="1308"/>
                </a:lnTo>
                <a:lnTo>
                  <a:pt x="832" y="1322"/>
                </a:lnTo>
                <a:lnTo>
                  <a:pt x="844" y="1338"/>
                </a:lnTo>
                <a:lnTo>
                  <a:pt x="854" y="1360"/>
                </a:lnTo>
                <a:lnTo>
                  <a:pt x="864" y="1384"/>
                </a:lnTo>
                <a:lnTo>
                  <a:pt x="868" y="1398"/>
                </a:lnTo>
                <a:lnTo>
                  <a:pt x="874" y="1408"/>
                </a:lnTo>
                <a:lnTo>
                  <a:pt x="880" y="1418"/>
                </a:lnTo>
                <a:lnTo>
                  <a:pt x="886" y="1426"/>
                </a:lnTo>
                <a:lnTo>
                  <a:pt x="894" y="1432"/>
                </a:lnTo>
                <a:lnTo>
                  <a:pt x="902" y="1438"/>
                </a:lnTo>
                <a:lnTo>
                  <a:pt x="922" y="1446"/>
                </a:lnTo>
                <a:lnTo>
                  <a:pt x="942" y="1458"/>
                </a:lnTo>
                <a:lnTo>
                  <a:pt x="950" y="1464"/>
                </a:lnTo>
                <a:lnTo>
                  <a:pt x="958" y="1470"/>
                </a:lnTo>
                <a:lnTo>
                  <a:pt x="964" y="1478"/>
                </a:lnTo>
                <a:lnTo>
                  <a:pt x="968" y="1488"/>
                </a:lnTo>
                <a:lnTo>
                  <a:pt x="972" y="1498"/>
                </a:lnTo>
                <a:lnTo>
                  <a:pt x="972" y="1508"/>
                </a:lnTo>
                <a:lnTo>
                  <a:pt x="970" y="1662"/>
                </a:lnTo>
                <a:lnTo>
                  <a:pt x="972" y="1684"/>
                </a:lnTo>
                <a:lnTo>
                  <a:pt x="978" y="1704"/>
                </a:lnTo>
                <a:lnTo>
                  <a:pt x="982" y="1724"/>
                </a:lnTo>
                <a:lnTo>
                  <a:pt x="982" y="1732"/>
                </a:lnTo>
                <a:lnTo>
                  <a:pt x="980" y="1742"/>
                </a:lnTo>
                <a:lnTo>
                  <a:pt x="978" y="1758"/>
                </a:lnTo>
                <a:lnTo>
                  <a:pt x="980" y="1770"/>
                </a:lnTo>
                <a:lnTo>
                  <a:pt x="982" y="1782"/>
                </a:lnTo>
                <a:lnTo>
                  <a:pt x="988" y="1790"/>
                </a:lnTo>
                <a:lnTo>
                  <a:pt x="990" y="1798"/>
                </a:lnTo>
                <a:lnTo>
                  <a:pt x="992" y="1810"/>
                </a:lnTo>
                <a:lnTo>
                  <a:pt x="994" y="1836"/>
                </a:lnTo>
                <a:lnTo>
                  <a:pt x="996" y="1842"/>
                </a:lnTo>
                <a:lnTo>
                  <a:pt x="998" y="1844"/>
                </a:lnTo>
                <a:lnTo>
                  <a:pt x="1006" y="1848"/>
                </a:lnTo>
                <a:lnTo>
                  <a:pt x="1012" y="1850"/>
                </a:lnTo>
                <a:lnTo>
                  <a:pt x="1014" y="1852"/>
                </a:lnTo>
                <a:lnTo>
                  <a:pt x="1016" y="1858"/>
                </a:lnTo>
                <a:lnTo>
                  <a:pt x="1014" y="1872"/>
                </a:lnTo>
                <a:lnTo>
                  <a:pt x="1012" y="1886"/>
                </a:lnTo>
                <a:lnTo>
                  <a:pt x="1012" y="1900"/>
                </a:lnTo>
                <a:lnTo>
                  <a:pt x="1014" y="1904"/>
                </a:lnTo>
                <a:lnTo>
                  <a:pt x="1018" y="1908"/>
                </a:lnTo>
                <a:lnTo>
                  <a:pt x="1020" y="1912"/>
                </a:lnTo>
                <a:lnTo>
                  <a:pt x="1020" y="1918"/>
                </a:lnTo>
                <a:lnTo>
                  <a:pt x="1022" y="1934"/>
                </a:lnTo>
                <a:lnTo>
                  <a:pt x="1024" y="1944"/>
                </a:lnTo>
                <a:lnTo>
                  <a:pt x="1028" y="1954"/>
                </a:lnTo>
                <a:lnTo>
                  <a:pt x="1038" y="1964"/>
                </a:lnTo>
                <a:lnTo>
                  <a:pt x="1052" y="1976"/>
                </a:lnTo>
                <a:lnTo>
                  <a:pt x="1094" y="2002"/>
                </a:lnTo>
                <a:lnTo>
                  <a:pt x="1100" y="2008"/>
                </a:lnTo>
                <a:lnTo>
                  <a:pt x="1104" y="2010"/>
                </a:lnTo>
                <a:lnTo>
                  <a:pt x="1106" y="2012"/>
                </a:lnTo>
                <a:lnTo>
                  <a:pt x="1108" y="2012"/>
                </a:lnTo>
                <a:lnTo>
                  <a:pt x="1114" y="2008"/>
                </a:lnTo>
                <a:lnTo>
                  <a:pt x="1120" y="2006"/>
                </a:lnTo>
                <a:lnTo>
                  <a:pt x="1122" y="2006"/>
                </a:lnTo>
                <a:lnTo>
                  <a:pt x="1122" y="2010"/>
                </a:lnTo>
                <a:lnTo>
                  <a:pt x="1118" y="2018"/>
                </a:lnTo>
                <a:lnTo>
                  <a:pt x="1116" y="2024"/>
                </a:lnTo>
                <a:lnTo>
                  <a:pt x="1116" y="2030"/>
                </a:lnTo>
                <a:lnTo>
                  <a:pt x="1116" y="2034"/>
                </a:lnTo>
                <a:lnTo>
                  <a:pt x="1120" y="2038"/>
                </a:lnTo>
                <a:lnTo>
                  <a:pt x="1130" y="2042"/>
                </a:lnTo>
                <a:lnTo>
                  <a:pt x="1144" y="2042"/>
                </a:lnTo>
                <a:lnTo>
                  <a:pt x="1176" y="2044"/>
                </a:lnTo>
                <a:lnTo>
                  <a:pt x="1196" y="2044"/>
                </a:lnTo>
                <a:lnTo>
                  <a:pt x="1202" y="2042"/>
                </a:lnTo>
                <a:lnTo>
                  <a:pt x="1202" y="2040"/>
                </a:lnTo>
                <a:lnTo>
                  <a:pt x="1200" y="2034"/>
                </a:lnTo>
                <a:lnTo>
                  <a:pt x="1190" y="2028"/>
                </a:lnTo>
                <a:lnTo>
                  <a:pt x="1180" y="2020"/>
                </a:lnTo>
                <a:lnTo>
                  <a:pt x="1172" y="2016"/>
                </a:lnTo>
                <a:lnTo>
                  <a:pt x="1156" y="2010"/>
                </a:lnTo>
                <a:lnTo>
                  <a:pt x="1152" y="2008"/>
                </a:lnTo>
                <a:lnTo>
                  <a:pt x="1146" y="2006"/>
                </a:lnTo>
                <a:lnTo>
                  <a:pt x="1142" y="2000"/>
                </a:lnTo>
                <a:lnTo>
                  <a:pt x="1140" y="1994"/>
                </a:lnTo>
                <a:lnTo>
                  <a:pt x="1136" y="1982"/>
                </a:lnTo>
                <a:lnTo>
                  <a:pt x="1132" y="1974"/>
                </a:lnTo>
                <a:lnTo>
                  <a:pt x="1128" y="1968"/>
                </a:lnTo>
                <a:lnTo>
                  <a:pt x="1126" y="1960"/>
                </a:lnTo>
                <a:lnTo>
                  <a:pt x="1124" y="1954"/>
                </a:lnTo>
                <a:lnTo>
                  <a:pt x="1126" y="1950"/>
                </a:lnTo>
                <a:lnTo>
                  <a:pt x="1130" y="1942"/>
                </a:lnTo>
                <a:lnTo>
                  <a:pt x="1132" y="1934"/>
                </a:lnTo>
                <a:lnTo>
                  <a:pt x="1134" y="1928"/>
                </a:lnTo>
                <a:lnTo>
                  <a:pt x="1132" y="1924"/>
                </a:lnTo>
                <a:lnTo>
                  <a:pt x="1130" y="1918"/>
                </a:lnTo>
                <a:lnTo>
                  <a:pt x="1126" y="1914"/>
                </a:lnTo>
                <a:lnTo>
                  <a:pt x="1118" y="1908"/>
                </a:lnTo>
                <a:lnTo>
                  <a:pt x="1110" y="1902"/>
                </a:lnTo>
                <a:lnTo>
                  <a:pt x="1108" y="1898"/>
                </a:lnTo>
                <a:lnTo>
                  <a:pt x="1108" y="1892"/>
                </a:lnTo>
                <a:lnTo>
                  <a:pt x="1112" y="1882"/>
                </a:lnTo>
                <a:lnTo>
                  <a:pt x="1116" y="1872"/>
                </a:lnTo>
                <a:lnTo>
                  <a:pt x="1126" y="1856"/>
                </a:lnTo>
                <a:lnTo>
                  <a:pt x="1128" y="1850"/>
                </a:lnTo>
                <a:lnTo>
                  <a:pt x="1128" y="1846"/>
                </a:lnTo>
                <a:lnTo>
                  <a:pt x="1126" y="1840"/>
                </a:lnTo>
                <a:lnTo>
                  <a:pt x="1120" y="1836"/>
                </a:lnTo>
                <a:lnTo>
                  <a:pt x="1116" y="1832"/>
                </a:lnTo>
                <a:lnTo>
                  <a:pt x="1116" y="1828"/>
                </a:lnTo>
                <a:lnTo>
                  <a:pt x="1118" y="1826"/>
                </a:lnTo>
                <a:lnTo>
                  <a:pt x="1126" y="1824"/>
                </a:lnTo>
                <a:lnTo>
                  <a:pt x="1138" y="1822"/>
                </a:lnTo>
                <a:lnTo>
                  <a:pt x="1140" y="1818"/>
                </a:lnTo>
                <a:lnTo>
                  <a:pt x="1144" y="1808"/>
                </a:lnTo>
                <a:lnTo>
                  <a:pt x="1146" y="1804"/>
                </a:lnTo>
                <a:lnTo>
                  <a:pt x="1150" y="1800"/>
                </a:lnTo>
                <a:lnTo>
                  <a:pt x="1156" y="1794"/>
                </a:lnTo>
                <a:lnTo>
                  <a:pt x="1164" y="1792"/>
                </a:lnTo>
                <a:lnTo>
                  <a:pt x="1170" y="1788"/>
                </a:lnTo>
                <a:lnTo>
                  <a:pt x="1178" y="1784"/>
                </a:lnTo>
                <a:lnTo>
                  <a:pt x="1188" y="1778"/>
                </a:lnTo>
                <a:lnTo>
                  <a:pt x="1192" y="1774"/>
                </a:lnTo>
                <a:lnTo>
                  <a:pt x="1194" y="1768"/>
                </a:lnTo>
                <a:lnTo>
                  <a:pt x="1194" y="1762"/>
                </a:lnTo>
                <a:lnTo>
                  <a:pt x="1192" y="1754"/>
                </a:lnTo>
                <a:lnTo>
                  <a:pt x="1186" y="1740"/>
                </a:lnTo>
                <a:lnTo>
                  <a:pt x="1180" y="1730"/>
                </a:lnTo>
                <a:lnTo>
                  <a:pt x="1178" y="1728"/>
                </a:lnTo>
                <a:lnTo>
                  <a:pt x="1178" y="1724"/>
                </a:lnTo>
                <a:lnTo>
                  <a:pt x="1180" y="1724"/>
                </a:lnTo>
                <a:lnTo>
                  <a:pt x="1186" y="1722"/>
                </a:lnTo>
                <a:lnTo>
                  <a:pt x="1200" y="1722"/>
                </a:lnTo>
                <a:lnTo>
                  <a:pt x="1212" y="1720"/>
                </a:lnTo>
                <a:lnTo>
                  <a:pt x="1218" y="1716"/>
                </a:lnTo>
                <a:lnTo>
                  <a:pt x="1224" y="1712"/>
                </a:lnTo>
                <a:lnTo>
                  <a:pt x="1230" y="1706"/>
                </a:lnTo>
                <a:lnTo>
                  <a:pt x="1234" y="1698"/>
                </a:lnTo>
                <a:lnTo>
                  <a:pt x="1240" y="1682"/>
                </a:lnTo>
                <a:lnTo>
                  <a:pt x="1244" y="1672"/>
                </a:lnTo>
                <a:lnTo>
                  <a:pt x="1248" y="1662"/>
                </a:lnTo>
                <a:lnTo>
                  <a:pt x="1254" y="1650"/>
                </a:lnTo>
                <a:lnTo>
                  <a:pt x="1262" y="1638"/>
                </a:lnTo>
                <a:lnTo>
                  <a:pt x="1268" y="1626"/>
                </a:lnTo>
                <a:lnTo>
                  <a:pt x="1270" y="1614"/>
                </a:lnTo>
                <a:lnTo>
                  <a:pt x="1270" y="1604"/>
                </a:lnTo>
                <a:lnTo>
                  <a:pt x="1270" y="1594"/>
                </a:lnTo>
                <a:lnTo>
                  <a:pt x="1268" y="1584"/>
                </a:lnTo>
                <a:lnTo>
                  <a:pt x="1270" y="1580"/>
                </a:lnTo>
                <a:lnTo>
                  <a:pt x="1272" y="1576"/>
                </a:lnTo>
                <a:lnTo>
                  <a:pt x="1276" y="1572"/>
                </a:lnTo>
                <a:lnTo>
                  <a:pt x="1282" y="1568"/>
                </a:lnTo>
                <a:lnTo>
                  <a:pt x="1302" y="1562"/>
                </a:lnTo>
                <a:lnTo>
                  <a:pt x="1330" y="1552"/>
                </a:lnTo>
                <a:lnTo>
                  <a:pt x="1342" y="1546"/>
                </a:lnTo>
                <a:lnTo>
                  <a:pt x="1354" y="1540"/>
                </a:lnTo>
                <a:lnTo>
                  <a:pt x="1364" y="1534"/>
                </a:lnTo>
                <a:lnTo>
                  <a:pt x="1370" y="1524"/>
                </a:lnTo>
                <a:lnTo>
                  <a:pt x="1376" y="1506"/>
                </a:lnTo>
                <a:lnTo>
                  <a:pt x="1380" y="1486"/>
                </a:lnTo>
                <a:lnTo>
                  <a:pt x="1384" y="1466"/>
                </a:lnTo>
                <a:lnTo>
                  <a:pt x="1382" y="1446"/>
                </a:lnTo>
                <a:lnTo>
                  <a:pt x="1380" y="1426"/>
                </a:lnTo>
                <a:lnTo>
                  <a:pt x="1382" y="1410"/>
                </a:lnTo>
                <a:lnTo>
                  <a:pt x="1384" y="1402"/>
                </a:lnTo>
                <a:lnTo>
                  <a:pt x="1386" y="1396"/>
                </a:lnTo>
                <a:lnTo>
                  <a:pt x="1390" y="1388"/>
                </a:lnTo>
                <a:lnTo>
                  <a:pt x="1396" y="1380"/>
                </a:lnTo>
                <a:lnTo>
                  <a:pt x="1424" y="1348"/>
                </a:lnTo>
                <a:lnTo>
                  <a:pt x="1434" y="1334"/>
                </a:lnTo>
                <a:lnTo>
                  <a:pt x="1438" y="1326"/>
                </a:lnTo>
                <a:lnTo>
                  <a:pt x="1438" y="1318"/>
                </a:lnTo>
                <a:lnTo>
                  <a:pt x="1440" y="1302"/>
                </a:lnTo>
                <a:lnTo>
                  <a:pt x="1438" y="1286"/>
                </a:lnTo>
                <a:lnTo>
                  <a:pt x="1436" y="1278"/>
                </a:lnTo>
                <a:lnTo>
                  <a:pt x="1432" y="1272"/>
                </a:lnTo>
                <a:lnTo>
                  <a:pt x="1426" y="1266"/>
                </a:lnTo>
                <a:lnTo>
                  <a:pt x="1416" y="1262"/>
                </a:lnTo>
                <a:close/>
                <a:moveTo>
                  <a:pt x="1728" y="156"/>
                </a:moveTo>
                <a:lnTo>
                  <a:pt x="1728" y="156"/>
                </a:lnTo>
                <a:lnTo>
                  <a:pt x="1738" y="142"/>
                </a:lnTo>
                <a:lnTo>
                  <a:pt x="1744" y="132"/>
                </a:lnTo>
                <a:lnTo>
                  <a:pt x="1752" y="122"/>
                </a:lnTo>
                <a:lnTo>
                  <a:pt x="1758" y="118"/>
                </a:lnTo>
                <a:lnTo>
                  <a:pt x="1766" y="116"/>
                </a:lnTo>
                <a:lnTo>
                  <a:pt x="1774" y="112"/>
                </a:lnTo>
                <a:lnTo>
                  <a:pt x="1780" y="106"/>
                </a:lnTo>
                <a:lnTo>
                  <a:pt x="1784" y="102"/>
                </a:lnTo>
                <a:lnTo>
                  <a:pt x="1786" y="98"/>
                </a:lnTo>
                <a:lnTo>
                  <a:pt x="1784" y="86"/>
                </a:lnTo>
                <a:lnTo>
                  <a:pt x="1782" y="72"/>
                </a:lnTo>
                <a:lnTo>
                  <a:pt x="1780" y="60"/>
                </a:lnTo>
                <a:lnTo>
                  <a:pt x="1782" y="58"/>
                </a:lnTo>
                <a:lnTo>
                  <a:pt x="1786" y="56"/>
                </a:lnTo>
                <a:lnTo>
                  <a:pt x="1792" y="52"/>
                </a:lnTo>
                <a:lnTo>
                  <a:pt x="1800" y="48"/>
                </a:lnTo>
                <a:lnTo>
                  <a:pt x="1812" y="44"/>
                </a:lnTo>
                <a:lnTo>
                  <a:pt x="1824" y="42"/>
                </a:lnTo>
                <a:lnTo>
                  <a:pt x="1840" y="40"/>
                </a:lnTo>
                <a:lnTo>
                  <a:pt x="1848" y="38"/>
                </a:lnTo>
                <a:lnTo>
                  <a:pt x="1850" y="36"/>
                </a:lnTo>
                <a:lnTo>
                  <a:pt x="1852" y="34"/>
                </a:lnTo>
                <a:lnTo>
                  <a:pt x="1850" y="32"/>
                </a:lnTo>
                <a:lnTo>
                  <a:pt x="1846" y="26"/>
                </a:lnTo>
                <a:lnTo>
                  <a:pt x="1844" y="22"/>
                </a:lnTo>
                <a:lnTo>
                  <a:pt x="1842" y="20"/>
                </a:lnTo>
                <a:lnTo>
                  <a:pt x="1842" y="16"/>
                </a:lnTo>
                <a:lnTo>
                  <a:pt x="1840" y="14"/>
                </a:lnTo>
                <a:lnTo>
                  <a:pt x="1832" y="12"/>
                </a:lnTo>
                <a:lnTo>
                  <a:pt x="1818" y="12"/>
                </a:lnTo>
                <a:lnTo>
                  <a:pt x="1802" y="14"/>
                </a:lnTo>
                <a:lnTo>
                  <a:pt x="1788" y="16"/>
                </a:lnTo>
                <a:lnTo>
                  <a:pt x="1782" y="14"/>
                </a:lnTo>
                <a:lnTo>
                  <a:pt x="1766" y="8"/>
                </a:lnTo>
                <a:lnTo>
                  <a:pt x="1756" y="6"/>
                </a:lnTo>
                <a:lnTo>
                  <a:pt x="1740" y="4"/>
                </a:lnTo>
                <a:lnTo>
                  <a:pt x="1698" y="2"/>
                </a:lnTo>
                <a:lnTo>
                  <a:pt x="1624" y="0"/>
                </a:lnTo>
                <a:lnTo>
                  <a:pt x="1576" y="4"/>
                </a:lnTo>
                <a:lnTo>
                  <a:pt x="1530" y="8"/>
                </a:lnTo>
                <a:lnTo>
                  <a:pt x="1516" y="8"/>
                </a:lnTo>
                <a:lnTo>
                  <a:pt x="1504" y="8"/>
                </a:lnTo>
                <a:lnTo>
                  <a:pt x="1462" y="2"/>
                </a:lnTo>
                <a:lnTo>
                  <a:pt x="1416" y="0"/>
                </a:lnTo>
                <a:lnTo>
                  <a:pt x="1356" y="0"/>
                </a:lnTo>
                <a:lnTo>
                  <a:pt x="1298" y="2"/>
                </a:lnTo>
                <a:lnTo>
                  <a:pt x="1254" y="6"/>
                </a:lnTo>
                <a:lnTo>
                  <a:pt x="1222" y="10"/>
                </a:lnTo>
                <a:lnTo>
                  <a:pt x="1196" y="14"/>
                </a:lnTo>
                <a:lnTo>
                  <a:pt x="1172" y="22"/>
                </a:lnTo>
                <a:lnTo>
                  <a:pt x="1160" y="28"/>
                </a:lnTo>
                <a:lnTo>
                  <a:pt x="1148" y="34"/>
                </a:lnTo>
                <a:lnTo>
                  <a:pt x="1138" y="40"/>
                </a:lnTo>
                <a:lnTo>
                  <a:pt x="1128" y="44"/>
                </a:lnTo>
                <a:lnTo>
                  <a:pt x="1110" y="48"/>
                </a:lnTo>
                <a:lnTo>
                  <a:pt x="1092" y="48"/>
                </a:lnTo>
                <a:lnTo>
                  <a:pt x="1070" y="50"/>
                </a:lnTo>
                <a:lnTo>
                  <a:pt x="1038" y="52"/>
                </a:lnTo>
                <a:lnTo>
                  <a:pt x="1020" y="52"/>
                </a:lnTo>
                <a:lnTo>
                  <a:pt x="1010" y="52"/>
                </a:lnTo>
                <a:lnTo>
                  <a:pt x="1004" y="50"/>
                </a:lnTo>
                <a:lnTo>
                  <a:pt x="994" y="50"/>
                </a:lnTo>
                <a:lnTo>
                  <a:pt x="978" y="54"/>
                </a:lnTo>
                <a:lnTo>
                  <a:pt x="964" y="62"/>
                </a:lnTo>
                <a:lnTo>
                  <a:pt x="958" y="66"/>
                </a:lnTo>
                <a:lnTo>
                  <a:pt x="956" y="66"/>
                </a:lnTo>
                <a:lnTo>
                  <a:pt x="956" y="64"/>
                </a:lnTo>
                <a:lnTo>
                  <a:pt x="950" y="58"/>
                </a:lnTo>
                <a:lnTo>
                  <a:pt x="946" y="54"/>
                </a:lnTo>
                <a:lnTo>
                  <a:pt x="942" y="52"/>
                </a:lnTo>
                <a:lnTo>
                  <a:pt x="936" y="52"/>
                </a:lnTo>
                <a:lnTo>
                  <a:pt x="928" y="54"/>
                </a:lnTo>
                <a:lnTo>
                  <a:pt x="908" y="60"/>
                </a:lnTo>
                <a:lnTo>
                  <a:pt x="880" y="70"/>
                </a:lnTo>
                <a:lnTo>
                  <a:pt x="866" y="74"/>
                </a:lnTo>
                <a:lnTo>
                  <a:pt x="864" y="76"/>
                </a:lnTo>
                <a:lnTo>
                  <a:pt x="862" y="78"/>
                </a:lnTo>
                <a:lnTo>
                  <a:pt x="862" y="80"/>
                </a:lnTo>
                <a:lnTo>
                  <a:pt x="864" y="84"/>
                </a:lnTo>
                <a:lnTo>
                  <a:pt x="872" y="88"/>
                </a:lnTo>
                <a:lnTo>
                  <a:pt x="894" y="94"/>
                </a:lnTo>
                <a:lnTo>
                  <a:pt x="912" y="100"/>
                </a:lnTo>
                <a:lnTo>
                  <a:pt x="930" y="98"/>
                </a:lnTo>
                <a:lnTo>
                  <a:pt x="946" y="96"/>
                </a:lnTo>
                <a:lnTo>
                  <a:pt x="962" y="94"/>
                </a:lnTo>
                <a:lnTo>
                  <a:pt x="968" y="92"/>
                </a:lnTo>
                <a:lnTo>
                  <a:pt x="974" y="92"/>
                </a:lnTo>
                <a:lnTo>
                  <a:pt x="984" y="94"/>
                </a:lnTo>
                <a:lnTo>
                  <a:pt x="992" y="96"/>
                </a:lnTo>
                <a:lnTo>
                  <a:pt x="1000" y="96"/>
                </a:lnTo>
                <a:lnTo>
                  <a:pt x="1010" y="92"/>
                </a:lnTo>
                <a:lnTo>
                  <a:pt x="1022" y="86"/>
                </a:lnTo>
                <a:lnTo>
                  <a:pt x="1044" y="76"/>
                </a:lnTo>
                <a:lnTo>
                  <a:pt x="1084" y="66"/>
                </a:lnTo>
                <a:lnTo>
                  <a:pt x="1108" y="62"/>
                </a:lnTo>
                <a:lnTo>
                  <a:pt x="1130" y="60"/>
                </a:lnTo>
                <a:lnTo>
                  <a:pt x="1150" y="60"/>
                </a:lnTo>
                <a:lnTo>
                  <a:pt x="1170" y="60"/>
                </a:lnTo>
                <a:lnTo>
                  <a:pt x="1186" y="62"/>
                </a:lnTo>
                <a:lnTo>
                  <a:pt x="1200" y="66"/>
                </a:lnTo>
                <a:lnTo>
                  <a:pt x="1224" y="74"/>
                </a:lnTo>
                <a:lnTo>
                  <a:pt x="1240" y="80"/>
                </a:lnTo>
                <a:lnTo>
                  <a:pt x="1246" y="80"/>
                </a:lnTo>
                <a:lnTo>
                  <a:pt x="1252" y="80"/>
                </a:lnTo>
                <a:lnTo>
                  <a:pt x="1262" y="74"/>
                </a:lnTo>
                <a:lnTo>
                  <a:pt x="1276" y="64"/>
                </a:lnTo>
                <a:lnTo>
                  <a:pt x="1296" y="54"/>
                </a:lnTo>
                <a:lnTo>
                  <a:pt x="1322" y="44"/>
                </a:lnTo>
                <a:lnTo>
                  <a:pt x="1350" y="36"/>
                </a:lnTo>
                <a:lnTo>
                  <a:pt x="1382" y="30"/>
                </a:lnTo>
                <a:lnTo>
                  <a:pt x="1394" y="30"/>
                </a:lnTo>
                <a:lnTo>
                  <a:pt x="1400" y="30"/>
                </a:lnTo>
                <a:lnTo>
                  <a:pt x="1404" y="32"/>
                </a:lnTo>
                <a:lnTo>
                  <a:pt x="1402" y="34"/>
                </a:lnTo>
                <a:lnTo>
                  <a:pt x="1388" y="42"/>
                </a:lnTo>
                <a:lnTo>
                  <a:pt x="1370" y="50"/>
                </a:lnTo>
                <a:lnTo>
                  <a:pt x="1350" y="56"/>
                </a:lnTo>
                <a:lnTo>
                  <a:pt x="1334" y="58"/>
                </a:lnTo>
                <a:lnTo>
                  <a:pt x="1328" y="60"/>
                </a:lnTo>
                <a:lnTo>
                  <a:pt x="1326" y="64"/>
                </a:lnTo>
                <a:lnTo>
                  <a:pt x="1324" y="68"/>
                </a:lnTo>
                <a:lnTo>
                  <a:pt x="1324" y="74"/>
                </a:lnTo>
                <a:lnTo>
                  <a:pt x="1328" y="78"/>
                </a:lnTo>
                <a:lnTo>
                  <a:pt x="1336" y="82"/>
                </a:lnTo>
                <a:lnTo>
                  <a:pt x="1346" y="84"/>
                </a:lnTo>
                <a:lnTo>
                  <a:pt x="1356" y="86"/>
                </a:lnTo>
                <a:lnTo>
                  <a:pt x="1380" y="86"/>
                </a:lnTo>
                <a:lnTo>
                  <a:pt x="1396" y="84"/>
                </a:lnTo>
                <a:lnTo>
                  <a:pt x="1402" y="86"/>
                </a:lnTo>
                <a:lnTo>
                  <a:pt x="1406" y="88"/>
                </a:lnTo>
                <a:lnTo>
                  <a:pt x="1408" y="92"/>
                </a:lnTo>
                <a:lnTo>
                  <a:pt x="1410" y="98"/>
                </a:lnTo>
                <a:lnTo>
                  <a:pt x="1414" y="110"/>
                </a:lnTo>
                <a:lnTo>
                  <a:pt x="1414" y="122"/>
                </a:lnTo>
                <a:lnTo>
                  <a:pt x="1416" y="138"/>
                </a:lnTo>
                <a:lnTo>
                  <a:pt x="1416" y="146"/>
                </a:lnTo>
                <a:lnTo>
                  <a:pt x="1416" y="156"/>
                </a:lnTo>
                <a:lnTo>
                  <a:pt x="1420" y="164"/>
                </a:lnTo>
                <a:lnTo>
                  <a:pt x="1422" y="168"/>
                </a:lnTo>
                <a:lnTo>
                  <a:pt x="1420" y="174"/>
                </a:lnTo>
                <a:lnTo>
                  <a:pt x="1414" y="180"/>
                </a:lnTo>
                <a:lnTo>
                  <a:pt x="1404" y="188"/>
                </a:lnTo>
                <a:lnTo>
                  <a:pt x="1396" y="194"/>
                </a:lnTo>
                <a:lnTo>
                  <a:pt x="1392" y="202"/>
                </a:lnTo>
                <a:lnTo>
                  <a:pt x="1390" y="216"/>
                </a:lnTo>
                <a:lnTo>
                  <a:pt x="1392" y="234"/>
                </a:lnTo>
                <a:lnTo>
                  <a:pt x="1398" y="252"/>
                </a:lnTo>
                <a:lnTo>
                  <a:pt x="1402" y="260"/>
                </a:lnTo>
                <a:lnTo>
                  <a:pt x="1408" y="268"/>
                </a:lnTo>
                <a:lnTo>
                  <a:pt x="1416" y="276"/>
                </a:lnTo>
                <a:lnTo>
                  <a:pt x="1424" y="282"/>
                </a:lnTo>
                <a:lnTo>
                  <a:pt x="1440" y="292"/>
                </a:lnTo>
                <a:lnTo>
                  <a:pt x="1446" y="294"/>
                </a:lnTo>
                <a:lnTo>
                  <a:pt x="1452" y="294"/>
                </a:lnTo>
                <a:lnTo>
                  <a:pt x="1458" y="292"/>
                </a:lnTo>
                <a:lnTo>
                  <a:pt x="1464" y="288"/>
                </a:lnTo>
                <a:lnTo>
                  <a:pt x="1468" y="282"/>
                </a:lnTo>
                <a:lnTo>
                  <a:pt x="1474" y="274"/>
                </a:lnTo>
                <a:lnTo>
                  <a:pt x="1480" y="264"/>
                </a:lnTo>
                <a:lnTo>
                  <a:pt x="1486" y="256"/>
                </a:lnTo>
                <a:lnTo>
                  <a:pt x="1504" y="240"/>
                </a:lnTo>
                <a:lnTo>
                  <a:pt x="1522" y="230"/>
                </a:lnTo>
                <a:lnTo>
                  <a:pt x="1536" y="222"/>
                </a:lnTo>
                <a:lnTo>
                  <a:pt x="1542" y="218"/>
                </a:lnTo>
                <a:lnTo>
                  <a:pt x="1550" y="218"/>
                </a:lnTo>
                <a:lnTo>
                  <a:pt x="1566" y="216"/>
                </a:lnTo>
                <a:lnTo>
                  <a:pt x="1574" y="214"/>
                </a:lnTo>
                <a:lnTo>
                  <a:pt x="1582" y="212"/>
                </a:lnTo>
                <a:lnTo>
                  <a:pt x="1590" y="208"/>
                </a:lnTo>
                <a:lnTo>
                  <a:pt x="1598" y="200"/>
                </a:lnTo>
                <a:lnTo>
                  <a:pt x="1606" y="194"/>
                </a:lnTo>
                <a:lnTo>
                  <a:pt x="1616" y="190"/>
                </a:lnTo>
                <a:lnTo>
                  <a:pt x="1626" y="188"/>
                </a:lnTo>
                <a:lnTo>
                  <a:pt x="1636" y="186"/>
                </a:lnTo>
                <a:lnTo>
                  <a:pt x="1658" y="184"/>
                </a:lnTo>
                <a:lnTo>
                  <a:pt x="1670" y="182"/>
                </a:lnTo>
                <a:lnTo>
                  <a:pt x="1680" y="180"/>
                </a:lnTo>
                <a:lnTo>
                  <a:pt x="1710" y="172"/>
                </a:lnTo>
                <a:lnTo>
                  <a:pt x="1718" y="166"/>
                </a:lnTo>
                <a:lnTo>
                  <a:pt x="1728" y="156"/>
                </a:lnTo>
                <a:close/>
                <a:moveTo>
                  <a:pt x="1762" y="194"/>
                </a:moveTo>
                <a:lnTo>
                  <a:pt x="1762" y="194"/>
                </a:lnTo>
                <a:lnTo>
                  <a:pt x="1742" y="196"/>
                </a:lnTo>
                <a:lnTo>
                  <a:pt x="1726" y="196"/>
                </a:lnTo>
                <a:lnTo>
                  <a:pt x="1694" y="196"/>
                </a:lnTo>
                <a:lnTo>
                  <a:pt x="1684" y="196"/>
                </a:lnTo>
                <a:lnTo>
                  <a:pt x="1676" y="198"/>
                </a:lnTo>
                <a:lnTo>
                  <a:pt x="1674" y="200"/>
                </a:lnTo>
                <a:lnTo>
                  <a:pt x="1672" y="202"/>
                </a:lnTo>
                <a:lnTo>
                  <a:pt x="1672" y="212"/>
                </a:lnTo>
                <a:lnTo>
                  <a:pt x="1678" y="232"/>
                </a:lnTo>
                <a:lnTo>
                  <a:pt x="1684" y="254"/>
                </a:lnTo>
                <a:lnTo>
                  <a:pt x="1688" y="262"/>
                </a:lnTo>
                <a:lnTo>
                  <a:pt x="1694" y="268"/>
                </a:lnTo>
                <a:lnTo>
                  <a:pt x="1700" y="270"/>
                </a:lnTo>
                <a:lnTo>
                  <a:pt x="1710" y="270"/>
                </a:lnTo>
                <a:lnTo>
                  <a:pt x="1744" y="260"/>
                </a:lnTo>
                <a:lnTo>
                  <a:pt x="1774" y="250"/>
                </a:lnTo>
                <a:lnTo>
                  <a:pt x="1786" y="246"/>
                </a:lnTo>
                <a:lnTo>
                  <a:pt x="1794" y="240"/>
                </a:lnTo>
                <a:lnTo>
                  <a:pt x="1796" y="234"/>
                </a:lnTo>
                <a:lnTo>
                  <a:pt x="1796" y="230"/>
                </a:lnTo>
                <a:lnTo>
                  <a:pt x="1796" y="226"/>
                </a:lnTo>
                <a:lnTo>
                  <a:pt x="1792" y="218"/>
                </a:lnTo>
                <a:lnTo>
                  <a:pt x="1792" y="212"/>
                </a:lnTo>
                <a:lnTo>
                  <a:pt x="1794" y="200"/>
                </a:lnTo>
                <a:lnTo>
                  <a:pt x="1792" y="196"/>
                </a:lnTo>
                <a:lnTo>
                  <a:pt x="1786" y="194"/>
                </a:lnTo>
                <a:lnTo>
                  <a:pt x="1778" y="192"/>
                </a:lnTo>
                <a:lnTo>
                  <a:pt x="1762" y="194"/>
                </a:lnTo>
                <a:close/>
                <a:moveTo>
                  <a:pt x="2084" y="80"/>
                </a:moveTo>
                <a:lnTo>
                  <a:pt x="2084" y="80"/>
                </a:lnTo>
                <a:lnTo>
                  <a:pt x="2088" y="82"/>
                </a:lnTo>
                <a:lnTo>
                  <a:pt x="2094" y="84"/>
                </a:lnTo>
                <a:lnTo>
                  <a:pt x="2100" y="84"/>
                </a:lnTo>
                <a:lnTo>
                  <a:pt x="2104" y="82"/>
                </a:lnTo>
                <a:lnTo>
                  <a:pt x="2110" y="80"/>
                </a:lnTo>
                <a:lnTo>
                  <a:pt x="2116" y="74"/>
                </a:lnTo>
                <a:lnTo>
                  <a:pt x="2118" y="64"/>
                </a:lnTo>
                <a:lnTo>
                  <a:pt x="2124" y="58"/>
                </a:lnTo>
                <a:lnTo>
                  <a:pt x="2128" y="56"/>
                </a:lnTo>
                <a:lnTo>
                  <a:pt x="2132" y="60"/>
                </a:lnTo>
                <a:lnTo>
                  <a:pt x="2134" y="64"/>
                </a:lnTo>
                <a:lnTo>
                  <a:pt x="2136" y="70"/>
                </a:lnTo>
                <a:lnTo>
                  <a:pt x="2140" y="76"/>
                </a:lnTo>
                <a:lnTo>
                  <a:pt x="2144" y="78"/>
                </a:lnTo>
                <a:lnTo>
                  <a:pt x="2150" y="78"/>
                </a:lnTo>
                <a:lnTo>
                  <a:pt x="2168" y="70"/>
                </a:lnTo>
                <a:lnTo>
                  <a:pt x="2186" y="60"/>
                </a:lnTo>
                <a:lnTo>
                  <a:pt x="2222" y="38"/>
                </a:lnTo>
                <a:lnTo>
                  <a:pt x="2228" y="34"/>
                </a:lnTo>
                <a:lnTo>
                  <a:pt x="2228" y="32"/>
                </a:lnTo>
                <a:lnTo>
                  <a:pt x="2222" y="30"/>
                </a:lnTo>
                <a:lnTo>
                  <a:pt x="2212" y="30"/>
                </a:lnTo>
                <a:lnTo>
                  <a:pt x="2184" y="28"/>
                </a:lnTo>
                <a:lnTo>
                  <a:pt x="2152" y="24"/>
                </a:lnTo>
                <a:lnTo>
                  <a:pt x="2136" y="22"/>
                </a:lnTo>
                <a:lnTo>
                  <a:pt x="2118" y="22"/>
                </a:lnTo>
                <a:lnTo>
                  <a:pt x="2084" y="26"/>
                </a:lnTo>
                <a:lnTo>
                  <a:pt x="2054" y="32"/>
                </a:lnTo>
                <a:lnTo>
                  <a:pt x="2042" y="36"/>
                </a:lnTo>
                <a:lnTo>
                  <a:pt x="2034" y="42"/>
                </a:lnTo>
                <a:lnTo>
                  <a:pt x="2030" y="46"/>
                </a:lnTo>
                <a:lnTo>
                  <a:pt x="2032" y="50"/>
                </a:lnTo>
                <a:lnTo>
                  <a:pt x="2036" y="56"/>
                </a:lnTo>
                <a:lnTo>
                  <a:pt x="2044" y="62"/>
                </a:lnTo>
                <a:lnTo>
                  <a:pt x="2062" y="72"/>
                </a:lnTo>
                <a:lnTo>
                  <a:pt x="2084" y="80"/>
                </a:lnTo>
                <a:close/>
                <a:moveTo>
                  <a:pt x="2356" y="44"/>
                </a:moveTo>
                <a:lnTo>
                  <a:pt x="2356" y="44"/>
                </a:lnTo>
                <a:lnTo>
                  <a:pt x="2354" y="46"/>
                </a:lnTo>
                <a:lnTo>
                  <a:pt x="2354" y="50"/>
                </a:lnTo>
                <a:lnTo>
                  <a:pt x="2356" y="52"/>
                </a:lnTo>
                <a:lnTo>
                  <a:pt x="2358" y="54"/>
                </a:lnTo>
                <a:lnTo>
                  <a:pt x="2362" y="56"/>
                </a:lnTo>
                <a:lnTo>
                  <a:pt x="2368" y="56"/>
                </a:lnTo>
                <a:lnTo>
                  <a:pt x="2386" y="54"/>
                </a:lnTo>
                <a:lnTo>
                  <a:pt x="2410" y="50"/>
                </a:lnTo>
                <a:lnTo>
                  <a:pt x="2438" y="44"/>
                </a:lnTo>
                <a:lnTo>
                  <a:pt x="2464" y="42"/>
                </a:lnTo>
                <a:lnTo>
                  <a:pt x="2474" y="42"/>
                </a:lnTo>
                <a:lnTo>
                  <a:pt x="2482" y="40"/>
                </a:lnTo>
                <a:lnTo>
                  <a:pt x="2486" y="38"/>
                </a:lnTo>
                <a:lnTo>
                  <a:pt x="2488" y="36"/>
                </a:lnTo>
                <a:lnTo>
                  <a:pt x="2488" y="34"/>
                </a:lnTo>
                <a:lnTo>
                  <a:pt x="2486" y="32"/>
                </a:lnTo>
                <a:lnTo>
                  <a:pt x="2480" y="30"/>
                </a:lnTo>
                <a:lnTo>
                  <a:pt x="2474" y="28"/>
                </a:lnTo>
                <a:lnTo>
                  <a:pt x="2462" y="22"/>
                </a:lnTo>
                <a:lnTo>
                  <a:pt x="2446" y="16"/>
                </a:lnTo>
                <a:lnTo>
                  <a:pt x="2438" y="14"/>
                </a:lnTo>
                <a:lnTo>
                  <a:pt x="2428" y="14"/>
                </a:lnTo>
                <a:lnTo>
                  <a:pt x="2412" y="16"/>
                </a:lnTo>
                <a:lnTo>
                  <a:pt x="2404" y="22"/>
                </a:lnTo>
                <a:lnTo>
                  <a:pt x="2396" y="26"/>
                </a:lnTo>
                <a:lnTo>
                  <a:pt x="2386" y="28"/>
                </a:lnTo>
                <a:lnTo>
                  <a:pt x="2376" y="26"/>
                </a:lnTo>
                <a:lnTo>
                  <a:pt x="2368" y="26"/>
                </a:lnTo>
                <a:lnTo>
                  <a:pt x="2358" y="24"/>
                </a:lnTo>
                <a:lnTo>
                  <a:pt x="2338" y="24"/>
                </a:lnTo>
                <a:lnTo>
                  <a:pt x="2328" y="26"/>
                </a:lnTo>
                <a:lnTo>
                  <a:pt x="2322" y="28"/>
                </a:lnTo>
                <a:lnTo>
                  <a:pt x="2322" y="30"/>
                </a:lnTo>
                <a:lnTo>
                  <a:pt x="2326" y="34"/>
                </a:lnTo>
                <a:lnTo>
                  <a:pt x="2340" y="40"/>
                </a:lnTo>
                <a:lnTo>
                  <a:pt x="2356" y="44"/>
                </a:lnTo>
                <a:close/>
                <a:moveTo>
                  <a:pt x="3520" y="1350"/>
                </a:moveTo>
                <a:lnTo>
                  <a:pt x="3520" y="1350"/>
                </a:lnTo>
                <a:lnTo>
                  <a:pt x="3538" y="1350"/>
                </a:lnTo>
                <a:lnTo>
                  <a:pt x="3556" y="1350"/>
                </a:lnTo>
                <a:lnTo>
                  <a:pt x="3570" y="1346"/>
                </a:lnTo>
                <a:lnTo>
                  <a:pt x="3584" y="1340"/>
                </a:lnTo>
                <a:lnTo>
                  <a:pt x="3590" y="1336"/>
                </a:lnTo>
                <a:lnTo>
                  <a:pt x="3594" y="1332"/>
                </a:lnTo>
                <a:lnTo>
                  <a:pt x="3596" y="1328"/>
                </a:lnTo>
                <a:lnTo>
                  <a:pt x="3596" y="1324"/>
                </a:lnTo>
                <a:lnTo>
                  <a:pt x="3596" y="1318"/>
                </a:lnTo>
                <a:lnTo>
                  <a:pt x="3594" y="1312"/>
                </a:lnTo>
                <a:lnTo>
                  <a:pt x="3592" y="1310"/>
                </a:lnTo>
                <a:lnTo>
                  <a:pt x="3590" y="1310"/>
                </a:lnTo>
                <a:lnTo>
                  <a:pt x="3582" y="1314"/>
                </a:lnTo>
                <a:lnTo>
                  <a:pt x="3572" y="1318"/>
                </a:lnTo>
                <a:lnTo>
                  <a:pt x="3560" y="1320"/>
                </a:lnTo>
                <a:lnTo>
                  <a:pt x="3538" y="1324"/>
                </a:lnTo>
                <a:lnTo>
                  <a:pt x="3512" y="1326"/>
                </a:lnTo>
                <a:lnTo>
                  <a:pt x="3500" y="1324"/>
                </a:lnTo>
                <a:lnTo>
                  <a:pt x="3496" y="1322"/>
                </a:lnTo>
                <a:lnTo>
                  <a:pt x="3492" y="1318"/>
                </a:lnTo>
                <a:lnTo>
                  <a:pt x="3486" y="1316"/>
                </a:lnTo>
                <a:lnTo>
                  <a:pt x="3478" y="1316"/>
                </a:lnTo>
                <a:lnTo>
                  <a:pt x="3460" y="1314"/>
                </a:lnTo>
                <a:lnTo>
                  <a:pt x="3440" y="1310"/>
                </a:lnTo>
                <a:lnTo>
                  <a:pt x="3420" y="1306"/>
                </a:lnTo>
                <a:lnTo>
                  <a:pt x="3400" y="1298"/>
                </a:lnTo>
                <a:lnTo>
                  <a:pt x="3364" y="1284"/>
                </a:lnTo>
                <a:lnTo>
                  <a:pt x="3336" y="1274"/>
                </a:lnTo>
                <a:lnTo>
                  <a:pt x="3330" y="1270"/>
                </a:lnTo>
                <a:lnTo>
                  <a:pt x="3326" y="1268"/>
                </a:lnTo>
                <a:lnTo>
                  <a:pt x="3326" y="1264"/>
                </a:lnTo>
                <a:lnTo>
                  <a:pt x="3328" y="1258"/>
                </a:lnTo>
                <a:lnTo>
                  <a:pt x="3330" y="1244"/>
                </a:lnTo>
                <a:lnTo>
                  <a:pt x="3332" y="1236"/>
                </a:lnTo>
                <a:lnTo>
                  <a:pt x="3332" y="1226"/>
                </a:lnTo>
                <a:lnTo>
                  <a:pt x="3332" y="1218"/>
                </a:lnTo>
                <a:lnTo>
                  <a:pt x="3328" y="1212"/>
                </a:lnTo>
                <a:lnTo>
                  <a:pt x="3324" y="1208"/>
                </a:lnTo>
                <a:lnTo>
                  <a:pt x="3320" y="1206"/>
                </a:lnTo>
                <a:lnTo>
                  <a:pt x="3308" y="1204"/>
                </a:lnTo>
                <a:lnTo>
                  <a:pt x="3302" y="1202"/>
                </a:lnTo>
                <a:lnTo>
                  <a:pt x="3298" y="1200"/>
                </a:lnTo>
                <a:lnTo>
                  <a:pt x="3292" y="1196"/>
                </a:lnTo>
                <a:lnTo>
                  <a:pt x="3290" y="1190"/>
                </a:lnTo>
                <a:lnTo>
                  <a:pt x="3288" y="1186"/>
                </a:lnTo>
                <a:lnTo>
                  <a:pt x="3288" y="1180"/>
                </a:lnTo>
                <a:lnTo>
                  <a:pt x="3290" y="1174"/>
                </a:lnTo>
                <a:lnTo>
                  <a:pt x="3292" y="1172"/>
                </a:lnTo>
                <a:lnTo>
                  <a:pt x="3294" y="1174"/>
                </a:lnTo>
                <a:lnTo>
                  <a:pt x="3298" y="1178"/>
                </a:lnTo>
                <a:lnTo>
                  <a:pt x="3300" y="1180"/>
                </a:lnTo>
                <a:lnTo>
                  <a:pt x="3302" y="1172"/>
                </a:lnTo>
                <a:lnTo>
                  <a:pt x="3302" y="1154"/>
                </a:lnTo>
                <a:lnTo>
                  <a:pt x="3300" y="1142"/>
                </a:lnTo>
                <a:lnTo>
                  <a:pt x="3296" y="1130"/>
                </a:lnTo>
                <a:lnTo>
                  <a:pt x="3290" y="1118"/>
                </a:lnTo>
                <a:lnTo>
                  <a:pt x="3284" y="1108"/>
                </a:lnTo>
                <a:lnTo>
                  <a:pt x="3266" y="1086"/>
                </a:lnTo>
                <a:lnTo>
                  <a:pt x="3250" y="1064"/>
                </a:lnTo>
                <a:lnTo>
                  <a:pt x="3244" y="1054"/>
                </a:lnTo>
                <a:lnTo>
                  <a:pt x="3238" y="1044"/>
                </a:lnTo>
                <a:lnTo>
                  <a:pt x="3234" y="1028"/>
                </a:lnTo>
                <a:lnTo>
                  <a:pt x="3234" y="1014"/>
                </a:lnTo>
                <a:lnTo>
                  <a:pt x="3234" y="1002"/>
                </a:lnTo>
                <a:lnTo>
                  <a:pt x="3236" y="998"/>
                </a:lnTo>
                <a:lnTo>
                  <a:pt x="3242" y="998"/>
                </a:lnTo>
                <a:lnTo>
                  <a:pt x="3248" y="1002"/>
                </a:lnTo>
                <a:lnTo>
                  <a:pt x="3256" y="1006"/>
                </a:lnTo>
                <a:lnTo>
                  <a:pt x="3274" y="1020"/>
                </a:lnTo>
                <a:lnTo>
                  <a:pt x="3290" y="1038"/>
                </a:lnTo>
                <a:lnTo>
                  <a:pt x="3302" y="1050"/>
                </a:lnTo>
                <a:lnTo>
                  <a:pt x="3308" y="1056"/>
                </a:lnTo>
                <a:lnTo>
                  <a:pt x="3312" y="1058"/>
                </a:lnTo>
                <a:lnTo>
                  <a:pt x="3318" y="1054"/>
                </a:lnTo>
                <a:lnTo>
                  <a:pt x="3330" y="1048"/>
                </a:lnTo>
                <a:lnTo>
                  <a:pt x="3344" y="1038"/>
                </a:lnTo>
                <a:lnTo>
                  <a:pt x="3350" y="1032"/>
                </a:lnTo>
                <a:lnTo>
                  <a:pt x="3358" y="1024"/>
                </a:lnTo>
                <a:lnTo>
                  <a:pt x="3362" y="1016"/>
                </a:lnTo>
                <a:lnTo>
                  <a:pt x="3366" y="1006"/>
                </a:lnTo>
                <a:lnTo>
                  <a:pt x="3366" y="1000"/>
                </a:lnTo>
                <a:lnTo>
                  <a:pt x="3366" y="994"/>
                </a:lnTo>
                <a:lnTo>
                  <a:pt x="3360" y="982"/>
                </a:lnTo>
                <a:lnTo>
                  <a:pt x="3352" y="966"/>
                </a:lnTo>
                <a:lnTo>
                  <a:pt x="3340" y="952"/>
                </a:lnTo>
                <a:lnTo>
                  <a:pt x="3318" y="924"/>
                </a:lnTo>
                <a:lnTo>
                  <a:pt x="3310" y="910"/>
                </a:lnTo>
                <a:lnTo>
                  <a:pt x="3304" y="900"/>
                </a:lnTo>
                <a:lnTo>
                  <a:pt x="3302" y="892"/>
                </a:lnTo>
                <a:lnTo>
                  <a:pt x="3302" y="888"/>
                </a:lnTo>
                <a:lnTo>
                  <a:pt x="3304" y="884"/>
                </a:lnTo>
                <a:lnTo>
                  <a:pt x="3308" y="884"/>
                </a:lnTo>
                <a:lnTo>
                  <a:pt x="3316" y="880"/>
                </a:lnTo>
                <a:lnTo>
                  <a:pt x="3322" y="878"/>
                </a:lnTo>
                <a:lnTo>
                  <a:pt x="3326" y="872"/>
                </a:lnTo>
                <a:lnTo>
                  <a:pt x="3330" y="868"/>
                </a:lnTo>
                <a:lnTo>
                  <a:pt x="3334" y="866"/>
                </a:lnTo>
                <a:lnTo>
                  <a:pt x="3336" y="868"/>
                </a:lnTo>
                <a:lnTo>
                  <a:pt x="3340" y="872"/>
                </a:lnTo>
                <a:lnTo>
                  <a:pt x="3342" y="876"/>
                </a:lnTo>
                <a:lnTo>
                  <a:pt x="3342" y="882"/>
                </a:lnTo>
                <a:lnTo>
                  <a:pt x="3342" y="886"/>
                </a:lnTo>
                <a:lnTo>
                  <a:pt x="3340" y="892"/>
                </a:lnTo>
                <a:lnTo>
                  <a:pt x="3338" y="900"/>
                </a:lnTo>
                <a:lnTo>
                  <a:pt x="3340" y="906"/>
                </a:lnTo>
                <a:lnTo>
                  <a:pt x="3350" y="922"/>
                </a:lnTo>
                <a:lnTo>
                  <a:pt x="3354" y="926"/>
                </a:lnTo>
                <a:lnTo>
                  <a:pt x="3356" y="924"/>
                </a:lnTo>
                <a:lnTo>
                  <a:pt x="3362" y="906"/>
                </a:lnTo>
                <a:lnTo>
                  <a:pt x="3366" y="896"/>
                </a:lnTo>
                <a:lnTo>
                  <a:pt x="3368" y="890"/>
                </a:lnTo>
                <a:lnTo>
                  <a:pt x="3370" y="882"/>
                </a:lnTo>
                <a:lnTo>
                  <a:pt x="3376" y="876"/>
                </a:lnTo>
                <a:lnTo>
                  <a:pt x="3390" y="868"/>
                </a:lnTo>
                <a:lnTo>
                  <a:pt x="3410" y="860"/>
                </a:lnTo>
                <a:lnTo>
                  <a:pt x="3432" y="850"/>
                </a:lnTo>
                <a:lnTo>
                  <a:pt x="3440" y="846"/>
                </a:lnTo>
                <a:lnTo>
                  <a:pt x="3446" y="840"/>
                </a:lnTo>
                <a:lnTo>
                  <a:pt x="3454" y="832"/>
                </a:lnTo>
                <a:lnTo>
                  <a:pt x="3462" y="818"/>
                </a:lnTo>
                <a:lnTo>
                  <a:pt x="3470" y="800"/>
                </a:lnTo>
                <a:lnTo>
                  <a:pt x="3480" y="774"/>
                </a:lnTo>
                <a:lnTo>
                  <a:pt x="3484" y="760"/>
                </a:lnTo>
                <a:lnTo>
                  <a:pt x="3486" y="750"/>
                </a:lnTo>
                <a:lnTo>
                  <a:pt x="3486" y="742"/>
                </a:lnTo>
                <a:lnTo>
                  <a:pt x="3484" y="736"/>
                </a:lnTo>
                <a:lnTo>
                  <a:pt x="3478" y="726"/>
                </a:lnTo>
                <a:lnTo>
                  <a:pt x="3472" y="718"/>
                </a:lnTo>
                <a:lnTo>
                  <a:pt x="3464" y="704"/>
                </a:lnTo>
                <a:lnTo>
                  <a:pt x="3454" y="690"/>
                </a:lnTo>
                <a:lnTo>
                  <a:pt x="3434" y="662"/>
                </a:lnTo>
                <a:lnTo>
                  <a:pt x="3428" y="654"/>
                </a:lnTo>
                <a:lnTo>
                  <a:pt x="3428" y="652"/>
                </a:lnTo>
                <a:lnTo>
                  <a:pt x="3430" y="650"/>
                </a:lnTo>
                <a:lnTo>
                  <a:pt x="3440" y="646"/>
                </a:lnTo>
                <a:lnTo>
                  <a:pt x="3442" y="644"/>
                </a:lnTo>
                <a:lnTo>
                  <a:pt x="3444" y="640"/>
                </a:lnTo>
                <a:lnTo>
                  <a:pt x="3444" y="638"/>
                </a:lnTo>
                <a:lnTo>
                  <a:pt x="3442" y="634"/>
                </a:lnTo>
                <a:lnTo>
                  <a:pt x="3434" y="628"/>
                </a:lnTo>
                <a:lnTo>
                  <a:pt x="3422" y="622"/>
                </a:lnTo>
                <a:lnTo>
                  <a:pt x="3416" y="620"/>
                </a:lnTo>
                <a:lnTo>
                  <a:pt x="3410" y="620"/>
                </a:lnTo>
                <a:lnTo>
                  <a:pt x="3404" y="622"/>
                </a:lnTo>
                <a:lnTo>
                  <a:pt x="3396" y="626"/>
                </a:lnTo>
                <a:lnTo>
                  <a:pt x="3392" y="626"/>
                </a:lnTo>
                <a:lnTo>
                  <a:pt x="3386" y="626"/>
                </a:lnTo>
                <a:lnTo>
                  <a:pt x="3380" y="624"/>
                </a:lnTo>
                <a:lnTo>
                  <a:pt x="3378" y="620"/>
                </a:lnTo>
                <a:lnTo>
                  <a:pt x="3376" y="618"/>
                </a:lnTo>
                <a:lnTo>
                  <a:pt x="3378" y="612"/>
                </a:lnTo>
                <a:lnTo>
                  <a:pt x="3386" y="600"/>
                </a:lnTo>
                <a:lnTo>
                  <a:pt x="3398" y="584"/>
                </a:lnTo>
                <a:lnTo>
                  <a:pt x="3404" y="578"/>
                </a:lnTo>
                <a:lnTo>
                  <a:pt x="3408" y="576"/>
                </a:lnTo>
                <a:lnTo>
                  <a:pt x="3410" y="576"/>
                </a:lnTo>
                <a:lnTo>
                  <a:pt x="3412" y="580"/>
                </a:lnTo>
                <a:lnTo>
                  <a:pt x="3416" y="590"/>
                </a:lnTo>
                <a:lnTo>
                  <a:pt x="3418" y="596"/>
                </a:lnTo>
                <a:lnTo>
                  <a:pt x="3422" y="600"/>
                </a:lnTo>
                <a:lnTo>
                  <a:pt x="3426" y="602"/>
                </a:lnTo>
                <a:lnTo>
                  <a:pt x="3430" y="604"/>
                </a:lnTo>
                <a:lnTo>
                  <a:pt x="3436" y="600"/>
                </a:lnTo>
                <a:lnTo>
                  <a:pt x="3442" y="596"/>
                </a:lnTo>
                <a:lnTo>
                  <a:pt x="3446" y="596"/>
                </a:lnTo>
                <a:lnTo>
                  <a:pt x="3448" y="596"/>
                </a:lnTo>
                <a:lnTo>
                  <a:pt x="3458" y="602"/>
                </a:lnTo>
                <a:lnTo>
                  <a:pt x="3470" y="608"/>
                </a:lnTo>
                <a:lnTo>
                  <a:pt x="3482" y="618"/>
                </a:lnTo>
                <a:lnTo>
                  <a:pt x="3494" y="632"/>
                </a:lnTo>
                <a:lnTo>
                  <a:pt x="3504" y="648"/>
                </a:lnTo>
                <a:lnTo>
                  <a:pt x="3510" y="662"/>
                </a:lnTo>
                <a:lnTo>
                  <a:pt x="3516" y="672"/>
                </a:lnTo>
                <a:lnTo>
                  <a:pt x="3520" y="674"/>
                </a:lnTo>
                <a:lnTo>
                  <a:pt x="3524" y="674"/>
                </a:lnTo>
                <a:lnTo>
                  <a:pt x="3534" y="672"/>
                </a:lnTo>
                <a:lnTo>
                  <a:pt x="3538" y="668"/>
                </a:lnTo>
                <a:lnTo>
                  <a:pt x="3542" y="660"/>
                </a:lnTo>
                <a:lnTo>
                  <a:pt x="3546" y="650"/>
                </a:lnTo>
                <a:lnTo>
                  <a:pt x="3548" y="644"/>
                </a:lnTo>
                <a:lnTo>
                  <a:pt x="3546" y="640"/>
                </a:lnTo>
                <a:lnTo>
                  <a:pt x="3542" y="634"/>
                </a:lnTo>
                <a:lnTo>
                  <a:pt x="3538" y="630"/>
                </a:lnTo>
                <a:lnTo>
                  <a:pt x="3516" y="610"/>
                </a:lnTo>
                <a:lnTo>
                  <a:pt x="3508" y="604"/>
                </a:lnTo>
                <a:lnTo>
                  <a:pt x="3500" y="598"/>
                </a:lnTo>
                <a:lnTo>
                  <a:pt x="3500" y="596"/>
                </a:lnTo>
                <a:lnTo>
                  <a:pt x="3498" y="594"/>
                </a:lnTo>
                <a:lnTo>
                  <a:pt x="3502" y="588"/>
                </a:lnTo>
                <a:lnTo>
                  <a:pt x="3506" y="584"/>
                </a:lnTo>
                <a:lnTo>
                  <a:pt x="3508" y="580"/>
                </a:lnTo>
                <a:lnTo>
                  <a:pt x="3508" y="570"/>
                </a:lnTo>
                <a:lnTo>
                  <a:pt x="3508" y="560"/>
                </a:lnTo>
                <a:lnTo>
                  <a:pt x="3510" y="552"/>
                </a:lnTo>
                <a:lnTo>
                  <a:pt x="3512" y="548"/>
                </a:lnTo>
                <a:lnTo>
                  <a:pt x="3516" y="546"/>
                </a:lnTo>
                <a:lnTo>
                  <a:pt x="3526" y="544"/>
                </a:lnTo>
                <a:lnTo>
                  <a:pt x="3538" y="542"/>
                </a:lnTo>
                <a:lnTo>
                  <a:pt x="3552" y="538"/>
                </a:lnTo>
                <a:lnTo>
                  <a:pt x="3558" y="534"/>
                </a:lnTo>
                <a:lnTo>
                  <a:pt x="3562" y="528"/>
                </a:lnTo>
                <a:lnTo>
                  <a:pt x="3566" y="520"/>
                </a:lnTo>
                <a:lnTo>
                  <a:pt x="3568" y="512"/>
                </a:lnTo>
                <a:lnTo>
                  <a:pt x="3570" y="492"/>
                </a:lnTo>
                <a:lnTo>
                  <a:pt x="3572" y="470"/>
                </a:lnTo>
                <a:lnTo>
                  <a:pt x="3570" y="460"/>
                </a:lnTo>
                <a:lnTo>
                  <a:pt x="3568" y="450"/>
                </a:lnTo>
                <a:lnTo>
                  <a:pt x="3562" y="436"/>
                </a:lnTo>
                <a:lnTo>
                  <a:pt x="3556" y="424"/>
                </a:lnTo>
                <a:lnTo>
                  <a:pt x="3548" y="416"/>
                </a:lnTo>
                <a:lnTo>
                  <a:pt x="3546" y="414"/>
                </a:lnTo>
                <a:lnTo>
                  <a:pt x="3546" y="412"/>
                </a:lnTo>
                <a:lnTo>
                  <a:pt x="3552" y="412"/>
                </a:lnTo>
                <a:lnTo>
                  <a:pt x="3562" y="416"/>
                </a:lnTo>
                <a:lnTo>
                  <a:pt x="3574" y="424"/>
                </a:lnTo>
                <a:lnTo>
                  <a:pt x="3580" y="430"/>
                </a:lnTo>
                <a:lnTo>
                  <a:pt x="3586" y="440"/>
                </a:lnTo>
                <a:lnTo>
                  <a:pt x="3598" y="468"/>
                </a:lnTo>
                <a:lnTo>
                  <a:pt x="3610" y="500"/>
                </a:lnTo>
                <a:lnTo>
                  <a:pt x="3616" y="524"/>
                </a:lnTo>
                <a:lnTo>
                  <a:pt x="3620" y="540"/>
                </a:lnTo>
                <a:lnTo>
                  <a:pt x="3622" y="550"/>
                </a:lnTo>
                <a:lnTo>
                  <a:pt x="3628" y="558"/>
                </a:lnTo>
                <a:lnTo>
                  <a:pt x="3638" y="572"/>
                </a:lnTo>
                <a:lnTo>
                  <a:pt x="3650" y="584"/>
                </a:lnTo>
                <a:lnTo>
                  <a:pt x="3652" y="588"/>
                </a:lnTo>
                <a:lnTo>
                  <a:pt x="3652" y="592"/>
                </a:lnTo>
                <a:lnTo>
                  <a:pt x="3650" y="600"/>
                </a:lnTo>
                <a:lnTo>
                  <a:pt x="3646" y="616"/>
                </a:lnTo>
                <a:lnTo>
                  <a:pt x="3642" y="624"/>
                </a:lnTo>
                <a:lnTo>
                  <a:pt x="3638" y="630"/>
                </a:lnTo>
                <a:lnTo>
                  <a:pt x="3634" y="636"/>
                </a:lnTo>
                <a:lnTo>
                  <a:pt x="3628" y="642"/>
                </a:lnTo>
                <a:lnTo>
                  <a:pt x="3614" y="648"/>
                </a:lnTo>
                <a:lnTo>
                  <a:pt x="3596" y="654"/>
                </a:lnTo>
                <a:lnTo>
                  <a:pt x="3584" y="658"/>
                </a:lnTo>
                <a:lnTo>
                  <a:pt x="3580" y="662"/>
                </a:lnTo>
                <a:lnTo>
                  <a:pt x="3576" y="666"/>
                </a:lnTo>
                <a:lnTo>
                  <a:pt x="3572" y="676"/>
                </a:lnTo>
                <a:lnTo>
                  <a:pt x="3564" y="690"/>
                </a:lnTo>
                <a:lnTo>
                  <a:pt x="3560" y="700"/>
                </a:lnTo>
                <a:lnTo>
                  <a:pt x="3560" y="706"/>
                </a:lnTo>
                <a:lnTo>
                  <a:pt x="3562" y="710"/>
                </a:lnTo>
                <a:lnTo>
                  <a:pt x="3564" y="714"/>
                </a:lnTo>
                <a:lnTo>
                  <a:pt x="3576" y="720"/>
                </a:lnTo>
                <a:lnTo>
                  <a:pt x="3586" y="724"/>
                </a:lnTo>
                <a:lnTo>
                  <a:pt x="3592" y="726"/>
                </a:lnTo>
                <a:lnTo>
                  <a:pt x="3596" y="724"/>
                </a:lnTo>
                <a:lnTo>
                  <a:pt x="3600" y="722"/>
                </a:lnTo>
                <a:lnTo>
                  <a:pt x="3604" y="716"/>
                </a:lnTo>
                <a:lnTo>
                  <a:pt x="3612" y="704"/>
                </a:lnTo>
                <a:lnTo>
                  <a:pt x="3618" y="700"/>
                </a:lnTo>
                <a:lnTo>
                  <a:pt x="3624" y="694"/>
                </a:lnTo>
                <a:lnTo>
                  <a:pt x="3636" y="686"/>
                </a:lnTo>
                <a:lnTo>
                  <a:pt x="3652" y="680"/>
                </a:lnTo>
                <a:lnTo>
                  <a:pt x="3668" y="676"/>
                </a:lnTo>
                <a:lnTo>
                  <a:pt x="3688" y="674"/>
                </a:lnTo>
                <a:lnTo>
                  <a:pt x="3696" y="672"/>
                </a:lnTo>
                <a:lnTo>
                  <a:pt x="3698" y="670"/>
                </a:lnTo>
                <a:lnTo>
                  <a:pt x="3698" y="668"/>
                </a:lnTo>
                <a:lnTo>
                  <a:pt x="3698" y="660"/>
                </a:lnTo>
                <a:lnTo>
                  <a:pt x="3694" y="652"/>
                </a:lnTo>
                <a:lnTo>
                  <a:pt x="3684" y="632"/>
                </a:lnTo>
                <a:lnTo>
                  <a:pt x="3680" y="624"/>
                </a:lnTo>
                <a:lnTo>
                  <a:pt x="3678" y="616"/>
                </a:lnTo>
                <a:lnTo>
                  <a:pt x="3674" y="588"/>
                </a:lnTo>
                <a:lnTo>
                  <a:pt x="3672" y="578"/>
                </a:lnTo>
                <a:lnTo>
                  <a:pt x="3668" y="566"/>
                </a:lnTo>
                <a:lnTo>
                  <a:pt x="3666" y="562"/>
                </a:lnTo>
                <a:lnTo>
                  <a:pt x="3666" y="558"/>
                </a:lnTo>
                <a:lnTo>
                  <a:pt x="3668" y="554"/>
                </a:lnTo>
                <a:lnTo>
                  <a:pt x="3670" y="552"/>
                </a:lnTo>
                <a:lnTo>
                  <a:pt x="3694" y="542"/>
                </a:lnTo>
                <a:lnTo>
                  <a:pt x="3700" y="536"/>
                </a:lnTo>
                <a:lnTo>
                  <a:pt x="3706" y="532"/>
                </a:lnTo>
                <a:lnTo>
                  <a:pt x="3708" y="528"/>
                </a:lnTo>
                <a:lnTo>
                  <a:pt x="3710" y="522"/>
                </a:lnTo>
                <a:lnTo>
                  <a:pt x="3710" y="518"/>
                </a:lnTo>
                <a:lnTo>
                  <a:pt x="3708" y="514"/>
                </a:lnTo>
                <a:lnTo>
                  <a:pt x="3706" y="512"/>
                </a:lnTo>
                <a:lnTo>
                  <a:pt x="3702" y="510"/>
                </a:lnTo>
                <a:lnTo>
                  <a:pt x="3692" y="512"/>
                </a:lnTo>
                <a:lnTo>
                  <a:pt x="3682" y="514"/>
                </a:lnTo>
                <a:lnTo>
                  <a:pt x="3670" y="518"/>
                </a:lnTo>
                <a:lnTo>
                  <a:pt x="3652" y="518"/>
                </a:lnTo>
                <a:lnTo>
                  <a:pt x="3644" y="516"/>
                </a:lnTo>
                <a:lnTo>
                  <a:pt x="3638" y="512"/>
                </a:lnTo>
                <a:lnTo>
                  <a:pt x="3634" y="508"/>
                </a:lnTo>
                <a:lnTo>
                  <a:pt x="3632" y="504"/>
                </a:lnTo>
                <a:lnTo>
                  <a:pt x="3628" y="494"/>
                </a:lnTo>
                <a:lnTo>
                  <a:pt x="3626" y="486"/>
                </a:lnTo>
                <a:lnTo>
                  <a:pt x="3620" y="478"/>
                </a:lnTo>
                <a:lnTo>
                  <a:pt x="3616" y="466"/>
                </a:lnTo>
                <a:lnTo>
                  <a:pt x="3610" y="456"/>
                </a:lnTo>
                <a:lnTo>
                  <a:pt x="3608" y="444"/>
                </a:lnTo>
                <a:lnTo>
                  <a:pt x="3606" y="438"/>
                </a:lnTo>
                <a:lnTo>
                  <a:pt x="3604" y="432"/>
                </a:lnTo>
                <a:lnTo>
                  <a:pt x="3594" y="418"/>
                </a:lnTo>
                <a:lnTo>
                  <a:pt x="3566" y="392"/>
                </a:lnTo>
                <a:lnTo>
                  <a:pt x="3546" y="376"/>
                </a:lnTo>
                <a:lnTo>
                  <a:pt x="3542" y="372"/>
                </a:lnTo>
                <a:lnTo>
                  <a:pt x="3540" y="372"/>
                </a:lnTo>
                <a:lnTo>
                  <a:pt x="3540" y="374"/>
                </a:lnTo>
                <a:lnTo>
                  <a:pt x="3540" y="376"/>
                </a:lnTo>
                <a:lnTo>
                  <a:pt x="3538" y="376"/>
                </a:lnTo>
                <a:lnTo>
                  <a:pt x="3532" y="376"/>
                </a:lnTo>
                <a:lnTo>
                  <a:pt x="3522" y="374"/>
                </a:lnTo>
                <a:lnTo>
                  <a:pt x="3506" y="372"/>
                </a:lnTo>
                <a:lnTo>
                  <a:pt x="3492" y="370"/>
                </a:lnTo>
                <a:lnTo>
                  <a:pt x="3480" y="372"/>
                </a:lnTo>
                <a:lnTo>
                  <a:pt x="3470" y="372"/>
                </a:lnTo>
                <a:lnTo>
                  <a:pt x="3458" y="372"/>
                </a:lnTo>
                <a:lnTo>
                  <a:pt x="3452" y="370"/>
                </a:lnTo>
                <a:lnTo>
                  <a:pt x="3448" y="366"/>
                </a:lnTo>
                <a:lnTo>
                  <a:pt x="3450" y="360"/>
                </a:lnTo>
                <a:lnTo>
                  <a:pt x="3452" y="352"/>
                </a:lnTo>
                <a:lnTo>
                  <a:pt x="3468" y="314"/>
                </a:lnTo>
                <a:lnTo>
                  <a:pt x="3470" y="306"/>
                </a:lnTo>
                <a:lnTo>
                  <a:pt x="3476" y="302"/>
                </a:lnTo>
                <a:lnTo>
                  <a:pt x="3482" y="300"/>
                </a:lnTo>
                <a:lnTo>
                  <a:pt x="3488" y="300"/>
                </a:lnTo>
                <a:lnTo>
                  <a:pt x="3504" y="302"/>
                </a:lnTo>
                <a:lnTo>
                  <a:pt x="3518" y="304"/>
                </a:lnTo>
                <a:lnTo>
                  <a:pt x="3542" y="306"/>
                </a:lnTo>
                <a:lnTo>
                  <a:pt x="3572" y="312"/>
                </a:lnTo>
                <a:lnTo>
                  <a:pt x="3580" y="314"/>
                </a:lnTo>
                <a:lnTo>
                  <a:pt x="3586" y="312"/>
                </a:lnTo>
                <a:lnTo>
                  <a:pt x="3588" y="308"/>
                </a:lnTo>
                <a:lnTo>
                  <a:pt x="3590" y="304"/>
                </a:lnTo>
                <a:lnTo>
                  <a:pt x="3590" y="292"/>
                </a:lnTo>
                <a:lnTo>
                  <a:pt x="3592" y="276"/>
                </a:lnTo>
                <a:lnTo>
                  <a:pt x="3594" y="272"/>
                </a:lnTo>
                <a:lnTo>
                  <a:pt x="3596" y="268"/>
                </a:lnTo>
                <a:lnTo>
                  <a:pt x="3600" y="266"/>
                </a:lnTo>
                <a:lnTo>
                  <a:pt x="3604" y="266"/>
                </a:lnTo>
                <a:lnTo>
                  <a:pt x="3614" y="270"/>
                </a:lnTo>
                <a:lnTo>
                  <a:pt x="3624" y="276"/>
                </a:lnTo>
                <a:lnTo>
                  <a:pt x="3634" y="278"/>
                </a:lnTo>
                <a:lnTo>
                  <a:pt x="3640" y="280"/>
                </a:lnTo>
                <a:lnTo>
                  <a:pt x="3642" y="278"/>
                </a:lnTo>
                <a:lnTo>
                  <a:pt x="3642" y="276"/>
                </a:lnTo>
                <a:lnTo>
                  <a:pt x="3644" y="268"/>
                </a:lnTo>
                <a:lnTo>
                  <a:pt x="3644" y="264"/>
                </a:lnTo>
                <a:lnTo>
                  <a:pt x="3646" y="260"/>
                </a:lnTo>
                <a:lnTo>
                  <a:pt x="3648" y="256"/>
                </a:lnTo>
                <a:lnTo>
                  <a:pt x="3652" y="256"/>
                </a:lnTo>
                <a:lnTo>
                  <a:pt x="3656" y="254"/>
                </a:lnTo>
                <a:lnTo>
                  <a:pt x="3660" y="256"/>
                </a:lnTo>
                <a:lnTo>
                  <a:pt x="3664" y="258"/>
                </a:lnTo>
                <a:lnTo>
                  <a:pt x="3670" y="264"/>
                </a:lnTo>
                <a:lnTo>
                  <a:pt x="3672" y="268"/>
                </a:lnTo>
                <a:lnTo>
                  <a:pt x="3670" y="276"/>
                </a:lnTo>
                <a:lnTo>
                  <a:pt x="3668" y="282"/>
                </a:lnTo>
                <a:lnTo>
                  <a:pt x="3664" y="290"/>
                </a:lnTo>
                <a:lnTo>
                  <a:pt x="3654" y="300"/>
                </a:lnTo>
                <a:lnTo>
                  <a:pt x="3648" y="306"/>
                </a:lnTo>
                <a:lnTo>
                  <a:pt x="3648" y="310"/>
                </a:lnTo>
                <a:lnTo>
                  <a:pt x="3646" y="322"/>
                </a:lnTo>
                <a:lnTo>
                  <a:pt x="3646" y="328"/>
                </a:lnTo>
                <a:lnTo>
                  <a:pt x="3648" y="336"/>
                </a:lnTo>
                <a:lnTo>
                  <a:pt x="3652" y="342"/>
                </a:lnTo>
                <a:lnTo>
                  <a:pt x="3658" y="346"/>
                </a:lnTo>
                <a:lnTo>
                  <a:pt x="3666" y="352"/>
                </a:lnTo>
                <a:lnTo>
                  <a:pt x="3674" y="358"/>
                </a:lnTo>
                <a:lnTo>
                  <a:pt x="3694" y="378"/>
                </a:lnTo>
                <a:lnTo>
                  <a:pt x="3716" y="400"/>
                </a:lnTo>
                <a:lnTo>
                  <a:pt x="3734" y="414"/>
                </a:lnTo>
                <a:lnTo>
                  <a:pt x="3742" y="418"/>
                </a:lnTo>
                <a:lnTo>
                  <a:pt x="3746" y="416"/>
                </a:lnTo>
                <a:lnTo>
                  <a:pt x="3746" y="412"/>
                </a:lnTo>
                <a:lnTo>
                  <a:pt x="3746" y="404"/>
                </a:lnTo>
                <a:lnTo>
                  <a:pt x="3744" y="384"/>
                </a:lnTo>
                <a:lnTo>
                  <a:pt x="3742" y="360"/>
                </a:lnTo>
                <a:lnTo>
                  <a:pt x="3740" y="352"/>
                </a:lnTo>
                <a:lnTo>
                  <a:pt x="3738" y="344"/>
                </a:lnTo>
                <a:lnTo>
                  <a:pt x="3734" y="338"/>
                </a:lnTo>
                <a:lnTo>
                  <a:pt x="3730" y="334"/>
                </a:lnTo>
                <a:lnTo>
                  <a:pt x="3718" y="324"/>
                </a:lnTo>
                <a:lnTo>
                  <a:pt x="3712" y="318"/>
                </a:lnTo>
                <a:lnTo>
                  <a:pt x="3706" y="308"/>
                </a:lnTo>
                <a:lnTo>
                  <a:pt x="3700" y="294"/>
                </a:lnTo>
                <a:lnTo>
                  <a:pt x="3700" y="292"/>
                </a:lnTo>
                <a:lnTo>
                  <a:pt x="3702" y="292"/>
                </a:lnTo>
                <a:lnTo>
                  <a:pt x="3712" y="292"/>
                </a:lnTo>
                <a:lnTo>
                  <a:pt x="3730" y="294"/>
                </a:lnTo>
                <a:lnTo>
                  <a:pt x="3746" y="292"/>
                </a:lnTo>
                <a:lnTo>
                  <a:pt x="3756" y="288"/>
                </a:lnTo>
                <a:lnTo>
                  <a:pt x="3762" y="282"/>
                </a:lnTo>
                <a:lnTo>
                  <a:pt x="3766" y="276"/>
                </a:lnTo>
                <a:lnTo>
                  <a:pt x="3772" y="270"/>
                </a:lnTo>
                <a:lnTo>
                  <a:pt x="3778" y="266"/>
                </a:lnTo>
                <a:lnTo>
                  <a:pt x="3788" y="266"/>
                </a:lnTo>
                <a:lnTo>
                  <a:pt x="3804" y="264"/>
                </a:lnTo>
                <a:lnTo>
                  <a:pt x="3812" y="264"/>
                </a:lnTo>
                <a:lnTo>
                  <a:pt x="3816" y="264"/>
                </a:lnTo>
                <a:lnTo>
                  <a:pt x="3818" y="262"/>
                </a:lnTo>
                <a:lnTo>
                  <a:pt x="3816" y="258"/>
                </a:lnTo>
                <a:lnTo>
                  <a:pt x="3810" y="250"/>
                </a:lnTo>
                <a:lnTo>
                  <a:pt x="3802" y="242"/>
                </a:lnTo>
                <a:lnTo>
                  <a:pt x="3798" y="238"/>
                </a:lnTo>
                <a:lnTo>
                  <a:pt x="3792" y="234"/>
                </a:lnTo>
                <a:lnTo>
                  <a:pt x="3782" y="230"/>
                </a:lnTo>
                <a:lnTo>
                  <a:pt x="3774" y="228"/>
                </a:lnTo>
                <a:lnTo>
                  <a:pt x="3774" y="226"/>
                </a:lnTo>
                <a:lnTo>
                  <a:pt x="3776" y="222"/>
                </a:lnTo>
                <a:lnTo>
                  <a:pt x="3780" y="220"/>
                </a:lnTo>
                <a:lnTo>
                  <a:pt x="3788" y="220"/>
                </a:lnTo>
                <a:lnTo>
                  <a:pt x="3808" y="224"/>
                </a:lnTo>
                <a:lnTo>
                  <a:pt x="3832" y="230"/>
                </a:lnTo>
                <a:lnTo>
                  <a:pt x="3850" y="236"/>
                </a:lnTo>
                <a:lnTo>
                  <a:pt x="3862" y="240"/>
                </a:lnTo>
                <a:lnTo>
                  <a:pt x="3866" y="240"/>
                </a:lnTo>
                <a:lnTo>
                  <a:pt x="3868" y="238"/>
                </a:lnTo>
                <a:lnTo>
                  <a:pt x="3866" y="230"/>
                </a:lnTo>
                <a:lnTo>
                  <a:pt x="3864" y="218"/>
                </a:lnTo>
                <a:lnTo>
                  <a:pt x="3862" y="212"/>
                </a:lnTo>
                <a:lnTo>
                  <a:pt x="3858" y="208"/>
                </a:lnTo>
                <a:lnTo>
                  <a:pt x="3854" y="206"/>
                </a:lnTo>
                <a:lnTo>
                  <a:pt x="3846" y="206"/>
                </a:lnTo>
                <a:lnTo>
                  <a:pt x="3822" y="202"/>
                </a:lnTo>
                <a:lnTo>
                  <a:pt x="3808" y="198"/>
                </a:lnTo>
                <a:lnTo>
                  <a:pt x="3788" y="192"/>
                </a:lnTo>
                <a:lnTo>
                  <a:pt x="3748" y="180"/>
                </a:lnTo>
                <a:lnTo>
                  <a:pt x="3710" y="168"/>
                </a:lnTo>
                <a:lnTo>
                  <a:pt x="3678" y="162"/>
                </a:lnTo>
                <a:lnTo>
                  <a:pt x="3658" y="160"/>
                </a:lnTo>
                <a:lnTo>
                  <a:pt x="3652" y="160"/>
                </a:lnTo>
                <a:lnTo>
                  <a:pt x="3648" y="158"/>
                </a:lnTo>
                <a:lnTo>
                  <a:pt x="3648" y="156"/>
                </a:lnTo>
                <a:lnTo>
                  <a:pt x="3650" y="154"/>
                </a:lnTo>
                <a:lnTo>
                  <a:pt x="3656" y="150"/>
                </a:lnTo>
                <a:lnTo>
                  <a:pt x="3666" y="148"/>
                </a:lnTo>
                <a:lnTo>
                  <a:pt x="3670" y="148"/>
                </a:lnTo>
                <a:lnTo>
                  <a:pt x="3672" y="146"/>
                </a:lnTo>
                <a:lnTo>
                  <a:pt x="3674" y="144"/>
                </a:lnTo>
                <a:lnTo>
                  <a:pt x="3674" y="142"/>
                </a:lnTo>
                <a:lnTo>
                  <a:pt x="3670" y="136"/>
                </a:lnTo>
                <a:lnTo>
                  <a:pt x="3662" y="130"/>
                </a:lnTo>
                <a:lnTo>
                  <a:pt x="3652" y="128"/>
                </a:lnTo>
                <a:lnTo>
                  <a:pt x="3644" y="128"/>
                </a:lnTo>
                <a:lnTo>
                  <a:pt x="3638" y="134"/>
                </a:lnTo>
                <a:lnTo>
                  <a:pt x="3632" y="144"/>
                </a:lnTo>
                <a:lnTo>
                  <a:pt x="3632" y="148"/>
                </a:lnTo>
                <a:lnTo>
                  <a:pt x="3632" y="152"/>
                </a:lnTo>
                <a:lnTo>
                  <a:pt x="3632" y="158"/>
                </a:lnTo>
                <a:lnTo>
                  <a:pt x="3632" y="160"/>
                </a:lnTo>
                <a:lnTo>
                  <a:pt x="3628" y="160"/>
                </a:lnTo>
                <a:lnTo>
                  <a:pt x="3608" y="160"/>
                </a:lnTo>
                <a:lnTo>
                  <a:pt x="3554" y="160"/>
                </a:lnTo>
                <a:lnTo>
                  <a:pt x="3528" y="158"/>
                </a:lnTo>
                <a:lnTo>
                  <a:pt x="3496" y="152"/>
                </a:lnTo>
                <a:lnTo>
                  <a:pt x="3466" y="148"/>
                </a:lnTo>
                <a:lnTo>
                  <a:pt x="3442" y="144"/>
                </a:lnTo>
                <a:lnTo>
                  <a:pt x="3394" y="142"/>
                </a:lnTo>
                <a:lnTo>
                  <a:pt x="3382" y="140"/>
                </a:lnTo>
                <a:lnTo>
                  <a:pt x="3372" y="138"/>
                </a:lnTo>
                <a:lnTo>
                  <a:pt x="3358" y="132"/>
                </a:lnTo>
                <a:lnTo>
                  <a:pt x="3342" y="126"/>
                </a:lnTo>
                <a:lnTo>
                  <a:pt x="3332" y="124"/>
                </a:lnTo>
                <a:lnTo>
                  <a:pt x="3318" y="124"/>
                </a:lnTo>
                <a:lnTo>
                  <a:pt x="3306" y="122"/>
                </a:lnTo>
                <a:lnTo>
                  <a:pt x="3298" y="120"/>
                </a:lnTo>
                <a:lnTo>
                  <a:pt x="3292" y="118"/>
                </a:lnTo>
                <a:lnTo>
                  <a:pt x="3288" y="114"/>
                </a:lnTo>
                <a:lnTo>
                  <a:pt x="3284" y="102"/>
                </a:lnTo>
                <a:lnTo>
                  <a:pt x="3280" y="96"/>
                </a:lnTo>
                <a:lnTo>
                  <a:pt x="3276" y="90"/>
                </a:lnTo>
                <a:lnTo>
                  <a:pt x="3270" y="84"/>
                </a:lnTo>
                <a:lnTo>
                  <a:pt x="3264" y="80"/>
                </a:lnTo>
                <a:lnTo>
                  <a:pt x="3258" y="78"/>
                </a:lnTo>
                <a:lnTo>
                  <a:pt x="3250" y="76"/>
                </a:lnTo>
                <a:lnTo>
                  <a:pt x="3230" y="76"/>
                </a:lnTo>
                <a:lnTo>
                  <a:pt x="3200" y="76"/>
                </a:lnTo>
                <a:lnTo>
                  <a:pt x="3184" y="78"/>
                </a:lnTo>
                <a:lnTo>
                  <a:pt x="3174" y="80"/>
                </a:lnTo>
                <a:lnTo>
                  <a:pt x="3170" y="82"/>
                </a:lnTo>
                <a:lnTo>
                  <a:pt x="3170" y="86"/>
                </a:lnTo>
                <a:lnTo>
                  <a:pt x="3172" y="92"/>
                </a:lnTo>
                <a:lnTo>
                  <a:pt x="3176" y="94"/>
                </a:lnTo>
                <a:lnTo>
                  <a:pt x="3186" y="100"/>
                </a:lnTo>
                <a:lnTo>
                  <a:pt x="3210" y="110"/>
                </a:lnTo>
                <a:lnTo>
                  <a:pt x="3226" y="118"/>
                </a:lnTo>
                <a:lnTo>
                  <a:pt x="3242" y="128"/>
                </a:lnTo>
                <a:lnTo>
                  <a:pt x="3246" y="134"/>
                </a:lnTo>
                <a:lnTo>
                  <a:pt x="3246" y="136"/>
                </a:lnTo>
                <a:lnTo>
                  <a:pt x="3244" y="138"/>
                </a:lnTo>
                <a:lnTo>
                  <a:pt x="3238" y="140"/>
                </a:lnTo>
                <a:lnTo>
                  <a:pt x="3228" y="140"/>
                </a:lnTo>
                <a:lnTo>
                  <a:pt x="3186" y="140"/>
                </a:lnTo>
                <a:lnTo>
                  <a:pt x="3178" y="140"/>
                </a:lnTo>
                <a:lnTo>
                  <a:pt x="3174" y="138"/>
                </a:lnTo>
                <a:lnTo>
                  <a:pt x="3164" y="134"/>
                </a:lnTo>
                <a:lnTo>
                  <a:pt x="3156" y="124"/>
                </a:lnTo>
                <a:lnTo>
                  <a:pt x="3140" y="114"/>
                </a:lnTo>
                <a:lnTo>
                  <a:pt x="3130" y="108"/>
                </a:lnTo>
                <a:lnTo>
                  <a:pt x="3116" y="106"/>
                </a:lnTo>
                <a:lnTo>
                  <a:pt x="3100" y="104"/>
                </a:lnTo>
                <a:lnTo>
                  <a:pt x="3082" y="104"/>
                </a:lnTo>
                <a:lnTo>
                  <a:pt x="3048" y="104"/>
                </a:lnTo>
                <a:lnTo>
                  <a:pt x="3018" y="106"/>
                </a:lnTo>
                <a:lnTo>
                  <a:pt x="2996" y="104"/>
                </a:lnTo>
                <a:lnTo>
                  <a:pt x="2984" y="102"/>
                </a:lnTo>
                <a:lnTo>
                  <a:pt x="2980" y="98"/>
                </a:lnTo>
                <a:lnTo>
                  <a:pt x="2976" y="94"/>
                </a:lnTo>
                <a:lnTo>
                  <a:pt x="2968" y="80"/>
                </a:lnTo>
                <a:lnTo>
                  <a:pt x="2962" y="72"/>
                </a:lnTo>
                <a:lnTo>
                  <a:pt x="2954" y="68"/>
                </a:lnTo>
                <a:lnTo>
                  <a:pt x="2946" y="64"/>
                </a:lnTo>
                <a:lnTo>
                  <a:pt x="2936" y="64"/>
                </a:lnTo>
                <a:lnTo>
                  <a:pt x="2914" y="66"/>
                </a:lnTo>
                <a:lnTo>
                  <a:pt x="2888" y="68"/>
                </a:lnTo>
                <a:lnTo>
                  <a:pt x="2874" y="68"/>
                </a:lnTo>
                <a:lnTo>
                  <a:pt x="2864" y="64"/>
                </a:lnTo>
                <a:lnTo>
                  <a:pt x="2852" y="62"/>
                </a:lnTo>
                <a:lnTo>
                  <a:pt x="2844" y="58"/>
                </a:lnTo>
                <a:lnTo>
                  <a:pt x="2826" y="48"/>
                </a:lnTo>
                <a:lnTo>
                  <a:pt x="2812" y="38"/>
                </a:lnTo>
                <a:lnTo>
                  <a:pt x="2796" y="30"/>
                </a:lnTo>
                <a:lnTo>
                  <a:pt x="2776" y="26"/>
                </a:lnTo>
                <a:lnTo>
                  <a:pt x="2724" y="18"/>
                </a:lnTo>
                <a:lnTo>
                  <a:pt x="2712" y="16"/>
                </a:lnTo>
                <a:lnTo>
                  <a:pt x="2704" y="18"/>
                </a:lnTo>
                <a:lnTo>
                  <a:pt x="2702" y="22"/>
                </a:lnTo>
                <a:lnTo>
                  <a:pt x="2702" y="28"/>
                </a:lnTo>
                <a:lnTo>
                  <a:pt x="2706" y="34"/>
                </a:lnTo>
                <a:lnTo>
                  <a:pt x="2710" y="38"/>
                </a:lnTo>
                <a:lnTo>
                  <a:pt x="2716" y="42"/>
                </a:lnTo>
                <a:lnTo>
                  <a:pt x="2722" y="44"/>
                </a:lnTo>
                <a:lnTo>
                  <a:pt x="2732" y="48"/>
                </a:lnTo>
                <a:lnTo>
                  <a:pt x="2742" y="50"/>
                </a:lnTo>
                <a:lnTo>
                  <a:pt x="2754" y="52"/>
                </a:lnTo>
                <a:lnTo>
                  <a:pt x="2770" y="54"/>
                </a:lnTo>
                <a:lnTo>
                  <a:pt x="2790" y="58"/>
                </a:lnTo>
                <a:lnTo>
                  <a:pt x="2800" y="60"/>
                </a:lnTo>
                <a:lnTo>
                  <a:pt x="2810" y="66"/>
                </a:lnTo>
                <a:lnTo>
                  <a:pt x="2818" y="70"/>
                </a:lnTo>
                <a:lnTo>
                  <a:pt x="2826" y="78"/>
                </a:lnTo>
                <a:lnTo>
                  <a:pt x="2828" y="82"/>
                </a:lnTo>
                <a:lnTo>
                  <a:pt x="2828" y="84"/>
                </a:lnTo>
                <a:lnTo>
                  <a:pt x="2828" y="88"/>
                </a:lnTo>
                <a:lnTo>
                  <a:pt x="2824" y="90"/>
                </a:lnTo>
                <a:lnTo>
                  <a:pt x="2814" y="92"/>
                </a:lnTo>
                <a:lnTo>
                  <a:pt x="2800" y="96"/>
                </a:lnTo>
                <a:lnTo>
                  <a:pt x="2766" y="100"/>
                </a:lnTo>
                <a:lnTo>
                  <a:pt x="2750" y="104"/>
                </a:lnTo>
                <a:lnTo>
                  <a:pt x="2734" y="110"/>
                </a:lnTo>
                <a:lnTo>
                  <a:pt x="2722" y="116"/>
                </a:lnTo>
                <a:lnTo>
                  <a:pt x="2710" y="120"/>
                </a:lnTo>
                <a:lnTo>
                  <a:pt x="2688" y="124"/>
                </a:lnTo>
                <a:lnTo>
                  <a:pt x="2668" y="126"/>
                </a:lnTo>
                <a:lnTo>
                  <a:pt x="2660" y="128"/>
                </a:lnTo>
                <a:lnTo>
                  <a:pt x="2650" y="130"/>
                </a:lnTo>
                <a:lnTo>
                  <a:pt x="2644" y="134"/>
                </a:lnTo>
                <a:lnTo>
                  <a:pt x="2642" y="140"/>
                </a:lnTo>
                <a:lnTo>
                  <a:pt x="2644" y="144"/>
                </a:lnTo>
                <a:lnTo>
                  <a:pt x="2648" y="150"/>
                </a:lnTo>
                <a:lnTo>
                  <a:pt x="2660" y="164"/>
                </a:lnTo>
                <a:lnTo>
                  <a:pt x="2666" y="172"/>
                </a:lnTo>
                <a:lnTo>
                  <a:pt x="2670" y="180"/>
                </a:lnTo>
                <a:lnTo>
                  <a:pt x="2674" y="192"/>
                </a:lnTo>
                <a:lnTo>
                  <a:pt x="2674" y="196"/>
                </a:lnTo>
                <a:lnTo>
                  <a:pt x="2672" y="198"/>
                </a:lnTo>
                <a:lnTo>
                  <a:pt x="2666" y="202"/>
                </a:lnTo>
                <a:lnTo>
                  <a:pt x="2656" y="206"/>
                </a:lnTo>
                <a:lnTo>
                  <a:pt x="2652" y="206"/>
                </a:lnTo>
                <a:lnTo>
                  <a:pt x="2650" y="204"/>
                </a:lnTo>
                <a:lnTo>
                  <a:pt x="2652" y="196"/>
                </a:lnTo>
                <a:lnTo>
                  <a:pt x="2654" y="184"/>
                </a:lnTo>
                <a:lnTo>
                  <a:pt x="2656" y="178"/>
                </a:lnTo>
                <a:lnTo>
                  <a:pt x="2654" y="174"/>
                </a:lnTo>
                <a:lnTo>
                  <a:pt x="2632" y="144"/>
                </a:lnTo>
                <a:lnTo>
                  <a:pt x="2618" y="124"/>
                </a:lnTo>
                <a:lnTo>
                  <a:pt x="2610" y="114"/>
                </a:lnTo>
                <a:lnTo>
                  <a:pt x="2602" y="108"/>
                </a:lnTo>
                <a:lnTo>
                  <a:pt x="2596" y="106"/>
                </a:lnTo>
                <a:lnTo>
                  <a:pt x="2590" y="104"/>
                </a:lnTo>
                <a:lnTo>
                  <a:pt x="2588" y="108"/>
                </a:lnTo>
                <a:lnTo>
                  <a:pt x="2586" y="112"/>
                </a:lnTo>
                <a:lnTo>
                  <a:pt x="2586" y="124"/>
                </a:lnTo>
                <a:lnTo>
                  <a:pt x="2588" y="138"/>
                </a:lnTo>
                <a:lnTo>
                  <a:pt x="2592" y="150"/>
                </a:lnTo>
                <a:lnTo>
                  <a:pt x="2594" y="156"/>
                </a:lnTo>
                <a:lnTo>
                  <a:pt x="2598" y="162"/>
                </a:lnTo>
                <a:lnTo>
                  <a:pt x="2602" y="170"/>
                </a:lnTo>
                <a:lnTo>
                  <a:pt x="2602" y="174"/>
                </a:lnTo>
                <a:lnTo>
                  <a:pt x="2600" y="176"/>
                </a:lnTo>
                <a:lnTo>
                  <a:pt x="2596" y="176"/>
                </a:lnTo>
                <a:lnTo>
                  <a:pt x="2592" y="174"/>
                </a:lnTo>
                <a:lnTo>
                  <a:pt x="2578" y="168"/>
                </a:lnTo>
                <a:lnTo>
                  <a:pt x="2566" y="160"/>
                </a:lnTo>
                <a:lnTo>
                  <a:pt x="2560" y="158"/>
                </a:lnTo>
                <a:lnTo>
                  <a:pt x="2552" y="158"/>
                </a:lnTo>
                <a:lnTo>
                  <a:pt x="2530" y="162"/>
                </a:lnTo>
                <a:lnTo>
                  <a:pt x="2508" y="166"/>
                </a:lnTo>
                <a:lnTo>
                  <a:pt x="2498" y="166"/>
                </a:lnTo>
                <a:lnTo>
                  <a:pt x="2488" y="164"/>
                </a:lnTo>
                <a:lnTo>
                  <a:pt x="2484" y="160"/>
                </a:lnTo>
                <a:lnTo>
                  <a:pt x="2482" y="158"/>
                </a:lnTo>
                <a:lnTo>
                  <a:pt x="2482" y="156"/>
                </a:lnTo>
                <a:lnTo>
                  <a:pt x="2484" y="156"/>
                </a:lnTo>
                <a:lnTo>
                  <a:pt x="2492" y="152"/>
                </a:lnTo>
                <a:lnTo>
                  <a:pt x="2494" y="150"/>
                </a:lnTo>
                <a:lnTo>
                  <a:pt x="2496" y="148"/>
                </a:lnTo>
                <a:lnTo>
                  <a:pt x="2494" y="144"/>
                </a:lnTo>
                <a:lnTo>
                  <a:pt x="2492" y="142"/>
                </a:lnTo>
                <a:lnTo>
                  <a:pt x="2484" y="140"/>
                </a:lnTo>
                <a:lnTo>
                  <a:pt x="2472" y="138"/>
                </a:lnTo>
                <a:lnTo>
                  <a:pt x="2468" y="134"/>
                </a:lnTo>
                <a:lnTo>
                  <a:pt x="2466" y="130"/>
                </a:lnTo>
                <a:lnTo>
                  <a:pt x="2464" y="128"/>
                </a:lnTo>
                <a:lnTo>
                  <a:pt x="2466" y="124"/>
                </a:lnTo>
                <a:lnTo>
                  <a:pt x="2470" y="118"/>
                </a:lnTo>
                <a:lnTo>
                  <a:pt x="2478" y="112"/>
                </a:lnTo>
                <a:lnTo>
                  <a:pt x="2488" y="108"/>
                </a:lnTo>
                <a:lnTo>
                  <a:pt x="2512" y="98"/>
                </a:lnTo>
                <a:lnTo>
                  <a:pt x="2538" y="92"/>
                </a:lnTo>
                <a:lnTo>
                  <a:pt x="2554" y="88"/>
                </a:lnTo>
                <a:lnTo>
                  <a:pt x="2562" y="86"/>
                </a:lnTo>
                <a:lnTo>
                  <a:pt x="2564" y="84"/>
                </a:lnTo>
                <a:lnTo>
                  <a:pt x="2564" y="80"/>
                </a:lnTo>
                <a:lnTo>
                  <a:pt x="2564" y="72"/>
                </a:lnTo>
                <a:lnTo>
                  <a:pt x="2564" y="68"/>
                </a:lnTo>
                <a:lnTo>
                  <a:pt x="2562" y="66"/>
                </a:lnTo>
                <a:lnTo>
                  <a:pt x="2556" y="64"/>
                </a:lnTo>
                <a:lnTo>
                  <a:pt x="2546" y="62"/>
                </a:lnTo>
                <a:lnTo>
                  <a:pt x="2532" y="64"/>
                </a:lnTo>
                <a:lnTo>
                  <a:pt x="2516" y="66"/>
                </a:lnTo>
                <a:lnTo>
                  <a:pt x="2500" y="70"/>
                </a:lnTo>
                <a:lnTo>
                  <a:pt x="2482" y="76"/>
                </a:lnTo>
                <a:lnTo>
                  <a:pt x="2466" y="84"/>
                </a:lnTo>
                <a:lnTo>
                  <a:pt x="2450" y="92"/>
                </a:lnTo>
                <a:lnTo>
                  <a:pt x="2440" y="98"/>
                </a:lnTo>
                <a:lnTo>
                  <a:pt x="2434" y="106"/>
                </a:lnTo>
                <a:lnTo>
                  <a:pt x="2430" y="112"/>
                </a:lnTo>
                <a:lnTo>
                  <a:pt x="2428" y="124"/>
                </a:lnTo>
                <a:lnTo>
                  <a:pt x="2424" y="136"/>
                </a:lnTo>
                <a:lnTo>
                  <a:pt x="2424" y="140"/>
                </a:lnTo>
                <a:lnTo>
                  <a:pt x="2424" y="144"/>
                </a:lnTo>
                <a:lnTo>
                  <a:pt x="2428" y="148"/>
                </a:lnTo>
                <a:lnTo>
                  <a:pt x="2432" y="150"/>
                </a:lnTo>
                <a:lnTo>
                  <a:pt x="2442" y="156"/>
                </a:lnTo>
                <a:lnTo>
                  <a:pt x="2450" y="160"/>
                </a:lnTo>
                <a:lnTo>
                  <a:pt x="2452" y="164"/>
                </a:lnTo>
                <a:lnTo>
                  <a:pt x="2452" y="166"/>
                </a:lnTo>
                <a:lnTo>
                  <a:pt x="2450" y="168"/>
                </a:lnTo>
                <a:lnTo>
                  <a:pt x="2446" y="170"/>
                </a:lnTo>
                <a:lnTo>
                  <a:pt x="2418" y="180"/>
                </a:lnTo>
                <a:lnTo>
                  <a:pt x="2406" y="182"/>
                </a:lnTo>
                <a:lnTo>
                  <a:pt x="2396" y="182"/>
                </a:lnTo>
                <a:lnTo>
                  <a:pt x="2384" y="184"/>
                </a:lnTo>
                <a:lnTo>
                  <a:pt x="2370" y="188"/>
                </a:lnTo>
                <a:lnTo>
                  <a:pt x="2362" y="190"/>
                </a:lnTo>
                <a:lnTo>
                  <a:pt x="2358" y="194"/>
                </a:lnTo>
                <a:lnTo>
                  <a:pt x="2354" y="200"/>
                </a:lnTo>
                <a:lnTo>
                  <a:pt x="2350" y="208"/>
                </a:lnTo>
                <a:lnTo>
                  <a:pt x="2346" y="212"/>
                </a:lnTo>
                <a:lnTo>
                  <a:pt x="2340" y="214"/>
                </a:lnTo>
                <a:lnTo>
                  <a:pt x="2304" y="230"/>
                </a:lnTo>
                <a:lnTo>
                  <a:pt x="2300" y="230"/>
                </a:lnTo>
                <a:lnTo>
                  <a:pt x="2298" y="228"/>
                </a:lnTo>
                <a:lnTo>
                  <a:pt x="2298" y="224"/>
                </a:lnTo>
                <a:lnTo>
                  <a:pt x="2302" y="220"/>
                </a:lnTo>
                <a:lnTo>
                  <a:pt x="2308" y="214"/>
                </a:lnTo>
                <a:lnTo>
                  <a:pt x="2314" y="208"/>
                </a:lnTo>
                <a:lnTo>
                  <a:pt x="2322" y="204"/>
                </a:lnTo>
                <a:lnTo>
                  <a:pt x="2330" y="200"/>
                </a:lnTo>
                <a:lnTo>
                  <a:pt x="2338" y="200"/>
                </a:lnTo>
                <a:lnTo>
                  <a:pt x="2344" y="196"/>
                </a:lnTo>
                <a:lnTo>
                  <a:pt x="2346" y="194"/>
                </a:lnTo>
                <a:lnTo>
                  <a:pt x="2348" y="190"/>
                </a:lnTo>
                <a:lnTo>
                  <a:pt x="2346" y="184"/>
                </a:lnTo>
                <a:lnTo>
                  <a:pt x="2340" y="180"/>
                </a:lnTo>
                <a:lnTo>
                  <a:pt x="2330" y="174"/>
                </a:lnTo>
                <a:lnTo>
                  <a:pt x="2308" y="166"/>
                </a:lnTo>
                <a:lnTo>
                  <a:pt x="2244" y="148"/>
                </a:lnTo>
                <a:lnTo>
                  <a:pt x="2224" y="144"/>
                </a:lnTo>
                <a:lnTo>
                  <a:pt x="2204" y="142"/>
                </a:lnTo>
                <a:lnTo>
                  <a:pt x="2182" y="144"/>
                </a:lnTo>
                <a:lnTo>
                  <a:pt x="2160" y="146"/>
                </a:lnTo>
                <a:lnTo>
                  <a:pt x="2140" y="150"/>
                </a:lnTo>
                <a:lnTo>
                  <a:pt x="2122" y="154"/>
                </a:lnTo>
                <a:lnTo>
                  <a:pt x="2094" y="164"/>
                </a:lnTo>
                <a:lnTo>
                  <a:pt x="2080" y="172"/>
                </a:lnTo>
                <a:lnTo>
                  <a:pt x="2074" y="180"/>
                </a:lnTo>
                <a:lnTo>
                  <a:pt x="2070" y="190"/>
                </a:lnTo>
                <a:lnTo>
                  <a:pt x="2068" y="200"/>
                </a:lnTo>
                <a:lnTo>
                  <a:pt x="2064" y="208"/>
                </a:lnTo>
                <a:lnTo>
                  <a:pt x="2056" y="214"/>
                </a:lnTo>
                <a:lnTo>
                  <a:pt x="2032" y="230"/>
                </a:lnTo>
                <a:lnTo>
                  <a:pt x="1978" y="258"/>
                </a:lnTo>
                <a:lnTo>
                  <a:pt x="1970" y="264"/>
                </a:lnTo>
                <a:lnTo>
                  <a:pt x="1966" y="270"/>
                </a:lnTo>
                <a:lnTo>
                  <a:pt x="1966" y="276"/>
                </a:lnTo>
                <a:lnTo>
                  <a:pt x="1968" y="284"/>
                </a:lnTo>
                <a:lnTo>
                  <a:pt x="1976" y="296"/>
                </a:lnTo>
                <a:lnTo>
                  <a:pt x="1984" y="308"/>
                </a:lnTo>
                <a:lnTo>
                  <a:pt x="1988" y="312"/>
                </a:lnTo>
                <a:lnTo>
                  <a:pt x="1992" y="314"/>
                </a:lnTo>
                <a:lnTo>
                  <a:pt x="1998" y="314"/>
                </a:lnTo>
                <a:lnTo>
                  <a:pt x="2004" y="314"/>
                </a:lnTo>
                <a:lnTo>
                  <a:pt x="2018" y="312"/>
                </a:lnTo>
                <a:lnTo>
                  <a:pt x="2034" y="308"/>
                </a:lnTo>
                <a:lnTo>
                  <a:pt x="2042" y="306"/>
                </a:lnTo>
                <a:lnTo>
                  <a:pt x="2048" y="308"/>
                </a:lnTo>
                <a:lnTo>
                  <a:pt x="2052" y="312"/>
                </a:lnTo>
                <a:lnTo>
                  <a:pt x="2054" y="316"/>
                </a:lnTo>
                <a:lnTo>
                  <a:pt x="2056" y="328"/>
                </a:lnTo>
                <a:lnTo>
                  <a:pt x="2058" y="340"/>
                </a:lnTo>
                <a:lnTo>
                  <a:pt x="2060" y="342"/>
                </a:lnTo>
                <a:lnTo>
                  <a:pt x="2062" y="344"/>
                </a:lnTo>
                <a:lnTo>
                  <a:pt x="2070" y="348"/>
                </a:lnTo>
                <a:lnTo>
                  <a:pt x="2082" y="346"/>
                </a:lnTo>
                <a:lnTo>
                  <a:pt x="2096" y="340"/>
                </a:lnTo>
                <a:lnTo>
                  <a:pt x="2104" y="336"/>
                </a:lnTo>
                <a:lnTo>
                  <a:pt x="2108" y="330"/>
                </a:lnTo>
                <a:lnTo>
                  <a:pt x="2112" y="324"/>
                </a:lnTo>
                <a:lnTo>
                  <a:pt x="2114" y="318"/>
                </a:lnTo>
                <a:lnTo>
                  <a:pt x="2114" y="306"/>
                </a:lnTo>
                <a:lnTo>
                  <a:pt x="2114" y="294"/>
                </a:lnTo>
                <a:lnTo>
                  <a:pt x="2112" y="284"/>
                </a:lnTo>
                <a:lnTo>
                  <a:pt x="2112" y="276"/>
                </a:lnTo>
                <a:lnTo>
                  <a:pt x="2116" y="266"/>
                </a:lnTo>
                <a:lnTo>
                  <a:pt x="2124" y="254"/>
                </a:lnTo>
                <a:lnTo>
                  <a:pt x="2146" y="232"/>
                </a:lnTo>
                <a:lnTo>
                  <a:pt x="2156" y="224"/>
                </a:lnTo>
                <a:lnTo>
                  <a:pt x="2166" y="216"/>
                </a:lnTo>
                <a:lnTo>
                  <a:pt x="2170" y="214"/>
                </a:lnTo>
                <a:lnTo>
                  <a:pt x="2172" y="214"/>
                </a:lnTo>
                <a:lnTo>
                  <a:pt x="2174" y="216"/>
                </a:lnTo>
                <a:lnTo>
                  <a:pt x="2174" y="218"/>
                </a:lnTo>
                <a:lnTo>
                  <a:pt x="2170" y="228"/>
                </a:lnTo>
                <a:lnTo>
                  <a:pt x="2158" y="240"/>
                </a:lnTo>
                <a:lnTo>
                  <a:pt x="2152" y="246"/>
                </a:lnTo>
                <a:lnTo>
                  <a:pt x="2148" y="250"/>
                </a:lnTo>
                <a:lnTo>
                  <a:pt x="2146" y="256"/>
                </a:lnTo>
                <a:lnTo>
                  <a:pt x="2148" y="260"/>
                </a:lnTo>
                <a:lnTo>
                  <a:pt x="2154" y="270"/>
                </a:lnTo>
                <a:lnTo>
                  <a:pt x="2160" y="282"/>
                </a:lnTo>
                <a:lnTo>
                  <a:pt x="2164" y="288"/>
                </a:lnTo>
                <a:lnTo>
                  <a:pt x="2170" y="290"/>
                </a:lnTo>
                <a:lnTo>
                  <a:pt x="2176" y="290"/>
                </a:lnTo>
                <a:lnTo>
                  <a:pt x="2182" y="288"/>
                </a:lnTo>
                <a:lnTo>
                  <a:pt x="2198" y="284"/>
                </a:lnTo>
                <a:lnTo>
                  <a:pt x="2206" y="280"/>
                </a:lnTo>
                <a:lnTo>
                  <a:pt x="2216" y="278"/>
                </a:lnTo>
                <a:lnTo>
                  <a:pt x="2222" y="278"/>
                </a:lnTo>
                <a:lnTo>
                  <a:pt x="2224" y="280"/>
                </a:lnTo>
                <a:lnTo>
                  <a:pt x="2220" y="284"/>
                </a:lnTo>
                <a:lnTo>
                  <a:pt x="2212" y="288"/>
                </a:lnTo>
                <a:lnTo>
                  <a:pt x="2194" y="296"/>
                </a:lnTo>
                <a:lnTo>
                  <a:pt x="2184" y="300"/>
                </a:lnTo>
                <a:lnTo>
                  <a:pt x="2176" y="300"/>
                </a:lnTo>
                <a:lnTo>
                  <a:pt x="2170" y="302"/>
                </a:lnTo>
                <a:lnTo>
                  <a:pt x="2168" y="304"/>
                </a:lnTo>
                <a:lnTo>
                  <a:pt x="2168" y="306"/>
                </a:lnTo>
                <a:lnTo>
                  <a:pt x="2168" y="310"/>
                </a:lnTo>
                <a:lnTo>
                  <a:pt x="2168" y="318"/>
                </a:lnTo>
                <a:lnTo>
                  <a:pt x="2168" y="320"/>
                </a:lnTo>
                <a:lnTo>
                  <a:pt x="2164" y="320"/>
                </a:lnTo>
                <a:lnTo>
                  <a:pt x="2156" y="322"/>
                </a:lnTo>
                <a:lnTo>
                  <a:pt x="2152" y="328"/>
                </a:lnTo>
                <a:lnTo>
                  <a:pt x="2150" y="336"/>
                </a:lnTo>
                <a:lnTo>
                  <a:pt x="2148" y="350"/>
                </a:lnTo>
                <a:lnTo>
                  <a:pt x="2146" y="360"/>
                </a:lnTo>
                <a:lnTo>
                  <a:pt x="2144" y="364"/>
                </a:lnTo>
                <a:lnTo>
                  <a:pt x="2142" y="364"/>
                </a:lnTo>
                <a:lnTo>
                  <a:pt x="2136" y="366"/>
                </a:lnTo>
                <a:lnTo>
                  <a:pt x="2126" y="370"/>
                </a:lnTo>
                <a:lnTo>
                  <a:pt x="2116" y="372"/>
                </a:lnTo>
                <a:lnTo>
                  <a:pt x="2102" y="374"/>
                </a:lnTo>
                <a:lnTo>
                  <a:pt x="2088" y="374"/>
                </a:lnTo>
                <a:lnTo>
                  <a:pt x="2072" y="372"/>
                </a:lnTo>
                <a:lnTo>
                  <a:pt x="2064" y="368"/>
                </a:lnTo>
                <a:lnTo>
                  <a:pt x="2058" y="364"/>
                </a:lnTo>
                <a:lnTo>
                  <a:pt x="2052" y="354"/>
                </a:lnTo>
                <a:lnTo>
                  <a:pt x="2044" y="344"/>
                </a:lnTo>
                <a:lnTo>
                  <a:pt x="2042" y="338"/>
                </a:lnTo>
                <a:lnTo>
                  <a:pt x="2036" y="332"/>
                </a:lnTo>
                <a:lnTo>
                  <a:pt x="2030" y="328"/>
                </a:lnTo>
                <a:lnTo>
                  <a:pt x="2026" y="328"/>
                </a:lnTo>
                <a:lnTo>
                  <a:pt x="2024" y="328"/>
                </a:lnTo>
                <a:lnTo>
                  <a:pt x="2022" y="332"/>
                </a:lnTo>
                <a:lnTo>
                  <a:pt x="2018" y="340"/>
                </a:lnTo>
                <a:lnTo>
                  <a:pt x="2018" y="348"/>
                </a:lnTo>
                <a:lnTo>
                  <a:pt x="2016" y="356"/>
                </a:lnTo>
                <a:lnTo>
                  <a:pt x="2010" y="364"/>
                </a:lnTo>
                <a:lnTo>
                  <a:pt x="2002" y="372"/>
                </a:lnTo>
                <a:lnTo>
                  <a:pt x="1996" y="374"/>
                </a:lnTo>
                <a:lnTo>
                  <a:pt x="1988" y="378"/>
                </a:lnTo>
                <a:lnTo>
                  <a:pt x="1978" y="386"/>
                </a:lnTo>
                <a:lnTo>
                  <a:pt x="1968" y="398"/>
                </a:lnTo>
                <a:lnTo>
                  <a:pt x="1956" y="412"/>
                </a:lnTo>
                <a:lnTo>
                  <a:pt x="1952" y="416"/>
                </a:lnTo>
                <a:lnTo>
                  <a:pt x="1948" y="420"/>
                </a:lnTo>
                <a:lnTo>
                  <a:pt x="1946" y="420"/>
                </a:lnTo>
                <a:lnTo>
                  <a:pt x="1942" y="420"/>
                </a:lnTo>
                <a:lnTo>
                  <a:pt x="1936" y="416"/>
                </a:lnTo>
                <a:lnTo>
                  <a:pt x="1934" y="412"/>
                </a:lnTo>
                <a:lnTo>
                  <a:pt x="1934" y="406"/>
                </a:lnTo>
                <a:lnTo>
                  <a:pt x="1936" y="398"/>
                </a:lnTo>
                <a:lnTo>
                  <a:pt x="1938" y="390"/>
                </a:lnTo>
                <a:lnTo>
                  <a:pt x="1936" y="384"/>
                </a:lnTo>
                <a:lnTo>
                  <a:pt x="1936" y="378"/>
                </a:lnTo>
                <a:lnTo>
                  <a:pt x="1932" y="372"/>
                </a:lnTo>
                <a:lnTo>
                  <a:pt x="1928" y="366"/>
                </a:lnTo>
                <a:lnTo>
                  <a:pt x="1916" y="352"/>
                </a:lnTo>
                <a:lnTo>
                  <a:pt x="1912" y="344"/>
                </a:lnTo>
                <a:lnTo>
                  <a:pt x="1910" y="334"/>
                </a:lnTo>
                <a:lnTo>
                  <a:pt x="1908" y="322"/>
                </a:lnTo>
                <a:lnTo>
                  <a:pt x="1910" y="308"/>
                </a:lnTo>
                <a:lnTo>
                  <a:pt x="1912" y="296"/>
                </a:lnTo>
                <a:lnTo>
                  <a:pt x="1912" y="290"/>
                </a:lnTo>
                <a:lnTo>
                  <a:pt x="1908" y="286"/>
                </a:lnTo>
                <a:lnTo>
                  <a:pt x="1904" y="286"/>
                </a:lnTo>
                <a:lnTo>
                  <a:pt x="1892" y="290"/>
                </a:lnTo>
                <a:lnTo>
                  <a:pt x="1872" y="294"/>
                </a:lnTo>
                <a:lnTo>
                  <a:pt x="1856" y="298"/>
                </a:lnTo>
                <a:lnTo>
                  <a:pt x="1844" y="304"/>
                </a:lnTo>
                <a:lnTo>
                  <a:pt x="1838" y="312"/>
                </a:lnTo>
                <a:lnTo>
                  <a:pt x="1836" y="318"/>
                </a:lnTo>
                <a:lnTo>
                  <a:pt x="1832" y="328"/>
                </a:lnTo>
                <a:lnTo>
                  <a:pt x="1824" y="340"/>
                </a:lnTo>
                <a:lnTo>
                  <a:pt x="1802" y="368"/>
                </a:lnTo>
                <a:lnTo>
                  <a:pt x="1798" y="374"/>
                </a:lnTo>
                <a:lnTo>
                  <a:pt x="1794" y="382"/>
                </a:lnTo>
                <a:lnTo>
                  <a:pt x="1794" y="388"/>
                </a:lnTo>
                <a:lnTo>
                  <a:pt x="1794" y="394"/>
                </a:lnTo>
                <a:lnTo>
                  <a:pt x="1798" y="408"/>
                </a:lnTo>
                <a:lnTo>
                  <a:pt x="1806" y="422"/>
                </a:lnTo>
                <a:lnTo>
                  <a:pt x="1810" y="428"/>
                </a:lnTo>
                <a:lnTo>
                  <a:pt x="1814" y="428"/>
                </a:lnTo>
                <a:lnTo>
                  <a:pt x="1820" y="428"/>
                </a:lnTo>
                <a:lnTo>
                  <a:pt x="1824" y="424"/>
                </a:lnTo>
                <a:lnTo>
                  <a:pt x="1836" y="412"/>
                </a:lnTo>
                <a:lnTo>
                  <a:pt x="1842" y="398"/>
                </a:lnTo>
                <a:lnTo>
                  <a:pt x="1848" y="388"/>
                </a:lnTo>
                <a:lnTo>
                  <a:pt x="1854" y="380"/>
                </a:lnTo>
                <a:lnTo>
                  <a:pt x="1858" y="378"/>
                </a:lnTo>
                <a:lnTo>
                  <a:pt x="1860" y="378"/>
                </a:lnTo>
                <a:lnTo>
                  <a:pt x="1864" y="378"/>
                </a:lnTo>
                <a:lnTo>
                  <a:pt x="1868" y="382"/>
                </a:lnTo>
                <a:lnTo>
                  <a:pt x="1870" y="384"/>
                </a:lnTo>
                <a:lnTo>
                  <a:pt x="1870" y="388"/>
                </a:lnTo>
                <a:lnTo>
                  <a:pt x="1864" y="398"/>
                </a:lnTo>
                <a:lnTo>
                  <a:pt x="1854" y="410"/>
                </a:lnTo>
                <a:lnTo>
                  <a:pt x="1852" y="418"/>
                </a:lnTo>
                <a:lnTo>
                  <a:pt x="1850" y="424"/>
                </a:lnTo>
                <a:lnTo>
                  <a:pt x="1848" y="432"/>
                </a:lnTo>
                <a:lnTo>
                  <a:pt x="1850" y="436"/>
                </a:lnTo>
                <a:lnTo>
                  <a:pt x="1852" y="440"/>
                </a:lnTo>
                <a:lnTo>
                  <a:pt x="1854" y="440"/>
                </a:lnTo>
                <a:lnTo>
                  <a:pt x="1864" y="440"/>
                </a:lnTo>
                <a:lnTo>
                  <a:pt x="1880" y="436"/>
                </a:lnTo>
                <a:lnTo>
                  <a:pt x="1892" y="432"/>
                </a:lnTo>
                <a:lnTo>
                  <a:pt x="1896" y="430"/>
                </a:lnTo>
                <a:lnTo>
                  <a:pt x="1900" y="430"/>
                </a:lnTo>
                <a:lnTo>
                  <a:pt x="1910" y="434"/>
                </a:lnTo>
                <a:lnTo>
                  <a:pt x="1914" y="436"/>
                </a:lnTo>
                <a:lnTo>
                  <a:pt x="1914" y="440"/>
                </a:lnTo>
                <a:lnTo>
                  <a:pt x="1912" y="442"/>
                </a:lnTo>
                <a:lnTo>
                  <a:pt x="1906" y="444"/>
                </a:lnTo>
                <a:lnTo>
                  <a:pt x="1888" y="448"/>
                </a:lnTo>
                <a:lnTo>
                  <a:pt x="1872" y="450"/>
                </a:lnTo>
                <a:lnTo>
                  <a:pt x="1864" y="452"/>
                </a:lnTo>
                <a:lnTo>
                  <a:pt x="1860" y="454"/>
                </a:lnTo>
                <a:lnTo>
                  <a:pt x="1858" y="456"/>
                </a:lnTo>
                <a:lnTo>
                  <a:pt x="1858" y="460"/>
                </a:lnTo>
                <a:lnTo>
                  <a:pt x="1860" y="466"/>
                </a:lnTo>
                <a:lnTo>
                  <a:pt x="1864" y="470"/>
                </a:lnTo>
                <a:lnTo>
                  <a:pt x="1876" y="480"/>
                </a:lnTo>
                <a:lnTo>
                  <a:pt x="1882" y="486"/>
                </a:lnTo>
                <a:lnTo>
                  <a:pt x="1886" y="492"/>
                </a:lnTo>
                <a:lnTo>
                  <a:pt x="1886" y="498"/>
                </a:lnTo>
                <a:lnTo>
                  <a:pt x="1886" y="502"/>
                </a:lnTo>
                <a:lnTo>
                  <a:pt x="1886" y="508"/>
                </a:lnTo>
                <a:lnTo>
                  <a:pt x="1882" y="512"/>
                </a:lnTo>
                <a:lnTo>
                  <a:pt x="1878" y="514"/>
                </a:lnTo>
                <a:lnTo>
                  <a:pt x="1874" y="516"/>
                </a:lnTo>
                <a:lnTo>
                  <a:pt x="1848" y="520"/>
                </a:lnTo>
                <a:lnTo>
                  <a:pt x="1808" y="528"/>
                </a:lnTo>
                <a:lnTo>
                  <a:pt x="1798" y="532"/>
                </a:lnTo>
                <a:lnTo>
                  <a:pt x="1792" y="536"/>
                </a:lnTo>
                <a:lnTo>
                  <a:pt x="1790" y="542"/>
                </a:lnTo>
                <a:lnTo>
                  <a:pt x="1792" y="548"/>
                </a:lnTo>
                <a:lnTo>
                  <a:pt x="1796" y="564"/>
                </a:lnTo>
                <a:lnTo>
                  <a:pt x="1798" y="570"/>
                </a:lnTo>
                <a:lnTo>
                  <a:pt x="1796" y="576"/>
                </a:lnTo>
                <a:lnTo>
                  <a:pt x="1794" y="590"/>
                </a:lnTo>
                <a:lnTo>
                  <a:pt x="1792" y="606"/>
                </a:lnTo>
                <a:lnTo>
                  <a:pt x="1794" y="614"/>
                </a:lnTo>
                <a:lnTo>
                  <a:pt x="1796" y="620"/>
                </a:lnTo>
                <a:lnTo>
                  <a:pt x="1798" y="624"/>
                </a:lnTo>
                <a:lnTo>
                  <a:pt x="1804" y="626"/>
                </a:lnTo>
                <a:lnTo>
                  <a:pt x="1808" y="628"/>
                </a:lnTo>
                <a:lnTo>
                  <a:pt x="1812" y="632"/>
                </a:lnTo>
                <a:lnTo>
                  <a:pt x="1814" y="636"/>
                </a:lnTo>
                <a:lnTo>
                  <a:pt x="1816" y="642"/>
                </a:lnTo>
                <a:lnTo>
                  <a:pt x="1816" y="654"/>
                </a:lnTo>
                <a:lnTo>
                  <a:pt x="1814" y="658"/>
                </a:lnTo>
                <a:lnTo>
                  <a:pt x="1810" y="662"/>
                </a:lnTo>
                <a:lnTo>
                  <a:pt x="1800" y="676"/>
                </a:lnTo>
                <a:lnTo>
                  <a:pt x="1792" y="684"/>
                </a:lnTo>
                <a:lnTo>
                  <a:pt x="1780" y="694"/>
                </a:lnTo>
                <a:lnTo>
                  <a:pt x="1774" y="700"/>
                </a:lnTo>
                <a:lnTo>
                  <a:pt x="1770" y="706"/>
                </a:lnTo>
                <a:lnTo>
                  <a:pt x="1770" y="712"/>
                </a:lnTo>
                <a:lnTo>
                  <a:pt x="1770" y="716"/>
                </a:lnTo>
                <a:lnTo>
                  <a:pt x="1770" y="730"/>
                </a:lnTo>
                <a:lnTo>
                  <a:pt x="1770" y="736"/>
                </a:lnTo>
                <a:lnTo>
                  <a:pt x="1768" y="744"/>
                </a:lnTo>
                <a:lnTo>
                  <a:pt x="1766" y="750"/>
                </a:lnTo>
                <a:lnTo>
                  <a:pt x="1762" y="754"/>
                </a:lnTo>
                <a:lnTo>
                  <a:pt x="1752" y="758"/>
                </a:lnTo>
                <a:lnTo>
                  <a:pt x="1740" y="762"/>
                </a:lnTo>
                <a:lnTo>
                  <a:pt x="1732" y="766"/>
                </a:lnTo>
                <a:lnTo>
                  <a:pt x="1724" y="774"/>
                </a:lnTo>
                <a:lnTo>
                  <a:pt x="1712" y="790"/>
                </a:lnTo>
                <a:lnTo>
                  <a:pt x="1700" y="804"/>
                </a:lnTo>
                <a:lnTo>
                  <a:pt x="1680" y="838"/>
                </a:lnTo>
                <a:lnTo>
                  <a:pt x="1672" y="852"/>
                </a:lnTo>
                <a:lnTo>
                  <a:pt x="1670" y="858"/>
                </a:lnTo>
                <a:lnTo>
                  <a:pt x="1670" y="864"/>
                </a:lnTo>
                <a:lnTo>
                  <a:pt x="1670" y="870"/>
                </a:lnTo>
                <a:lnTo>
                  <a:pt x="1672" y="876"/>
                </a:lnTo>
                <a:lnTo>
                  <a:pt x="1682" y="894"/>
                </a:lnTo>
                <a:lnTo>
                  <a:pt x="1688" y="906"/>
                </a:lnTo>
                <a:lnTo>
                  <a:pt x="1690" y="914"/>
                </a:lnTo>
                <a:lnTo>
                  <a:pt x="1690" y="922"/>
                </a:lnTo>
                <a:lnTo>
                  <a:pt x="1688" y="928"/>
                </a:lnTo>
                <a:lnTo>
                  <a:pt x="1678" y="942"/>
                </a:lnTo>
                <a:lnTo>
                  <a:pt x="1668" y="960"/>
                </a:lnTo>
                <a:lnTo>
                  <a:pt x="1664" y="970"/>
                </a:lnTo>
                <a:lnTo>
                  <a:pt x="1662" y="976"/>
                </a:lnTo>
                <a:lnTo>
                  <a:pt x="1662" y="982"/>
                </a:lnTo>
                <a:lnTo>
                  <a:pt x="1666" y="988"/>
                </a:lnTo>
                <a:lnTo>
                  <a:pt x="1672" y="998"/>
                </a:lnTo>
                <a:lnTo>
                  <a:pt x="1676" y="1004"/>
                </a:lnTo>
                <a:lnTo>
                  <a:pt x="1680" y="1012"/>
                </a:lnTo>
                <a:lnTo>
                  <a:pt x="1682" y="1020"/>
                </a:lnTo>
                <a:lnTo>
                  <a:pt x="1686" y="1026"/>
                </a:lnTo>
                <a:lnTo>
                  <a:pt x="1692" y="1034"/>
                </a:lnTo>
                <a:lnTo>
                  <a:pt x="1700" y="1042"/>
                </a:lnTo>
                <a:lnTo>
                  <a:pt x="1702" y="1046"/>
                </a:lnTo>
                <a:lnTo>
                  <a:pt x="1704" y="1054"/>
                </a:lnTo>
                <a:lnTo>
                  <a:pt x="1708" y="1070"/>
                </a:lnTo>
                <a:lnTo>
                  <a:pt x="1716" y="1080"/>
                </a:lnTo>
                <a:lnTo>
                  <a:pt x="1726" y="1090"/>
                </a:lnTo>
                <a:lnTo>
                  <a:pt x="1740" y="1102"/>
                </a:lnTo>
                <a:lnTo>
                  <a:pt x="1774" y="1128"/>
                </a:lnTo>
                <a:lnTo>
                  <a:pt x="1788" y="1136"/>
                </a:lnTo>
                <a:lnTo>
                  <a:pt x="1794" y="1138"/>
                </a:lnTo>
                <a:lnTo>
                  <a:pt x="1798" y="1138"/>
                </a:lnTo>
                <a:lnTo>
                  <a:pt x="1808" y="1132"/>
                </a:lnTo>
                <a:lnTo>
                  <a:pt x="1824" y="1126"/>
                </a:lnTo>
                <a:lnTo>
                  <a:pt x="1842" y="1122"/>
                </a:lnTo>
                <a:lnTo>
                  <a:pt x="1854" y="1120"/>
                </a:lnTo>
                <a:lnTo>
                  <a:pt x="1868" y="1120"/>
                </a:lnTo>
                <a:lnTo>
                  <a:pt x="1880" y="1120"/>
                </a:lnTo>
                <a:lnTo>
                  <a:pt x="1888" y="1118"/>
                </a:lnTo>
                <a:lnTo>
                  <a:pt x="1894" y="1116"/>
                </a:lnTo>
                <a:lnTo>
                  <a:pt x="1900" y="1112"/>
                </a:lnTo>
                <a:lnTo>
                  <a:pt x="1912" y="1104"/>
                </a:lnTo>
                <a:lnTo>
                  <a:pt x="1920" y="1100"/>
                </a:lnTo>
                <a:lnTo>
                  <a:pt x="1934" y="1096"/>
                </a:lnTo>
                <a:lnTo>
                  <a:pt x="1954" y="1094"/>
                </a:lnTo>
                <a:lnTo>
                  <a:pt x="1958" y="1096"/>
                </a:lnTo>
                <a:lnTo>
                  <a:pt x="1958" y="1098"/>
                </a:lnTo>
                <a:lnTo>
                  <a:pt x="1956" y="1104"/>
                </a:lnTo>
                <a:lnTo>
                  <a:pt x="1956" y="1110"/>
                </a:lnTo>
                <a:lnTo>
                  <a:pt x="1956" y="1114"/>
                </a:lnTo>
                <a:lnTo>
                  <a:pt x="1960" y="1118"/>
                </a:lnTo>
                <a:lnTo>
                  <a:pt x="1964" y="1122"/>
                </a:lnTo>
                <a:lnTo>
                  <a:pt x="1976" y="1130"/>
                </a:lnTo>
                <a:lnTo>
                  <a:pt x="1994" y="1136"/>
                </a:lnTo>
                <a:lnTo>
                  <a:pt x="2014" y="1138"/>
                </a:lnTo>
                <a:lnTo>
                  <a:pt x="2024" y="1140"/>
                </a:lnTo>
                <a:lnTo>
                  <a:pt x="2028" y="1146"/>
                </a:lnTo>
                <a:lnTo>
                  <a:pt x="2030" y="1152"/>
                </a:lnTo>
                <a:lnTo>
                  <a:pt x="2028" y="1162"/>
                </a:lnTo>
                <a:lnTo>
                  <a:pt x="2022" y="1182"/>
                </a:lnTo>
                <a:lnTo>
                  <a:pt x="2020" y="1192"/>
                </a:lnTo>
                <a:lnTo>
                  <a:pt x="2018" y="1202"/>
                </a:lnTo>
                <a:lnTo>
                  <a:pt x="2018" y="1214"/>
                </a:lnTo>
                <a:lnTo>
                  <a:pt x="2018" y="1224"/>
                </a:lnTo>
                <a:lnTo>
                  <a:pt x="2024" y="1232"/>
                </a:lnTo>
                <a:lnTo>
                  <a:pt x="2032" y="1244"/>
                </a:lnTo>
                <a:lnTo>
                  <a:pt x="2044" y="1264"/>
                </a:lnTo>
                <a:lnTo>
                  <a:pt x="2056" y="1288"/>
                </a:lnTo>
                <a:lnTo>
                  <a:pt x="2066" y="1312"/>
                </a:lnTo>
                <a:lnTo>
                  <a:pt x="2074" y="1334"/>
                </a:lnTo>
                <a:lnTo>
                  <a:pt x="2074" y="1342"/>
                </a:lnTo>
                <a:lnTo>
                  <a:pt x="2074" y="1352"/>
                </a:lnTo>
                <a:lnTo>
                  <a:pt x="2070" y="1370"/>
                </a:lnTo>
                <a:lnTo>
                  <a:pt x="2064" y="1390"/>
                </a:lnTo>
                <a:lnTo>
                  <a:pt x="2054" y="1406"/>
                </a:lnTo>
                <a:lnTo>
                  <a:pt x="2050" y="1416"/>
                </a:lnTo>
                <a:lnTo>
                  <a:pt x="2048" y="1428"/>
                </a:lnTo>
                <a:lnTo>
                  <a:pt x="2048" y="1440"/>
                </a:lnTo>
                <a:lnTo>
                  <a:pt x="2048" y="1456"/>
                </a:lnTo>
                <a:lnTo>
                  <a:pt x="2052" y="1470"/>
                </a:lnTo>
                <a:lnTo>
                  <a:pt x="2058" y="1486"/>
                </a:lnTo>
                <a:lnTo>
                  <a:pt x="2066" y="1502"/>
                </a:lnTo>
                <a:lnTo>
                  <a:pt x="2074" y="1516"/>
                </a:lnTo>
                <a:lnTo>
                  <a:pt x="2084" y="1528"/>
                </a:lnTo>
                <a:lnTo>
                  <a:pt x="2088" y="1538"/>
                </a:lnTo>
                <a:lnTo>
                  <a:pt x="2092" y="1546"/>
                </a:lnTo>
                <a:lnTo>
                  <a:pt x="2092" y="1552"/>
                </a:lnTo>
                <a:lnTo>
                  <a:pt x="2088" y="1568"/>
                </a:lnTo>
                <a:lnTo>
                  <a:pt x="2088" y="1578"/>
                </a:lnTo>
                <a:lnTo>
                  <a:pt x="2086" y="1590"/>
                </a:lnTo>
                <a:lnTo>
                  <a:pt x="2088" y="1602"/>
                </a:lnTo>
                <a:lnTo>
                  <a:pt x="2090" y="1612"/>
                </a:lnTo>
                <a:lnTo>
                  <a:pt x="2094" y="1618"/>
                </a:lnTo>
                <a:lnTo>
                  <a:pt x="2098" y="1624"/>
                </a:lnTo>
                <a:lnTo>
                  <a:pt x="2110" y="1632"/>
                </a:lnTo>
                <a:lnTo>
                  <a:pt x="2116" y="1636"/>
                </a:lnTo>
                <a:lnTo>
                  <a:pt x="2122" y="1644"/>
                </a:lnTo>
                <a:lnTo>
                  <a:pt x="2126" y="1652"/>
                </a:lnTo>
                <a:lnTo>
                  <a:pt x="2130" y="1664"/>
                </a:lnTo>
                <a:lnTo>
                  <a:pt x="2134" y="1686"/>
                </a:lnTo>
                <a:lnTo>
                  <a:pt x="2136" y="1708"/>
                </a:lnTo>
                <a:lnTo>
                  <a:pt x="2140" y="1718"/>
                </a:lnTo>
                <a:lnTo>
                  <a:pt x="2144" y="1728"/>
                </a:lnTo>
                <a:lnTo>
                  <a:pt x="2150" y="1734"/>
                </a:lnTo>
                <a:lnTo>
                  <a:pt x="2156" y="1738"/>
                </a:lnTo>
                <a:lnTo>
                  <a:pt x="2162" y="1738"/>
                </a:lnTo>
                <a:lnTo>
                  <a:pt x="2170" y="1736"/>
                </a:lnTo>
                <a:lnTo>
                  <a:pt x="2188" y="1728"/>
                </a:lnTo>
                <a:lnTo>
                  <a:pt x="2208" y="1720"/>
                </a:lnTo>
                <a:lnTo>
                  <a:pt x="2226" y="1714"/>
                </a:lnTo>
                <a:lnTo>
                  <a:pt x="2242" y="1710"/>
                </a:lnTo>
                <a:lnTo>
                  <a:pt x="2258" y="1702"/>
                </a:lnTo>
                <a:lnTo>
                  <a:pt x="2278" y="1690"/>
                </a:lnTo>
                <a:lnTo>
                  <a:pt x="2290" y="1680"/>
                </a:lnTo>
                <a:lnTo>
                  <a:pt x="2300" y="1668"/>
                </a:lnTo>
                <a:lnTo>
                  <a:pt x="2310" y="1656"/>
                </a:lnTo>
                <a:lnTo>
                  <a:pt x="2320" y="1644"/>
                </a:lnTo>
                <a:lnTo>
                  <a:pt x="2332" y="1620"/>
                </a:lnTo>
                <a:lnTo>
                  <a:pt x="2334" y="1612"/>
                </a:lnTo>
                <a:lnTo>
                  <a:pt x="2336" y="1606"/>
                </a:lnTo>
                <a:lnTo>
                  <a:pt x="2338" y="1596"/>
                </a:lnTo>
                <a:lnTo>
                  <a:pt x="2342" y="1590"/>
                </a:lnTo>
                <a:lnTo>
                  <a:pt x="2352" y="1584"/>
                </a:lnTo>
                <a:lnTo>
                  <a:pt x="2362" y="1580"/>
                </a:lnTo>
                <a:lnTo>
                  <a:pt x="2368" y="1576"/>
                </a:lnTo>
                <a:lnTo>
                  <a:pt x="2372" y="1568"/>
                </a:lnTo>
                <a:lnTo>
                  <a:pt x="2374" y="1560"/>
                </a:lnTo>
                <a:lnTo>
                  <a:pt x="2376" y="1550"/>
                </a:lnTo>
                <a:lnTo>
                  <a:pt x="2376" y="1532"/>
                </a:lnTo>
                <a:lnTo>
                  <a:pt x="2374" y="1518"/>
                </a:lnTo>
                <a:lnTo>
                  <a:pt x="2374" y="1510"/>
                </a:lnTo>
                <a:lnTo>
                  <a:pt x="2376" y="1502"/>
                </a:lnTo>
                <a:lnTo>
                  <a:pt x="2380" y="1494"/>
                </a:lnTo>
                <a:lnTo>
                  <a:pt x="2384" y="1488"/>
                </a:lnTo>
                <a:lnTo>
                  <a:pt x="2414" y="1460"/>
                </a:lnTo>
                <a:lnTo>
                  <a:pt x="2448" y="1424"/>
                </a:lnTo>
                <a:lnTo>
                  <a:pt x="2452" y="1418"/>
                </a:lnTo>
                <a:lnTo>
                  <a:pt x="2456" y="1412"/>
                </a:lnTo>
                <a:lnTo>
                  <a:pt x="2456" y="1404"/>
                </a:lnTo>
                <a:lnTo>
                  <a:pt x="2454" y="1396"/>
                </a:lnTo>
                <a:lnTo>
                  <a:pt x="2450" y="1378"/>
                </a:lnTo>
                <a:lnTo>
                  <a:pt x="2446" y="1358"/>
                </a:lnTo>
                <a:lnTo>
                  <a:pt x="2444" y="1340"/>
                </a:lnTo>
                <a:lnTo>
                  <a:pt x="2438" y="1324"/>
                </a:lnTo>
                <a:lnTo>
                  <a:pt x="2436" y="1310"/>
                </a:lnTo>
                <a:lnTo>
                  <a:pt x="2434" y="1288"/>
                </a:lnTo>
                <a:lnTo>
                  <a:pt x="2432" y="1270"/>
                </a:lnTo>
                <a:lnTo>
                  <a:pt x="2434" y="1262"/>
                </a:lnTo>
                <a:lnTo>
                  <a:pt x="2436" y="1256"/>
                </a:lnTo>
                <a:lnTo>
                  <a:pt x="2440" y="1248"/>
                </a:lnTo>
                <a:lnTo>
                  <a:pt x="2448" y="1238"/>
                </a:lnTo>
                <a:lnTo>
                  <a:pt x="2478" y="1208"/>
                </a:lnTo>
                <a:lnTo>
                  <a:pt x="2500" y="1186"/>
                </a:lnTo>
                <a:lnTo>
                  <a:pt x="2520" y="1164"/>
                </a:lnTo>
                <a:lnTo>
                  <a:pt x="2538" y="1142"/>
                </a:lnTo>
                <a:lnTo>
                  <a:pt x="2554" y="1118"/>
                </a:lnTo>
                <a:lnTo>
                  <a:pt x="2580" y="1078"/>
                </a:lnTo>
                <a:lnTo>
                  <a:pt x="2588" y="1064"/>
                </a:lnTo>
                <a:lnTo>
                  <a:pt x="2592" y="1054"/>
                </a:lnTo>
                <a:lnTo>
                  <a:pt x="2594" y="1042"/>
                </a:lnTo>
                <a:lnTo>
                  <a:pt x="2594" y="1030"/>
                </a:lnTo>
                <a:lnTo>
                  <a:pt x="2594" y="1018"/>
                </a:lnTo>
                <a:lnTo>
                  <a:pt x="2592" y="1008"/>
                </a:lnTo>
                <a:lnTo>
                  <a:pt x="2590" y="1006"/>
                </a:lnTo>
                <a:lnTo>
                  <a:pt x="2588" y="1004"/>
                </a:lnTo>
                <a:lnTo>
                  <a:pt x="2578" y="1004"/>
                </a:lnTo>
                <a:lnTo>
                  <a:pt x="2550" y="1010"/>
                </a:lnTo>
                <a:lnTo>
                  <a:pt x="2520" y="1016"/>
                </a:lnTo>
                <a:lnTo>
                  <a:pt x="2500" y="1020"/>
                </a:lnTo>
                <a:lnTo>
                  <a:pt x="2492" y="1020"/>
                </a:lnTo>
                <a:lnTo>
                  <a:pt x="2484" y="1014"/>
                </a:lnTo>
                <a:lnTo>
                  <a:pt x="2468" y="1000"/>
                </a:lnTo>
                <a:lnTo>
                  <a:pt x="2456" y="984"/>
                </a:lnTo>
                <a:lnTo>
                  <a:pt x="2448" y="970"/>
                </a:lnTo>
                <a:lnTo>
                  <a:pt x="2446" y="966"/>
                </a:lnTo>
                <a:lnTo>
                  <a:pt x="2442" y="960"/>
                </a:lnTo>
                <a:lnTo>
                  <a:pt x="2430" y="950"/>
                </a:lnTo>
                <a:lnTo>
                  <a:pt x="2414" y="938"/>
                </a:lnTo>
                <a:lnTo>
                  <a:pt x="2398" y="924"/>
                </a:lnTo>
                <a:lnTo>
                  <a:pt x="2392" y="916"/>
                </a:lnTo>
                <a:lnTo>
                  <a:pt x="2388" y="906"/>
                </a:lnTo>
                <a:lnTo>
                  <a:pt x="2386" y="898"/>
                </a:lnTo>
                <a:lnTo>
                  <a:pt x="2386" y="888"/>
                </a:lnTo>
                <a:lnTo>
                  <a:pt x="2384" y="870"/>
                </a:lnTo>
                <a:lnTo>
                  <a:pt x="2382" y="862"/>
                </a:lnTo>
                <a:lnTo>
                  <a:pt x="2376" y="852"/>
                </a:lnTo>
                <a:lnTo>
                  <a:pt x="2366" y="834"/>
                </a:lnTo>
                <a:lnTo>
                  <a:pt x="2356" y="816"/>
                </a:lnTo>
                <a:lnTo>
                  <a:pt x="2352" y="796"/>
                </a:lnTo>
                <a:lnTo>
                  <a:pt x="2348" y="780"/>
                </a:lnTo>
                <a:lnTo>
                  <a:pt x="2348" y="776"/>
                </a:lnTo>
                <a:lnTo>
                  <a:pt x="2350" y="774"/>
                </a:lnTo>
                <a:lnTo>
                  <a:pt x="2356" y="778"/>
                </a:lnTo>
                <a:lnTo>
                  <a:pt x="2362" y="784"/>
                </a:lnTo>
                <a:lnTo>
                  <a:pt x="2378" y="800"/>
                </a:lnTo>
                <a:lnTo>
                  <a:pt x="2394" y="818"/>
                </a:lnTo>
                <a:lnTo>
                  <a:pt x="2412" y="842"/>
                </a:lnTo>
                <a:lnTo>
                  <a:pt x="2430" y="866"/>
                </a:lnTo>
                <a:lnTo>
                  <a:pt x="2454" y="908"/>
                </a:lnTo>
                <a:lnTo>
                  <a:pt x="2460" y="922"/>
                </a:lnTo>
                <a:lnTo>
                  <a:pt x="2464" y="938"/>
                </a:lnTo>
                <a:lnTo>
                  <a:pt x="2468" y="954"/>
                </a:lnTo>
                <a:lnTo>
                  <a:pt x="2470" y="970"/>
                </a:lnTo>
                <a:lnTo>
                  <a:pt x="2472" y="978"/>
                </a:lnTo>
                <a:lnTo>
                  <a:pt x="2474" y="982"/>
                </a:lnTo>
                <a:lnTo>
                  <a:pt x="2478" y="986"/>
                </a:lnTo>
                <a:lnTo>
                  <a:pt x="2482" y="990"/>
                </a:lnTo>
                <a:lnTo>
                  <a:pt x="2492" y="992"/>
                </a:lnTo>
                <a:lnTo>
                  <a:pt x="2506" y="992"/>
                </a:lnTo>
                <a:lnTo>
                  <a:pt x="2516" y="990"/>
                </a:lnTo>
                <a:lnTo>
                  <a:pt x="2528" y="986"/>
                </a:lnTo>
                <a:lnTo>
                  <a:pt x="2562" y="970"/>
                </a:lnTo>
                <a:lnTo>
                  <a:pt x="2622" y="942"/>
                </a:lnTo>
                <a:lnTo>
                  <a:pt x="2632" y="936"/>
                </a:lnTo>
                <a:lnTo>
                  <a:pt x="2642" y="928"/>
                </a:lnTo>
                <a:lnTo>
                  <a:pt x="2660" y="910"/>
                </a:lnTo>
                <a:lnTo>
                  <a:pt x="2678" y="886"/>
                </a:lnTo>
                <a:lnTo>
                  <a:pt x="2684" y="874"/>
                </a:lnTo>
                <a:lnTo>
                  <a:pt x="2690" y="860"/>
                </a:lnTo>
                <a:lnTo>
                  <a:pt x="2692" y="850"/>
                </a:lnTo>
                <a:lnTo>
                  <a:pt x="2690" y="842"/>
                </a:lnTo>
                <a:lnTo>
                  <a:pt x="2686" y="836"/>
                </a:lnTo>
                <a:lnTo>
                  <a:pt x="2678" y="832"/>
                </a:lnTo>
                <a:lnTo>
                  <a:pt x="2662" y="824"/>
                </a:lnTo>
                <a:lnTo>
                  <a:pt x="2654" y="820"/>
                </a:lnTo>
                <a:lnTo>
                  <a:pt x="2648" y="816"/>
                </a:lnTo>
                <a:lnTo>
                  <a:pt x="2642" y="810"/>
                </a:lnTo>
                <a:lnTo>
                  <a:pt x="2638" y="808"/>
                </a:lnTo>
                <a:lnTo>
                  <a:pt x="2634" y="808"/>
                </a:lnTo>
                <a:lnTo>
                  <a:pt x="2630" y="810"/>
                </a:lnTo>
                <a:lnTo>
                  <a:pt x="2622" y="816"/>
                </a:lnTo>
                <a:lnTo>
                  <a:pt x="2616" y="818"/>
                </a:lnTo>
                <a:lnTo>
                  <a:pt x="2610" y="820"/>
                </a:lnTo>
                <a:lnTo>
                  <a:pt x="2602" y="820"/>
                </a:lnTo>
                <a:lnTo>
                  <a:pt x="2596" y="818"/>
                </a:lnTo>
                <a:lnTo>
                  <a:pt x="2588" y="814"/>
                </a:lnTo>
                <a:lnTo>
                  <a:pt x="2580" y="808"/>
                </a:lnTo>
                <a:lnTo>
                  <a:pt x="2542" y="768"/>
                </a:lnTo>
                <a:lnTo>
                  <a:pt x="2526" y="752"/>
                </a:lnTo>
                <a:lnTo>
                  <a:pt x="2524" y="748"/>
                </a:lnTo>
                <a:lnTo>
                  <a:pt x="2524" y="746"/>
                </a:lnTo>
                <a:lnTo>
                  <a:pt x="2530" y="744"/>
                </a:lnTo>
                <a:lnTo>
                  <a:pt x="2534" y="744"/>
                </a:lnTo>
                <a:lnTo>
                  <a:pt x="2536" y="742"/>
                </a:lnTo>
                <a:lnTo>
                  <a:pt x="2540" y="740"/>
                </a:lnTo>
                <a:lnTo>
                  <a:pt x="2546" y="742"/>
                </a:lnTo>
                <a:lnTo>
                  <a:pt x="2560" y="750"/>
                </a:lnTo>
                <a:lnTo>
                  <a:pt x="2578" y="762"/>
                </a:lnTo>
                <a:lnTo>
                  <a:pt x="2594" y="778"/>
                </a:lnTo>
                <a:lnTo>
                  <a:pt x="2604" y="790"/>
                </a:lnTo>
                <a:lnTo>
                  <a:pt x="2610" y="792"/>
                </a:lnTo>
                <a:lnTo>
                  <a:pt x="2614" y="794"/>
                </a:lnTo>
                <a:lnTo>
                  <a:pt x="2624" y="792"/>
                </a:lnTo>
                <a:lnTo>
                  <a:pt x="2638" y="792"/>
                </a:lnTo>
                <a:lnTo>
                  <a:pt x="2650" y="794"/>
                </a:lnTo>
                <a:lnTo>
                  <a:pt x="2662" y="798"/>
                </a:lnTo>
                <a:lnTo>
                  <a:pt x="2674" y="804"/>
                </a:lnTo>
                <a:lnTo>
                  <a:pt x="2692" y="810"/>
                </a:lnTo>
                <a:lnTo>
                  <a:pt x="2702" y="812"/>
                </a:lnTo>
                <a:lnTo>
                  <a:pt x="2712" y="814"/>
                </a:lnTo>
                <a:lnTo>
                  <a:pt x="2728" y="812"/>
                </a:lnTo>
                <a:lnTo>
                  <a:pt x="2744" y="810"/>
                </a:lnTo>
                <a:lnTo>
                  <a:pt x="2760" y="810"/>
                </a:lnTo>
                <a:lnTo>
                  <a:pt x="2768" y="812"/>
                </a:lnTo>
                <a:lnTo>
                  <a:pt x="2774" y="814"/>
                </a:lnTo>
                <a:lnTo>
                  <a:pt x="2780" y="816"/>
                </a:lnTo>
                <a:lnTo>
                  <a:pt x="2782" y="822"/>
                </a:lnTo>
                <a:lnTo>
                  <a:pt x="2790" y="834"/>
                </a:lnTo>
                <a:lnTo>
                  <a:pt x="2798" y="850"/>
                </a:lnTo>
                <a:lnTo>
                  <a:pt x="2808" y="866"/>
                </a:lnTo>
                <a:lnTo>
                  <a:pt x="2812" y="868"/>
                </a:lnTo>
                <a:lnTo>
                  <a:pt x="2814" y="870"/>
                </a:lnTo>
                <a:lnTo>
                  <a:pt x="2826" y="872"/>
                </a:lnTo>
                <a:lnTo>
                  <a:pt x="2846" y="872"/>
                </a:lnTo>
                <a:lnTo>
                  <a:pt x="2864" y="874"/>
                </a:lnTo>
                <a:lnTo>
                  <a:pt x="2866" y="876"/>
                </a:lnTo>
                <a:lnTo>
                  <a:pt x="2864" y="876"/>
                </a:lnTo>
                <a:lnTo>
                  <a:pt x="2860" y="884"/>
                </a:lnTo>
                <a:lnTo>
                  <a:pt x="2858" y="888"/>
                </a:lnTo>
                <a:lnTo>
                  <a:pt x="2856" y="896"/>
                </a:lnTo>
                <a:lnTo>
                  <a:pt x="2856" y="912"/>
                </a:lnTo>
                <a:lnTo>
                  <a:pt x="2860" y="924"/>
                </a:lnTo>
                <a:lnTo>
                  <a:pt x="2868" y="938"/>
                </a:lnTo>
                <a:lnTo>
                  <a:pt x="2882" y="956"/>
                </a:lnTo>
                <a:lnTo>
                  <a:pt x="2888" y="968"/>
                </a:lnTo>
                <a:lnTo>
                  <a:pt x="2896" y="982"/>
                </a:lnTo>
                <a:lnTo>
                  <a:pt x="2906" y="1012"/>
                </a:lnTo>
                <a:lnTo>
                  <a:pt x="2912" y="1042"/>
                </a:lnTo>
                <a:lnTo>
                  <a:pt x="2918" y="1066"/>
                </a:lnTo>
                <a:lnTo>
                  <a:pt x="2922" y="1074"/>
                </a:lnTo>
                <a:lnTo>
                  <a:pt x="2924" y="1078"/>
                </a:lnTo>
                <a:lnTo>
                  <a:pt x="2928" y="1078"/>
                </a:lnTo>
                <a:lnTo>
                  <a:pt x="2934" y="1076"/>
                </a:lnTo>
                <a:lnTo>
                  <a:pt x="2946" y="1070"/>
                </a:lnTo>
                <a:lnTo>
                  <a:pt x="2952" y="1068"/>
                </a:lnTo>
                <a:lnTo>
                  <a:pt x="2960" y="1066"/>
                </a:lnTo>
                <a:lnTo>
                  <a:pt x="2966" y="1068"/>
                </a:lnTo>
                <a:lnTo>
                  <a:pt x="2970" y="1070"/>
                </a:lnTo>
                <a:lnTo>
                  <a:pt x="2972" y="1074"/>
                </a:lnTo>
                <a:lnTo>
                  <a:pt x="2972" y="1078"/>
                </a:lnTo>
                <a:lnTo>
                  <a:pt x="2972" y="1094"/>
                </a:lnTo>
                <a:lnTo>
                  <a:pt x="2974" y="1102"/>
                </a:lnTo>
                <a:lnTo>
                  <a:pt x="2978" y="1112"/>
                </a:lnTo>
                <a:lnTo>
                  <a:pt x="2984" y="1120"/>
                </a:lnTo>
                <a:lnTo>
                  <a:pt x="2990" y="1122"/>
                </a:lnTo>
                <a:lnTo>
                  <a:pt x="2996" y="1120"/>
                </a:lnTo>
                <a:lnTo>
                  <a:pt x="3000" y="1116"/>
                </a:lnTo>
                <a:lnTo>
                  <a:pt x="3002" y="1110"/>
                </a:lnTo>
                <a:lnTo>
                  <a:pt x="3006" y="1104"/>
                </a:lnTo>
                <a:lnTo>
                  <a:pt x="3008" y="1094"/>
                </a:lnTo>
                <a:lnTo>
                  <a:pt x="3006" y="1084"/>
                </a:lnTo>
                <a:lnTo>
                  <a:pt x="3002" y="1070"/>
                </a:lnTo>
                <a:lnTo>
                  <a:pt x="2994" y="1058"/>
                </a:lnTo>
                <a:lnTo>
                  <a:pt x="2988" y="1050"/>
                </a:lnTo>
                <a:lnTo>
                  <a:pt x="2980" y="1044"/>
                </a:lnTo>
                <a:lnTo>
                  <a:pt x="2974" y="1042"/>
                </a:lnTo>
                <a:lnTo>
                  <a:pt x="2972" y="1040"/>
                </a:lnTo>
                <a:lnTo>
                  <a:pt x="2970" y="1036"/>
                </a:lnTo>
                <a:lnTo>
                  <a:pt x="2972" y="1034"/>
                </a:lnTo>
                <a:lnTo>
                  <a:pt x="2976" y="1030"/>
                </a:lnTo>
                <a:lnTo>
                  <a:pt x="2978" y="1024"/>
                </a:lnTo>
                <a:lnTo>
                  <a:pt x="2980" y="1020"/>
                </a:lnTo>
                <a:lnTo>
                  <a:pt x="2980" y="1008"/>
                </a:lnTo>
                <a:lnTo>
                  <a:pt x="2978" y="996"/>
                </a:lnTo>
                <a:lnTo>
                  <a:pt x="2978" y="984"/>
                </a:lnTo>
                <a:lnTo>
                  <a:pt x="2978" y="970"/>
                </a:lnTo>
                <a:lnTo>
                  <a:pt x="2980" y="960"/>
                </a:lnTo>
                <a:lnTo>
                  <a:pt x="2982" y="950"/>
                </a:lnTo>
                <a:lnTo>
                  <a:pt x="2988" y="944"/>
                </a:lnTo>
                <a:lnTo>
                  <a:pt x="3012" y="918"/>
                </a:lnTo>
                <a:lnTo>
                  <a:pt x="3044" y="882"/>
                </a:lnTo>
                <a:lnTo>
                  <a:pt x="3058" y="870"/>
                </a:lnTo>
                <a:lnTo>
                  <a:pt x="3064" y="866"/>
                </a:lnTo>
                <a:lnTo>
                  <a:pt x="3072" y="862"/>
                </a:lnTo>
                <a:lnTo>
                  <a:pt x="3086" y="860"/>
                </a:lnTo>
                <a:lnTo>
                  <a:pt x="3104" y="860"/>
                </a:lnTo>
                <a:lnTo>
                  <a:pt x="3116" y="862"/>
                </a:lnTo>
                <a:lnTo>
                  <a:pt x="3118" y="864"/>
                </a:lnTo>
                <a:lnTo>
                  <a:pt x="3118" y="872"/>
                </a:lnTo>
                <a:lnTo>
                  <a:pt x="3120" y="878"/>
                </a:lnTo>
                <a:lnTo>
                  <a:pt x="3124" y="884"/>
                </a:lnTo>
                <a:lnTo>
                  <a:pt x="3134" y="900"/>
                </a:lnTo>
                <a:lnTo>
                  <a:pt x="3140" y="920"/>
                </a:lnTo>
                <a:lnTo>
                  <a:pt x="3148" y="938"/>
                </a:lnTo>
                <a:lnTo>
                  <a:pt x="3154" y="946"/>
                </a:lnTo>
                <a:lnTo>
                  <a:pt x="3160" y="954"/>
                </a:lnTo>
                <a:lnTo>
                  <a:pt x="3164" y="960"/>
                </a:lnTo>
                <a:lnTo>
                  <a:pt x="3170" y="962"/>
                </a:lnTo>
                <a:lnTo>
                  <a:pt x="3172" y="960"/>
                </a:lnTo>
                <a:lnTo>
                  <a:pt x="3176" y="958"/>
                </a:lnTo>
                <a:lnTo>
                  <a:pt x="3182" y="950"/>
                </a:lnTo>
                <a:lnTo>
                  <a:pt x="3186" y="946"/>
                </a:lnTo>
                <a:lnTo>
                  <a:pt x="3192" y="944"/>
                </a:lnTo>
                <a:lnTo>
                  <a:pt x="3196" y="942"/>
                </a:lnTo>
                <a:lnTo>
                  <a:pt x="3198" y="944"/>
                </a:lnTo>
                <a:lnTo>
                  <a:pt x="3200" y="954"/>
                </a:lnTo>
                <a:lnTo>
                  <a:pt x="3202" y="968"/>
                </a:lnTo>
                <a:lnTo>
                  <a:pt x="3204" y="976"/>
                </a:lnTo>
                <a:lnTo>
                  <a:pt x="3206" y="984"/>
                </a:lnTo>
                <a:lnTo>
                  <a:pt x="3210" y="992"/>
                </a:lnTo>
                <a:lnTo>
                  <a:pt x="3210" y="1000"/>
                </a:lnTo>
                <a:lnTo>
                  <a:pt x="3212" y="1018"/>
                </a:lnTo>
                <a:lnTo>
                  <a:pt x="3210" y="1050"/>
                </a:lnTo>
                <a:lnTo>
                  <a:pt x="3210" y="1056"/>
                </a:lnTo>
                <a:lnTo>
                  <a:pt x="3214" y="1064"/>
                </a:lnTo>
                <a:lnTo>
                  <a:pt x="3222" y="1078"/>
                </a:lnTo>
                <a:lnTo>
                  <a:pt x="3244" y="1104"/>
                </a:lnTo>
                <a:lnTo>
                  <a:pt x="3252" y="1114"/>
                </a:lnTo>
                <a:lnTo>
                  <a:pt x="3254" y="1124"/>
                </a:lnTo>
                <a:lnTo>
                  <a:pt x="3250" y="1130"/>
                </a:lnTo>
                <a:lnTo>
                  <a:pt x="3244" y="1136"/>
                </a:lnTo>
                <a:lnTo>
                  <a:pt x="3242" y="1136"/>
                </a:lnTo>
                <a:lnTo>
                  <a:pt x="3238" y="1136"/>
                </a:lnTo>
                <a:lnTo>
                  <a:pt x="3228" y="1128"/>
                </a:lnTo>
                <a:lnTo>
                  <a:pt x="3206" y="1106"/>
                </a:lnTo>
                <a:lnTo>
                  <a:pt x="3200" y="1102"/>
                </a:lnTo>
                <a:lnTo>
                  <a:pt x="3196" y="1098"/>
                </a:lnTo>
                <a:lnTo>
                  <a:pt x="3190" y="1098"/>
                </a:lnTo>
                <a:lnTo>
                  <a:pt x="3186" y="1100"/>
                </a:lnTo>
                <a:lnTo>
                  <a:pt x="3182" y="1102"/>
                </a:lnTo>
                <a:lnTo>
                  <a:pt x="3182" y="1106"/>
                </a:lnTo>
                <a:lnTo>
                  <a:pt x="3182" y="1110"/>
                </a:lnTo>
                <a:lnTo>
                  <a:pt x="3186" y="1116"/>
                </a:lnTo>
                <a:lnTo>
                  <a:pt x="3196" y="1128"/>
                </a:lnTo>
                <a:lnTo>
                  <a:pt x="3204" y="1146"/>
                </a:lnTo>
                <a:lnTo>
                  <a:pt x="3222" y="1186"/>
                </a:lnTo>
                <a:lnTo>
                  <a:pt x="3238" y="1208"/>
                </a:lnTo>
                <a:lnTo>
                  <a:pt x="3254" y="1232"/>
                </a:lnTo>
                <a:lnTo>
                  <a:pt x="3292" y="1278"/>
                </a:lnTo>
                <a:lnTo>
                  <a:pt x="3302" y="1290"/>
                </a:lnTo>
                <a:lnTo>
                  <a:pt x="3316" y="1298"/>
                </a:lnTo>
                <a:lnTo>
                  <a:pt x="3332" y="1306"/>
                </a:lnTo>
                <a:lnTo>
                  <a:pt x="3350" y="1312"/>
                </a:lnTo>
                <a:lnTo>
                  <a:pt x="3368" y="1316"/>
                </a:lnTo>
                <a:lnTo>
                  <a:pt x="3384" y="1320"/>
                </a:lnTo>
                <a:lnTo>
                  <a:pt x="3412" y="1322"/>
                </a:lnTo>
                <a:lnTo>
                  <a:pt x="3422" y="1324"/>
                </a:lnTo>
                <a:lnTo>
                  <a:pt x="3436" y="1326"/>
                </a:lnTo>
                <a:lnTo>
                  <a:pt x="3466" y="1334"/>
                </a:lnTo>
                <a:lnTo>
                  <a:pt x="3494" y="1344"/>
                </a:lnTo>
                <a:lnTo>
                  <a:pt x="3520" y="1350"/>
                </a:lnTo>
                <a:close/>
                <a:moveTo>
                  <a:pt x="2350" y="696"/>
                </a:moveTo>
                <a:lnTo>
                  <a:pt x="2350" y="696"/>
                </a:lnTo>
                <a:lnTo>
                  <a:pt x="2344" y="710"/>
                </a:lnTo>
                <a:lnTo>
                  <a:pt x="2338" y="720"/>
                </a:lnTo>
                <a:lnTo>
                  <a:pt x="2334" y="724"/>
                </a:lnTo>
                <a:lnTo>
                  <a:pt x="2330" y="726"/>
                </a:lnTo>
                <a:lnTo>
                  <a:pt x="2326" y="726"/>
                </a:lnTo>
                <a:lnTo>
                  <a:pt x="2320" y="724"/>
                </a:lnTo>
                <a:lnTo>
                  <a:pt x="2304" y="722"/>
                </a:lnTo>
                <a:lnTo>
                  <a:pt x="2278" y="720"/>
                </a:lnTo>
                <a:lnTo>
                  <a:pt x="2252" y="718"/>
                </a:lnTo>
                <a:lnTo>
                  <a:pt x="2230" y="712"/>
                </a:lnTo>
                <a:lnTo>
                  <a:pt x="2210" y="706"/>
                </a:lnTo>
                <a:lnTo>
                  <a:pt x="2188" y="700"/>
                </a:lnTo>
                <a:lnTo>
                  <a:pt x="2178" y="698"/>
                </a:lnTo>
                <a:lnTo>
                  <a:pt x="2170" y="700"/>
                </a:lnTo>
                <a:lnTo>
                  <a:pt x="2164" y="702"/>
                </a:lnTo>
                <a:lnTo>
                  <a:pt x="2160" y="708"/>
                </a:lnTo>
                <a:lnTo>
                  <a:pt x="2160" y="714"/>
                </a:lnTo>
                <a:lnTo>
                  <a:pt x="2160" y="720"/>
                </a:lnTo>
                <a:lnTo>
                  <a:pt x="2162" y="730"/>
                </a:lnTo>
                <a:lnTo>
                  <a:pt x="2160" y="732"/>
                </a:lnTo>
                <a:lnTo>
                  <a:pt x="2156" y="732"/>
                </a:lnTo>
                <a:lnTo>
                  <a:pt x="2136" y="726"/>
                </a:lnTo>
                <a:lnTo>
                  <a:pt x="2104" y="714"/>
                </a:lnTo>
                <a:lnTo>
                  <a:pt x="2076" y="702"/>
                </a:lnTo>
                <a:lnTo>
                  <a:pt x="2054" y="690"/>
                </a:lnTo>
                <a:lnTo>
                  <a:pt x="2046" y="684"/>
                </a:lnTo>
                <a:lnTo>
                  <a:pt x="2042" y="680"/>
                </a:lnTo>
                <a:lnTo>
                  <a:pt x="2042" y="674"/>
                </a:lnTo>
                <a:lnTo>
                  <a:pt x="2042" y="666"/>
                </a:lnTo>
                <a:lnTo>
                  <a:pt x="2046" y="648"/>
                </a:lnTo>
                <a:lnTo>
                  <a:pt x="2046" y="642"/>
                </a:lnTo>
                <a:lnTo>
                  <a:pt x="2044" y="634"/>
                </a:lnTo>
                <a:lnTo>
                  <a:pt x="2038" y="630"/>
                </a:lnTo>
                <a:lnTo>
                  <a:pt x="2030" y="628"/>
                </a:lnTo>
                <a:lnTo>
                  <a:pt x="1980" y="630"/>
                </a:lnTo>
                <a:lnTo>
                  <a:pt x="1958" y="632"/>
                </a:lnTo>
                <a:lnTo>
                  <a:pt x="1950" y="634"/>
                </a:lnTo>
                <a:lnTo>
                  <a:pt x="1944" y="638"/>
                </a:lnTo>
                <a:lnTo>
                  <a:pt x="1928" y="646"/>
                </a:lnTo>
                <a:lnTo>
                  <a:pt x="1904" y="654"/>
                </a:lnTo>
                <a:lnTo>
                  <a:pt x="1880" y="660"/>
                </a:lnTo>
                <a:lnTo>
                  <a:pt x="1868" y="662"/>
                </a:lnTo>
                <a:lnTo>
                  <a:pt x="1860" y="660"/>
                </a:lnTo>
                <a:lnTo>
                  <a:pt x="1848" y="656"/>
                </a:lnTo>
                <a:lnTo>
                  <a:pt x="1840" y="652"/>
                </a:lnTo>
                <a:lnTo>
                  <a:pt x="1838" y="650"/>
                </a:lnTo>
                <a:lnTo>
                  <a:pt x="1838" y="646"/>
                </a:lnTo>
                <a:lnTo>
                  <a:pt x="1842" y="642"/>
                </a:lnTo>
                <a:lnTo>
                  <a:pt x="1850" y="638"/>
                </a:lnTo>
                <a:lnTo>
                  <a:pt x="1860" y="636"/>
                </a:lnTo>
                <a:lnTo>
                  <a:pt x="1870" y="632"/>
                </a:lnTo>
                <a:lnTo>
                  <a:pt x="1890" y="630"/>
                </a:lnTo>
                <a:lnTo>
                  <a:pt x="1898" y="628"/>
                </a:lnTo>
                <a:lnTo>
                  <a:pt x="1904" y="626"/>
                </a:lnTo>
                <a:lnTo>
                  <a:pt x="1908" y="622"/>
                </a:lnTo>
                <a:lnTo>
                  <a:pt x="1912" y="616"/>
                </a:lnTo>
                <a:lnTo>
                  <a:pt x="1912" y="612"/>
                </a:lnTo>
                <a:lnTo>
                  <a:pt x="1910" y="606"/>
                </a:lnTo>
                <a:lnTo>
                  <a:pt x="1904" y="598"/>
                </a:lnTo>
                <a:lnTo>
                  <a:pt x="1902" y="594"/>
                </a:lnTo>
                <a:lnTo>
                  <a:pt x="1904" y="592"/>
                </a:lnTo>
                <a:lnTo>
                  <a:pt x="1908" y="586"/>
                </a:lnTo>
                <a:lnTo>
                  <a:pt x="1914" y="582"/>
                </a:lnTo>
                <a:lnTo>
                  <a:pt x="1924" y="576"/>
                </a:lnTo>
                <a:lnTo>
                  <a:pt x="1930" y="570"/>
                </a:lnTo>
                <a:lnTo>
                  <a:pt x="1936" y="560"/>
                </a:lnTo>
                <a:lnTo>
                  <a:pt x="1940" y="552"/>
                </a:lnTo>
                <a:lnTo>
                  <a:pt x="1944" y="548"/>
                </a:lnTo>
                <a:lnTo>
                  <a:pt x="1950" y="544"/>
                </a:lnTo>
                <a:lnTo>
                  <a:pt x="1966" y="540"/>
                </a:lnTo>
                <a:lnTo>
                  <a:pt x="1980" y="538"/>
                </a:lnTo>
                <a:lnTo>
                  <a:pt x="1996" y="536"/>
                </a:lnTo>
                <a:lnTo>
                  <a:pt x="2008" y="532"/>
                </a:lnTo>
                <a:lnTo>
                  <a:pt x="2012" y="530"/>
                </a:lnTo>
                <a:lnTo>
                  <a:pt x="2014" y="528"/>
                </a:lnTo>
                <a:lnTo>
                  <a:pt x="2030" y="538"/>
                </a:lnTo>
                <a:lnTo>
                  <a:pt x="2038" y="544"/>
                </a:lnTo>
                <a:lnTo>
                  <a:pt x="2048" y="550"/>
                </a:lnTo>
                <a:lnTo>
                  <a:pt x="2064" y="566"/>
                </a:lnTo>
                <a:lnTo>
                  <a:pt x="2076" y="578"/>
                </a:lnTo>
                <a:lnTo>
                  <a:pt x="2082" y="582"/>
                </a:lnTo>
                <a:lnTo>
                  <a:pt x="2086" y="584"/>
                </a:lnTo>
                <a:lnTo>
                  <a:pt x="2096" y="586"/>
                </a:lnTo>
                <a:lnTo>
                  <a:pt x="2102" y="590"/>
                </a:lnTo>
                <a:lnTo>
                  <a:pt x="2104" y="596"/>
                </a:lnTo>
                <a:lnTo>
                  <a:pt x="2102" y="600"/>
                </a:lnTo>
                <a:lnTo>
                  <a:pt x="2100" y="602"/>
                </a:lnTo>
                <a:lnTo>
                  <a:pt x="2092" y="606"/>
                </a:lnTo>
                <a:lnTo>
                  <a:pt x="2086" y="610"/>
                </a:lnTo>
                <a:lnTo>
                  <a:pt x="2074" y="614"/>
                </a:lnTo>
                <a:lnTo>
                  <a:pt x="2070" y="616"/>
                </a:lnTo>
                <a:lnTo>
                  <a:pt x="2068" y="620"/>
                </a:lnTo>
                <a:lnTo>
                  <a:pt x="2068" y="626"/>
                </a:lnTo>
                <a:lnTo>
                  <a:pt x="2070" y="628"/>
                </a:lnTo>
                <a:lnTo>
                  <a:pt x="2074" y="632"/>
                </a:lnTo>
                <a:lnTo>
                  <a:pt x="2082" y="640"/>
                </a:lnTo>
                <a:lnTo>
                  <a:pt x="2088" y="646"/>
                </a:lnTo>
                <a:lnTo>
                  <a:pt x="2092" y="646"/>
                </a:lnTo>
                <a:lnTo>
                  <a:pt x="2094" y="646"/>
                </a:lnTo>
                <a:lnTo>
                  <a:pt x="2098" y="640"/>
                </a:lnTo>
                <a:lnTo>
                  <a:pt x="2100" y="634"/>
                </a:lnTo>
                <a:lnTo>
                  <a:pt x="2102" y="628"/>
                </a:lnTo>
                <a:lnTo>
                  <a:pt x="2106" y="626"/>
                </a:lnTo>
                <a:lnTo>
                  <a:pt x="2110" y="624"/>
                </a:lnTo>
                <a:lnTo>
                  <a:pt x="2122" y="620"/>
                </a:lnTo>
                <a:lnTo>
                  <a:pt x="2130" y="614"/>
                </a:lnTo>
                <a:lnTo>
                  <a:pt x="2134" y="612"/>
                </a:lnTo>
                <a:lnTo>
                  <a:pt x="2136" y="608"/>
                </a:lnTo>
                <a:lnTo>
                  <a:pt x="2136" y="606"/>
                </a:lnTo>
                <a:lnTo>
                  <a:pt x="2134" y="602"/>
                </a:lnTo>
                <a:lnTo>
                  <a:pt x="2128" y="594"/>
                </a:lnTo>
                <a:lnTo>
                  <a:pt x="2126" y="588"/>
                </a:lnTo>
                <a:lnTo>
                  <a:pt x="2126" y="586"/>
                </a:lnTo>
                <a:lnTo>
                  <a:pt x="2128" y="584"/>
                </a:lnTo>
                <a:lnTo>
                  <a:pt x="2134" y="586"/>
                </a:lnTo>
                <a:lnTo>
                  <a:pt x="2144" y="590"/>
                </a:lnTo>
                <a:lnTo>
                  <a:pt x="2150" y="588"/>
                </a:lnTo>
                <a:lnTo>
                  <a:pt x="2150" y="586"/>
                </a:lnTo>
                <a:lnTo>
                  <a:pt x="2150" y="584"/>
                </a:lnTo>
                <a:lnTo>
                  <a:pt x="2148" y="580"/>
                </a:lnTo>
                <a:lnTo>
                  <a:pt x="2144" y="574"/>
                </a:lnTo>
                <a:lnTo>
                  <a:pt x="2134" y="566"/>
                </a:lnTo>
                <a:lnTo>
                  <a:pt x="2126" y="560"/>
                </a:lnTo>
                <a:lnTo>
                  <a:pt x="2106" y="546"/>
                </a:lnTo>
                <a:lnTo>
                  <a:pt x="2092" y="538"/>
                </a:lnTo>
                <a:lnTo>
                  <a:pt x="2078" y="530"/>
                </a:lnTo>
                <a:lnTo>
                  <a:pt x="2070" y="522"/>
                </a:lnTo>
                <a:lnTo>
                  <a:pt x="2068" y="520"/>
                </a:lnTo>
                <a:lnTo>
                  <a:pt x="2066" y="516"/>
                </a:lnTo>
                <a:lnTo>
                  <a:pt x="2064" y="508"/>
                </a:lnTo>
                <a:lnTo>
                  <a:pt x="2062" y="498"/>
                </a:lnTo>
                <a:lnTo>
                  <a:pt x="2062" y="496"/>
                </a:lnTo>
                <a:lnTo>
                  <a:pt x="2064" y="494"/>
                </a:lnTo>
                <a:lnTo>
                  <a:pt x="2068" y="492"/>
                </a:lnTo>
                <a:lnTo>
                  <a:pt x="2074" y="494"/>
                </a:lnTo>
                <a:lnTo>
                  <a:pt x="2094" y="504"/>
                </a:lnTo>
                <a:lnTo>
                  <a:pt x="2122" y="520"/>
                </a:lnTo>
                <a:lnTo>
                  <a:pt x="2146" y="536"/>
                </a:lnTo>
                <a:lnTo>
                  <a:pt x="2152" y="544"/>
                </a:lnTo>
                <a:lnTo>
                  <a:pt x="2156" y="550"/>
                </a:lnTo>
                <a:lnTo>
                  <a:pt x="2158" y="562"/>
                </a:lnTo>
                <a:lnTo>
                  <a:pt x="2162" y="574"/>
                </a:lnTo>
                <a:lnTo>
                  <a:pt x="2164" y="582"/>
                </a:lnTo>
                <a:lnTo>
                  <a:pt x="2164" y="588"/>
                </a:lnTo>
                <a:lnTo>
                  <a:pt x="2162" y="594"/>
                </a:lnTo>
                <a:lnTo>
                  <a:pt x="2158" y="598"/>
                </a:lnTo>
                <a:lnTo>
                  <a:pt x="2154" y="602"/>
                </a:lnTo>
                <a:lnTo>
                  <a:pt x="2154" y="606"/>
                </a:lnTo>
                <a:lnTo>
                  <a:pt x="2156" y="608"/>
                </a:lnTo>
                <a:lnTo>
                  <a:pt x="2160" y="612"/>
                </a:lnTo>
                <a:lnTo>
                  <a:pt x="2170" y="616"/>
                </a:lnTo>
                <a:lnTo>
                  <a:pt x="2180" y="620"/>
                </a:lnTo>
                <a:lnTo>
                  <a:pt x="2182" y="626"/>
                </a:lnTo>
                <a:lnTo>
                  <a:pt x="2186" y="634"/>
                </a:lnTo>
                <a:lnTo>
                  <a:pt x="2188" y="638"/>
                </a:lnTo>
                <a:lnTo>
                  <a:pt x="2190" y="642"/>
                </a:lnTo>
                <a:lnTo>
                  <a:pt x="2196" y="642"/>
                </a:lnTo>
                <a:lnTo>
                  <a:pt x="2202" y="642"/>
                </a:lnTo>
                <a:lnTo>
                  <a:pt x="2214" y="640"/>
                </a:lnTo>
                <a:lnTo>
                  <a:pt x="2222" y="638"/>
                </a:lnTo>
                <a:lnTo>
                  <a:pt x="2226" y="636"/>
                </a:lnTo>
                <a:lnTo>
                  <a:pt x="2226" y="632"/>
                </a:lnTo>
                <a:lnTo>
                  <a:pt x="2226" y="628"/>
                </a:lnTo>
                <a:lnTo>
                  <a:pt x="2222" y="622"/>
                </a:lnTo>
                <a:lnTo>
                  <a:pt x="2214" y="610"/>
                </a:lnTo>
                <a:lnTo>
                  <a:pt x="2208" y="600"/>
                </a:lnTo>
                <a:lnTo>
                  <a:pt x="2206" y="596"/>
                </a:lnTo>
                <a:lnTo>
                  <a:pt x="2206" y="594"/>
                </a:lnTo>
                <a:lnTo>
                  <a:pt x="2208" y="590"/>
                </a:lnTo>
                <a:lnTo>
                  <a:pt x="2212" y="588"/>
                </a:lnTo>
                <a:lnTo>
                  <a:pt x="2224" y="584"/>
                </a:lnTo>
                <a:lnTo>
                  <a:pt x="2230" y="582"/>
                </a:lnTo>
                <a:lnTo>
                  <a:pt x="2232" y="584"/>
                </a:lnTo>
                <a:lnTo>
                  <a:pt x="2234" y="586"/>
                </a:lnTo>
                <a:lnTo>
                  <a:pt x="2238" y="602"/>
                </a:lnTo>
                <a:lnTo>
                  <a:pt x="2240" y="620"/>
                </a:lnTo>
                <a:lnTo>
                  <a:pt x="2242" y="626"/>
                </a:lnTo>
                <a:lnTo>
                  <a:pt x="2244" y="632"/>
                </a:lnTo>
                <a:lnTo>
                  <a:pt x="2248" y="636"/>
                </a:lnTo>
                <a:lnTo>
                  <a:pt x="2254" y="640"/>
                </a:lnTo>
                <a:lnTo>
                  <a:pt x="2264" y="642"/>
                </a:lnTo>
                <a:lnTo>
                  <a:pt x="2276" y="642"/>
                </a:lnTo>
                <a:lnTo>
                  <a:pt x="2304" y="642"/>
                </a:lnTo>
                <a:lnTo>
                  <a:pt x="2326" y="640"/>
                </a:lnTo>
                <a:lnTo>
                  <a:pt x="2342" y="638"/>
                </a:lnTo>
                <a:lnTo>
                  <a:pt x="2346" y="640"/>
                </a:lnTo>
                <a:lnTo>
                  <a:pt x="2350" y="644"/>
                </a:lnTo>
                <a:lnTo>
                  <a:pt x="2354" y="654"/>
                </a:lnTo>
                <a:lnTo>
                  <a:pt x="2356" y="666"/>
                </a:lnTo>
                <a:lnTo>
                  <a:pt x="2356" y="680"/>
                </a:lnTo>
                <a:lnTo>
                  <a:pt x="2354" y="688"/>
                </a:lnTo>
                <a:lnTo>
                  <a:pt x="2350" y="696"/>
                </a:lnTo>
                <a:close/>
                <a:moveTo>
                  <a:pt x="2416" y="570"/>
                </a:moveTo>
                <a:lnTo>
                  <a:pt x="2416" y="570"/>
                </a:lnTo>
                <a:lnTo>
                  <a:pt x="2368" y="564"/>
                </a:lnTo>
                <a:lnTo>
                  <a:pt x="2342" y="560"/>
                </a:lnTo>
                <a:lnTo>
                  <a:pt x="2322" y="560"/>
                </a:lnTo>
                <a:lnTo>
                  <a:pt x="2298" y="562"/>
                </a:lnTo>
                <a:lnTo>
                  <a:pt x="2292" y="562"/>
                </a:lnTo>
                <a:lnTo>
                  <a:pt x="2274" y="562"/>
                </a:lnTo>
                <a:lnTo>
                  <a:pt x="2256" y="562"/>
                </a:lnTo>
                <a:lnTo>
                  <a:pt x="2250" y="560"/>
                </a:lnTo>
                <a:lnTo>
                  <a:pt x="2246" y="558"/>
                </a:lnTo>
                <a:lnTo>
                  <a:pt x="2246" y="552"/>
                </a:lnTo>
                <a:lnTo>
                  <a:pt x="2252" y="542"/>
                </a:lnTo>
                <a:lnTo>
                  <a:pt x="2258" y="532"/>
                </a:lnTo>
                <a:lnTo>
                  <a:pt x="2262" y="520"/>
                </a:lnTo>
                <a:lnTo>
                  <a:pt x="2268" y="500"/>
                </a:lnTo>
                <a:lnTo>
                  <a:pt x="2270" y="492"/>
                </a:lnTo>
                <a:lnTo>
                  <a:pt x="2274" y="488"/>
                </a:lnTo>
                <a:lnTo>
                  <a:pt x="2278" y="486"/>
                </a:lnTo>
                <a:lnTo>
                  <a:pt x="2286" y="488"/>
                </a:lnTo>
                <a:lnTo>
                  <a:pt x="2296" y="492"/>
                </a:lnTo>
                <a:lnTo>
                  <a:pt x="2304" y="498"/>
                </a:lnTo>
                <a:lnTo>
                  <a:pt x="2314" y="512"/>
                </a:lnTo>
                <a:lnTo>
                  <a:pt x="2318" y="518"/>
                </a:lnTo>
                <a:lnTo>
                  <a:pt x="2322" y="520"/>
                </a:lnTo>
                <a:lnTo>
                  <a:pt x="2326" y="518"/>
                </a:lnTo>
                <a:lnTo>
                  <a:pt x="2332" y="512"/>
                </a:lnTo>
                <a:lnTo>
                  <a:pt x="2346" y="494"/>
                </a:lnTo>
                <a:lnTo>
                  <a:pt x="2358" y="480"/>
                </a:lnTo>
                <a:lnTo>
                  <a:pt x="2362" y="476"/>
                </a:lnTo>
                <a:lnTo>
                  <a:pt x="2366" y="474"/>
                </a:lnTo>
                <a:lnTo>
                  <a:pt x="2370" y="476"/>
                </a:lnTo>
                <a:lnTo>
                  <a:pt x="2372" y="480"/>
                </a:lnTo>
                <a:lnTo>
                  <a:pt x="2374" y="488"/>
                </a:lnTo>
                <a:lnTo>
                  <a:pt x="2372" y="494"/>
                </a:lnTo>
                <a:lnTo>
                  <a:pt x="2368" y="506"/>
                </a:lnTo>
                <a:lnTo>
                  <a:pt x="2366" y="512"/>
                </a:lnTo>
                <a:lnTo>
                  <a:pt x="2368" y="518"/>
                </a:lnTo>
                <a:lnTo>
                  <a:pt x="2374" y="524"/>
                </a:lnTo>
                <a:lnTo>
                  <a:pt x="2384" y="530"/>
                </a:lnTo>
                <a:lnTo>
                  <a:pt x="2398" y="536"/>
                </a:lnTo>
                <a:lnTo>
                  <a:pt x="2408" y="542"/>
                </a:lnTo>
                <a:lnTo>
                  <a:pt x="2418" y="550"/>
                </a:lnTo>
                <a:lnTo>
                  <a:pt x="2424" y="556"/>
                </a:lnTo>
                <a:lnTo>
                  <a:pt x="2428" y="562"/>
                </a:lnTo>
                <a:lnTo>
                  <a:pt x="2428" y="566"/>
                </a:lnTo>
                <a:lnTo>
                  <a:pt x="2424" y="570"/>
                </a:lnTo>
                <a:lnTo>
                  <a:pt x="2416" y="570"/>
                </a:lnTo>
                <a:close/>
                <a:moveTo>
                  <a:pt x="2578" y="632"/>
                </a:moveTo>
                <a:lnTo>
                  <a:pt x="2578" y="632"/>
                </a:lnTo>
                <a:lnTo>
                  <a:pt x="2558" y="630"/>
                </a:lnTo>
                <a:lnTo>
                  <a:pt x="2540" y="628"/>
                </a:lnTo>
                <a:lnTo>
                  <a:pt x="2534" y="626"/>
                </a:lnTo>
                <a:lnTo>
                  <a:pt x="2528" y="622"/>
                </a:lnTo>
                <a:lnTo>
                  <a:pt x="2524" y="618"/>
                </a:lnTo>
                <a:lnTo>
                  <a:pt x="2522" y="614"/>
                </a:lnTo>
                <a:lnTo>
                  <a:pt x="2522" y="582"/>
                </a:lnTo>
                <a:lnTo>
                  <a:pt x="2512" y="562"/>
                </a:lnTo>
                <a:lnTo>
                  <a:pt x="2502" y="548"/>
                </a:lnTo>
                <a:lnTo>
                  <a:pt x="2496" y="536"/>
                </a:lnTo>
                <a:lnTo>
                  <a:pt x="2494" y="528"/>
                </a:lnTo>
                <a:lnTo>
                  <a:pt x="2492" y="520"/>
                </a:lnTo>
                <a:lnTo>
                  <a:pt x="2492" y="512"/>
                </a:lnTo>
                <a:lnTo>
                  <a:pt x="2494" y="506"/>
                </a:lnTo>
                <a:lnTo>
                  <a:pt x="2498" y="498"/>
                </a:lnTo>
                <a:lnTo>
                  <a:pt x="2502" y="492"/>
                </a:lnTo>
                <a:lnTo>
                  <a:pt x="2508" y="488"/>
                </a:lnTo>
                <a:lnTo>
                  <a:pt x="2516" y="484"/>
                </a:lnTo>
                <a:lnTo>
                  <a:pt x="2524" y="482"/>
                </a:lnTo>
                <a:lnTo>
                  <a:pt x="2532" y="480"/>
                </a:lnTo>
                <a:lnTo>
                  <a:pt x="2550" y="480"/>
                </a:lnTo>
                <a:lnTo>
                  <a:pt x="2560" y="482"/>
                </a:lnTo>
                <a:lnTo>
                  <a:pt x="2562" y="484"/>
                </a:lnTo>
                <a:lnTo>
                  <a:pt x="2562" y="488"/>
                </a:lnTo>
                <a:lnTo>
                  <a:pt x="2552" y="500"/>
                </a:lnTo>
                <a:lnTo>
                  <a:pt x="2538" y="516"/>
                </a:lnTo>
                <a:lnTo>
                  <a:pt x="2534" y="520"/>
                </a:lnTo>
                <a:lnTo>
                  <a:pt x="2530" y="526"/>
                </a:lnTo>
                <a:lnTo>
                  <a:pt x="2528" y="534"/>
                </a:lnTo>
                <a:lnTo>
                  <a:pt x="2528" y="540"/>
                </a:lnTo>
                <a:lnTo>
                  <a:pt x="2534" y="550"/>
                </a:lnTo>
                <a:lnTo>
                  <a:pt x="2542" y="562"/>
                </a:lnTo>
                <a:lnTo>
                  <a:pt x="2562" y="590"/>
                </a:lnTo>
                <a:lnTo>
                  <a:pt x="2580" y="612"/>
                </a:lnTo>
                <a:lnTo>
                  <a:pt x="2584" y="620"/>
                </a:lnTo>
                <a:lnTo>
                  <a:pt x="2586" y="626"/>
                </a:lnTo>
                <a:lnTo>
                  <a:pt x="2586" y="628"/>
                </a:lnTo>
                <a:lnTo>
                  <a:pt x="2584" y="630"/>
                </a:lnTo>
                <a:lnTo>
                  <a:pt x="2578" y="632"/>
                </a:lnTo>
                <a:close/>
                <a:moveTo>
                  <a:pt x="3492" y="860"/>
                </a:moveTo>
                <a:lnTo>
                  <a:pt x="3492" y="860"/>
                </a:lnTo>
                <a:lnTo>
                  <a:pt x="3494" y="860"/>
                </a:lnTo>
                <a:lnTo>
                  <a:pt x="3496" y="858"/>
                </a:lnTo>
                <a:lnTo>
                  <a:pt x="3500" y="854"/>
                </a:lnTo>
                <a:lnTo>
                  <a:pt x="3502" y="846"/>
                </a:lnTo>
                <a:lnTo>
                  <a:pt x="3502" y="836"/>
                </a:lnTo>
                <a:lnTo>
                  <a:pt x="3502" y="828"/>
                </a:lnTo>
                <a:lnTo>
                  <a:pt x="3498" y="820"/>
                </a:lnTo>
                <a:lnTo>
                  <a:pt x="3492" y="816"/>
                </a:lnTo>
                <a:lnTo>
                  <a:pt x="3490" y="816"/>
                </a:lnTo>
                <a:lnTo>
                  <a:pt x="3484" y="816"/>
                </a:lnTo>
                <a:lnTo>
                  <a:pt x="3478" y="820"/>
                </a:lnTo>
                <a:lnTo>
                  <a:pt x="3474" y="826"/>
                </a:lnTo>
                <a:lnTo>
                  <a:pt x="3472" y="832"/>
                </a:lnTo>
                <a:lnTo>
                  <a:pt x="3474" y="838"/>
                </a:lnTo>
                <a:lnTo>
                  <a:pt x="3476" y="846"/>
                </a:lnTo>
                <a:lnTo>
                  <a:pt x="3482" y="852"/>
                </a:lnTo>
                <a:lnTo>
                  <a:pt x="3486" y="856"/>
                </a:lnTo>
                <a:lnTo>
                  <a:pt x="3492" y="860"/>
                </a:lnTo>
                <a:close/>
                <a:moveTo>
                  <a:pt x="3526" y="1020"/>
                </a:moveTo>
                <a:lnTo>
                  <a:pt x="3526" y="1020"/>
                </a:lnTo>
                <a:lnTo>
                  <a:pt x="3534" y="1026"/>
                </a:lnTo>
                <a:lnTo>
                  <a:pt x="3538" y="1036"/>
                </a:lnTo>
                <a:lnTo>
                  <a:pt x="3538" y="1048"/>
                </a:lnTo>
                <a:lnTo>
                  <a:pt x="3538" y="1062"/>
                </a:lnTo>
                <a:lnTo>
                  <a:pt x="3536" y="1068"/>
                </a:lnTo>
                <a:lnTo>
                  <a:pt x="3534" y="1074"/>
                </a:lnTo>
                <a:lnTo>
                  <a:pt x="3530" y="1080"/>
                </a:lnTo>
                <a:lnTo>
                  <a:pt x="3530" y="1084"/>
                </a:lnTo>
                <a:lnTo>
                  <a:pt x="3534" y="1086"/>
                </a:lnTo>
                <a:lnTo>
                  <a:pt x="3550" y="1094"/>
                </a:lnTo>
                <a:lnTo>
                  <a:pt x="3574" y="1104"/>
                </a:lnTo>
                <a:lnTo>
                  <a:pt x="3584" y="1108"/>
                </a:lnTo>
                <a:lnTo>
                  <a:pt x="3596" y="1112"/>
                </a:lnTo>
                <a:lnTo>
                  <a:pt x="3604" y="1112"/>
                </a:lnTo>
                <a:lnTo>
                  <a:pt x="3606" y="1110"/>
                </a:lnTo>
                <a:lnTo>
                  <a:pt x="3608" y="1108"/>
                </a:lnTo>
                <a:lnTo>
                  <a:pt x="3610" y="1106"/>
                </a:lnTo>
                <a:lnTo>
                  <a:pt x="3612" y="1102"/>
                </a:lnTo>
                <a:lnTo>
                  <a:pt x="3610" y="1088"/>
                </a:lnTo>
                <a:lnTo>
                  <a:pt x="3604" y="1062"/>
                </a:lnTo>
                <a:lnTo>
                  <a:pt x="3600" y="1044"/>
                </a:lnTo>
                <a:lnTo>
                  <a:pt x="3598" y="1038"/>
                </a:lnTo>
                <a:lnTo>
                  <a:pt x="3592" y="1028"/>
                </a:lnTo>
                <a:lnTo>
                  <a:pt x="3574" y="1008"/>
                </a:lnTo>
                <a:lnTo>
                  <a:pt x="3562" y="1000"/>
                </a:lnTo>
                <a:lnTo>
                  <a:pt x="3554" y="994"/>
                </a:lnTo>
                <a:lnTo>
                  <a:pt x="3542" y="988"/>
                </a:lnTo>
                <a:lnTo>
                  <a:pt x="3540" y="986"/>
                </a:lnTo>
                <a:lnTo>
                  <a:pt x="3538" y="984"/>
                </a:lnTo>
                <a:lnTo>
                  <a:pt x="3534" y="970"/>
                </a:lnTo>
                <a:lnTo>
                  <a:pt x="3530" y="948"/>
                </a:lnTo>
                <a:lnTo>
                  <a:pt x="3524" y="926"/>
                </a:lnTo>
                <a:lnTo>
                  <a:pt x="3520" y="916"/>
                </a:lnTo>
                <a:lnTo>
                  <a:pt x="3516" y="912"/>
                </a:lnTo>
                <a:lnTo>
                  <a:pt x="3514" y="910"/>
                </a:lnTo>
                <a:lnTo>
                  <a:pt x="3512" y="910"/>
                </a:lnTo>
                <a:lnTo>
                  <a:pt x="3508" y="914"/>
                </a:lnTo>
                <a:lnTo>
                  <a:pt x="3500" y="926"/>
                </a:lnTo>
                <a:lnTo>
                  <a:pt x="3494" y="936"/>
                </a:lnTo>
                <a:lnTo>
                  <a:pt x="3494" y="942"/>
                </a:lnTo>
                <a:lnTo>
                  <a:pt x="3494" y="948"/>
                </a:lnTo>
                <a:lnTo>
                  <a:pt x="3496" y="956"/>
                </a:lnTo>
                <a:lnTo>
                  <a:pt x="3500" y="966"/>
                </a:lnTo>
                <a:lnTo>
                  <a:pt x="3508" y="984"/>
                </a:lnTo>
                <a:lnTo>
                  <a:pt x="3514" y="1000"/>
                </a:lnTo>
                <a:lnTo>
                  <a:pt x="3520" y="1012"/>
                </a:lnTo>
                <a:lnTo>
                  <a:pt x="3522" y="1016"/>
                </a:lnTo>
                <a:lnTo>
                  <a:pt x="3526" y="1020"/>
                </a:lnTo>
                <a:close/>
                <a:moveTo>
                  <a:pt x="3454" y="1086"/>
                </a:moveTo>
                <a:lnTo>
                  <a:pt x="3454" y="1086"/>
                </a:lnTo>
                <a:lnTo>
                  <a:pt x="3432" y="1116"/>
                </a:lnTo>
                <a:lnTo>
                  <a:pt x="3418" y="1134"/>
                </a:lnTo>
                <a:lnTo>
                  <a:pt x="3406" y="1146"/>
                </a:lnTo>
                <a:lnTo>
                  <a:pt x="3400" y="1148"/>
                </a:lnTo>
                <a:lnTo>
                  <a:pt x="3392" y="1150"/>
                </a:lnTo>
                <a:lnTo>
                  <a:pt x="3380" y="1150"/>
                </a:lnTo>
                <a:lnTo>
                  <a:pt x="3374" y="1152"/>
                </a:lnTo>
                <a:lnTo>
                  <a:pt x="3368" y="1154"/>
                </a:lnTo>
                <a:lnTo>
                  <a:pt x="3366" y="1160"/>
                </a:lnTo>
                <a:lnTo>
                  <a:pt x="3366" y="1168"/>
                </a:lnTo>
                <a:lnTo>
                  <a:pt x="3372" y="1224"/>
                </a:lnTo>
                <a:lnTo>
                  <a:pt x="3374" y="1238"/>
                </a:lnTo>
                <a:lnTo>
                  <a:pt x="3376" y="1242"/>
                </a:lnTo>
                <a:lnTo>
                  <a:pt x="3378" y="1246"/>
                </a:lnTo>
                <a:lnTo>
                  <a:pt x="3382" y="1250"/>
                </a:lnTo>
                <a:lnTo>
                  <a:pt x="3388" y="1252"/>
                </a:lnTo>
                <a:lnTo>
                  <a:pt x="3396" y="1254"/>
                </a:lnTo>
                <a:lnTo>
                  <a:pt x="3406" y="1254"/>
                </a:lnTo>
                <a:lnTo>
                  <a:pt x="3424" y="1256"/>
                </a:lnTo>
                <a:lnTo>
                  <a:pt x="3438" y="1260"/>
                </a:lnTo>
                <a:lnTo>
                  <a:pt x="3448" y="1262"/>
                </a:lnTo>
                <a:lnTo>
                  <a:pt x="3456" y="1260"/>
                </a:lnTo>
                <a:lnTo>
                  <a:pt x="3460" y="1258"/>
                </a:lnTo>
                <a:lnTo>
                  <a:pt x="3462" y="1256"/>
                </a:lnTo>
                <a:lnTo>
                  <a:pt x="3466" y="1246"/>
                </a:lnTo>
                <a:lnTo>
                  <a:pt x="3470" y="1232"/>
                </a:lnTo>
                <a:lnTo>
                  <a:pt x="3476" y="1216"/>
                </a:lnTo>
                <a:lnTo>
                  <a:pt x="3480" y="1210"/>
                </a:lnTo>
                <a:lnTo>
                  <a:pt x="3484" y="1204"/>
                </a:lnTo>
                <a:lnTo>
                  <a:pt x="3494" y="1198"/>
                </a:lnTo>
                <a:lnTo>
                  <a:pt x="3498" y="1196"/>
                </a:lnTo>
                <a:lnTo>
                  <a:pt x="3500" y="1192"/>
                </a:lnTo>
                <a:lnTo>
                  <a:pt x="3500" y="1188"/>
                </a:lnTo>
                <a:lnTo>
                  <a:pt x="3498" y="1182"/>
                </a:lnTo>
                <a:lnTo>
                  <a:pt x="3492" y="1168"/>
                </a:lnTo>
                <a:lnTo>
                  <a:pt x="3490" y="1152"/>
                </a:lnTo>
                <a:lnTo>
                  <a:pt x="3492" y="1144"/>
                </a:lnTo>
                <a:lnTo>
                  <a:pt x="3494" y="1140"/>
                </a:lnTo>
                <a:lnTo>
                  <a:pt x="3496" y="1134"/>
                </a:lnTo>
                <a:lnTo>
                  <a:pt x="3494" y="1118"/>
                </a:lnTo>
                <a:lnTo>
                  <a:pt x="3492" y="1108"/>
                </a:lnTo>
                <a:lnTo>
                  <a:pt x="3488" y="1100"/>
                </a:lnTo>
                <a:lnTo>
                  <a:pt x="3482" y="1092"/>
                </a:lnTo>
                <a:lnTo>
                  <a:pt x="3478" y="1086"/>
                </a:lnTo>
                <a:lnTo>
                  <a:pt x="3472" y="1082"/>
                </a:lnTo>
                <a:lnTo>
                  <a:pt x="3466" y="1080"/>
                </a:lnTo>
                <a:lnTo>
                  <a:pt x="3460" y="1082"/>
                </a:lnTo>
                <a:lnTo>
                  <a:pt x="3454" y="1086"/>
                </a:lnTo>
                <a:close/>
                <a:moveTo>
                  <a:pt x="3854" y="1262"/>
                </a:moveTo>
                <a:lnTo>
                  <a:pt x="3854" y="1262"/>
                </a:lnTo>
                <a:lnTo>
                  <a:pt x="3844" y="1252"/>
                </a:lnTo>
                <a:lnTo>
                  <a:pt x="3832" y="1244"/>
                </a:lnTo>
                <a:lnTo>
                  <a:pt x="3810" y="1230"/>
                </a:lnTo>
                <a:lnTo>
                  <a:pt x="3788" y="1222"/>
                </a:lnTo>
                <a:lnTo>
                  <a:pt x="3778" y="1220"/>
                </a:lnTo>
                <a:lnTo>
                  <a:pt x="3770" y="1218"/>
                </a:lnTo>
                <a:lnTo>
                  <a:pt x="3764" y="1220"/>
                </a:lnTo>
                <a:lnTo>
                  <a:pt x="3758" y="1224"/>
                </a:lnTo>
                <a:lnTo>
                  <a:pt x="3746" y="1232"/>
                </a:lnTo>
                <a:lnTo>
                  <a:pt x="3738" y="1240"/>
                </a:lnTo>
                <a:lnTo>
                  <a:pt x="3732" y="1240"/>
                </a:lnTo>
                <a:lnTo>
                  <a:pt x="3728" y="1238"/>
                </a:lnTo>
                <a:lnTo>
                  <a:pt x="3718" y="1226"/>
                </a:lnTo>
                <a:lnTo>
                  <a:pt x="3704" y="1208"/>
                </a:lnTo>
                <a:lnTo>
                  <a:pt x="3696" y="1200"/>
                </a:lnTo>
                <a:lnTo>
                  <a:pt x="3690" y="1196"/>
                </a:lnTo>
                <a:lnTo>
                  <a:pt x="3682" y="1194"/>
                </a:lnTo>
                <a:lnTo>
                  <a:pt x="3678" y="1194"/>
                </a:lnTo>
                <a:lnTo>
                  <a:pt x="3676" y="1196"/>
                </a:lnTo>
                <a:lnTo>
                  <a:pt x="3672" y="1202"/>
                </a:lnTo>
                <a:lnTo>
                  <a:pt x="3670" y="1206"/>
                </a:lnTo>
                <a:lnTo>
                  <a:pt x="3668" y="1216"/>
                </a:lnTo>
                <a:lnTo>
                  <a:pt x="3668" y="1220"/>
                </a:lnTo>
                <a:lnTo>
                  <a:pt x="3668" y="1222"/>
                </a:lnTo>
                <a:lnTo>
                  <a:pt x="3664" y="1224"/>
                </a:lnTo>
                <a:lnTo>
                  <a:pt x="3658" y="1224"/>
                </a:lnTo>
                <a:lnTo>
                  <a:pt x="3652" y="1226"/>
                </a:lnTo>
                <a:lnTo>
                  <a:pt x="3648" y="1228"/>
                </a:lnTo>
                <a:lnTo>
                  <a:pt x="3640" y="1232"/>
                </a:lnTo>
                <a:lnTo>
                  <a:pt x="3636" y="1232"/>
                </a:lnTo>
                <a:lnTo>
                  <a:pt x="3634" y="1230"/>
                </a:lnTo>
                <a:lnTo>
                  <a:pt x="3632" y="1226"/>
                </a:lnTo>
                <a:lnTo>
                  <a:pt x="3630" y="1216"/>
                </a:lnTo>
                <a:lnTo>
                  <a:pt x="3628" y="1206"/>
                </a:lnTo>
                <a:lnTo>
                  <a:pt x="3626" y="1198"/>
                </a:lnTo>
                <a:lnTo>
                  <a:pt x="3622" y="1190"/>
                </a:lnTo>
                <a:lnTo>
                  <a:pt x="3620" y="1186"/>
                </a:lnTo>
                <a:lnTo>
                  <a:pt x="3616" y="1184"/>
                </a:lnTo>
                <a:lnTo>
                  <a:pt x="3612" y="1184"/>
                </a:lnTo>
                <a:lnTo>
                  <a:pt x="3610" y="1188"/>
                </a:lnTo>
                <a:lnTo>
                  <a:pt x="3608" y="1194"/>
                </a:lnTo>
                <a:lnTo>
                  <a:pt x="3606" y="1210"/>
                </a:lnTo>
                <a:lnTo>
                  <a:pt x="3602" y="1220"/>
                </a:lnTo>
                <a:lnTo>
                  <a:pt x="3600" y="1222"/>
                </a:lnTo>
                <a:lnTo>
                  <a:pt x="3598" y="1222"/>
                </a:lnTo>
                <a:lnTo>
                  <a:pt x="3596" y="1220"/>
                </a:lnTo>
                <a:lnTo>
                  <a:pt x="3592" y="1216"/>
                </a:lnTo>
                <a:lnTo>
                  <a:pt x="3586" y="1206"/>
                </a:lnTo>
                <a:lnTo>
                  <a:pt x="3582" y="1204"/>
                </a:lnTo>
                <a:lnTo>
                  <a:pt x="3578" y="1200"/>
                </a:lnTo>
                <a:lnTo>
                  <a:pt x="3578" y="1192"/>
                </a:lnTo>
                <a:lnTo>
                  <a:pt x="3576" y="1186"/>
                </a:lnTo>
                <a:lnTo>
                  <a:pt x="3572" y="1180"/>
                </a:lnTo>
                <a:lnTo>
                  <a:pt x="3564" y="1174"/>
                </a:lnTo>
                <a:lnTo>
                  <a:pt x="3556" y="1170"/>
                </a:lnTo>
                <a:lnTo>
                  <a:pt x="3548" y="1168"/>
                </a:lnTo>
                <a:lnTo>
                  <a:pt x="3540" y="1168"/>
                </a:lnTo>
                <a:lnTo>
                  <a:pt x="3532" y="1170"/>
                </a:lnTo>
                <a:lnTo>
                  <a:pt x="3524" y="1176"/>
                </a:lnTo>
                <a:lnTo>
                  <a:pt x="3518" y="1182"/>
                </a:lnTo>
                <a:lnTo>
                  <a:pt x="3514" y="1190"/>
                </a:lnTo>
                <a:lnTo>
                  <a:pt x="3510" y="1200"/>
                </a:lnTo>
                <a:lnTo>
                  <a:pt x="3508" y="1216"/>
                </a:lnTo>
                <a:lnTo>
                  <a:pt x="3504" y="1236"/>
                </a:lnTo>
                <a:lnTo>
                  <a:pt x="3502" y="1258"/>
                </a:lnTo>
                <a:lnTo>
                  <a:pt x="3502" y="1266"/>
                </a:lnTo>
                <a:lnTo>
                  <a:pt x="3504" y="1272"/>
                </a:lnTo>
                <a:lnTo>
                  <a:pt x="3508" y="1274"/>
                </a:lnTo>
                <a:lnTo>
                  <a:pt x="3516" y="1272"/>
                </a:lnTo>
                <a:lnTo>
                  <a:pt x="3528" y="1266"/>
                </a:lnTo>
                <a:lnTo>
                  <a:pt x="3536" y="1264"/>
                </a:lnTo>
                <a:lnTo>
                  <a:pt x="3542" y="1264"/>
                </a:lnTo>
                <a:lnTo>
                  <a:pt x="3550" y="1256"/>
                </a:lnTo>
                <a:lnTo>
                  <a:pt x="3556" y="1248"/>
                </a:lnTo>
                <a:lnTo>
                  <a:pt x="3566" y="1242"/>
                </a:lnTo>
                <a:lnTo>
                  <a:pt x="3576" y="1240"/>
                </a:lnTo>
                <a:lnTo>
                  <a:pt x="3588" y="1244"/>
                </a:lnTo>
                <a:lnTo>
                  <a:pt x="3596" y="1248"/>
                </a:lnTo>
                <a:lnTo>
                  <a:pt x="3602" y="1250"/>
                </a:lnTo>
                <a:lnTo>
                  <a:pt x="3610" y="1250"/>
                </a:lnTo>
                <a:lnTo>
                  <a:pt x="3626" y="1248"/>
                </a:lnTo>
                <a:lnTo>
                  <a:pt x="3646" y="1246"/>
                </a:lnTo>
                <a:lnTo>
                  <a:pt x="3664" y="1246"/>
                </a:lnTo>
                <a:lnTo>
                  <a:pt x="3678" y="1250"/>
                </a:lnTo>
                <a:lnTo>
                  <a:pt x="3692" y="1256"/>
                </a:lnTo>
                <a:lnTo>
                  <a:pt x="3702" y="1260"/>
                </a:lnTo>
                <a:lnTo>
                  <a:pt x="3712" y="1264"/>
                </a:lnTo>
                <a:lnTo>
                  <a:pt x="3732" y="1266"/>
                </a:lnTo>
                <a:lnTo>
                  <a:pt x="3748" y="1268"/>
                </a:lnTo>
                <a:lnTo>
                  <a:pt x="3754" y="1272"/>
                </a:lnTo>
                <a:lnTo>
                  <a:pt x="3756" y="1276"/>
                </a:lnTo>
                <a:lnTo>
                  <a:pt x="3754" y="1280"/>
                </a:lnTo>
                <a:lnTo>
                  <a:pt x="3750" y="1284"/>
                </a:lnTo>
                <a:lnTo>
                  <a:pt x="3740" y="1294"/>
                </a:lnTo>
                <a:lnTo>
                  <a:pt x="3736" y="1298"/>
                </a:lnTo>
                <a:lnTo>
                  <a:pt x="3738" y="1302"/>
                </a:lnTo>
                <a:lnTo>
                  <a:pt x="3742" y="1306"/>
                </a:lnTo>
                <a:lnTo>
                  <a:pt x="3756" y="1312"/>
                </a:lnTo>
                <a:lnTo>
                  <a:pt x="3770" y="1318"/>
                </a:lnTo>
                <a:lnTo>
                  <a:pt x="3782" y="1324"/>
                </a:lnTo>
                <a:lnTo>
                  <a:pt x="3800" y="1336"/>
                </a:lnTo>
                <a:lnTo>
                  <a:pt x="3806" y="1342"/>
                </a:lnTo>
                <a:lnTo>
                  <a:pt x="3812" y="1344"/>
                </a:lnTo>
                <a:lnTo>
                  <a:pt x="3816" y="1344"/>
                </a:lnTo>
                <a:lnTo>
                  <a:pt x="3822" y="1340"/>
                </a:lnTo>
                <a:lnTo>
                  <a:pt x="3832" y="1328"/>
                </a:lnTo>
                <a:lnTo>
                  <a:pt x="3844" y="1318"/>
                </a:lnTo>
                <a:lnTo>
                  <a:pt x="3850" y="1316"/>
                </a:lnTo>
                <a:lnTo>
                  <a:pt x="3856" y="1314"/>
                </a:lnTo>
                <a:lnTo>
                  <a:pt x="3862" y="1316"/>
                </a:lnTo>
                <a:lnTo>
                  <a:pt x="3868" y="1320"/>
                </a:lnTo>
                <a:lnTo>
                  <a:pt x="3882" y="1334"/>
                </a:lnTo>
                <a:lnTo>
                  <a:pt x="3902" y="1350"/>
                </a:lnTo>
                <a:lnTo>
                  <a:pt x="3912" y="1356"/>
                </a:lnTo>
                <a:lnTo>
                  <a:pt x="3920" y="1360"/>
                </a:lnTo>
                <a:lnTo>
                  <a:pt x="3922" y="1360"/>
                </a:lnTo>
                <a:lnTo>
                  <a:pt x="3922" y="1358"/>
                </a:lnTo>
                <a:lnTo>
                  <a:pt x="3922" y="1354"/>
                </a:lnTo>
                <a:lnTo>
                  <a:pt x="3918" y="1344"/>
                </a:lnTo>
                <a:lnTo>
                  <a:pt x="3918" y="1336"/>
                </a:lnTo>
                <a:lnTo>
                  <a:pt x="3916" y="1328"/>
                </a:lnTo>
                <a:lnTo>
                  <a:pt x="3918" y="1320"/>
                </a:lnTo>
                <a:lnTo>
                  <a:pt x="3922" y="1312"/>
                </a:lnTo>
                <a:lnTo>
                  <a:pt x="3926" y="1302"/>
                </a:lnTo>
                <a:lnTo>
                  <a:pt x="3934" y="1294"/>
                </a:lnTo>
                <a:lnTo>
                  <a:pt x="3944" y="1286"/>
                </a:lnTo>
                <a:lnTo>
                  <a:pt x="3954" y="1276"/>
                </a:lnTo>
                <a:lnTo>
                  <a:pt x="3960" y="1270"/>
                </a:lnTo>
                <a:lnTo>
                  <a:pt x="3964" y="1262"/>
                </a:lnTo>
                <a:lnTo>
                  <a:pt x="3966" y="1258"/>
                </a:lnTo>
                <a:lnTo>
                  <a:pt x="3964" y="1254"/>
                </a:lnTo>
                <a:lnTo>
                  <a:pt x="3962" y="1252"/>
                </a:lnTo>
                <a:lnTo>
                  <a:pt x="3958" y="1250"/>
                </a:lnTo>
                <a:lnTo>
                  <a:pt x="3954" y="1250"/>
                </a:lnTo>
                <a:lnTo>
                  <a:pt x="3950" y="1250"/>
                </a:lnTo>
                <a:lnTo>
                  <a:pt x="3946" y="1252"/>
                </a:lnTo>
                <a:lnTo>
                  <a:pt x="3938" y="1258"/>
                </a:lnTo>
                <a:lnTo>
                  <a:pt x="3928" y="1266"/>
                </a:lnTo>
                <a:lnTo>
                  <a:pt x="3920" y="1268"/>
                </a:lnTo>
                <a:lnTo>
                  <a:pt x="3910" y="1270"/>
                </a:lnTo>
                <a:lnTo>
                  <a:pt x="3892" y="1274"/>
                </a:lnTo>
                <a:lnTo>
                  <a:pt x="3880" y="1278"/>
                </a:lnTo>
                <a:lnTo>
                  <a:pt x="3874" y="1278"/>
                </a:lnTo>
                <a:lnTo>
                  <a:pt x="3868" y="1276"/>
                </a:lnTo>
                <a:lnTo>
                  <a:pt x="3862" y="1270"/>
                </a:lnTo>
                <a:lnTo>
                  <a:pt x="3854" y="1262"/>
                </a:lnTo>
                <a:close/>
                <a:moveTo>
                  <a:pt x="3868" y="1506"/>
                </a:moveTo>
                <a:lnTo>
                  <a:pt x="3868" y="1506"/>
                </a:lnTo>
                <a:lnTo>
                  <a:pt x="3858" y="1476"/>
                </a:lnTo>
                <a:lnTo>
                  <a:pt x="3850" y="1448"/>
                </a:lnTo>
                <a:lnTo>
                  <a:pt x="3846" y="1426"/>
                </a:lnTo>
                <a:lnTo>
                  <a:pt x="3840" y="1410"/>
                </a:lnTo>
                <a:lnTo>
                  <a:pt x="3836" y="1396"/>
                </a:lnTo>
                <a:lnTo>
                  <a:pt x="3832" y="1382"/>
                </a:lnTo>
                <a:lnTo>
                  <a:pt x="3830" y="1376"/>
                </a:lnTo>
                <a:lnTo>
                  <a:pt x="3826" y="1372"/>
                </a:lnTo>
                <a:lnTo>
                  <a:pt x="3820" y="1370"/>
                </a:lnTo>
                <a:lnTo>
                  <a:pt x="3810" y="1368"/>
                </a:lnTo>
                <a:lnTo>
                  <a:pt x="3804" y="1370"/>
                </a:lnTo>
                <a:lnTo>
                  <a:pt x="3800" y="1376"/>
                </a:lnTo>
                <a:lnTo>
                  <a:pt x="3790" y="1400"/>
                </a:lnTo>
                <a:lnTo>
                  <a:pt x="3786" y="1410"/>
                </a:lnTo>
                <a:lnTo>
                  <a:pt x="3786" y="1422"/>
                </a:lnTo>
                <a:lnTo>
                  <a:pt x="3784" y="1444"/>
                </a:lnTo>
                <a:lnTo>
                  <a:pt x="3782" y="1454"/>
                </a:lnTo>
                <a:lnTo>
                  <a:pt x="3780" y="1460"/>
                </a:lnTo>
                <a:lnTo>
                  <a:pt x="3774" y="1464"/>
                </a:lnTo>
                <a:lnTo>
                  <a:pt x="3766" y="1464"/>
                </a:lnTo>
                <a:lnTo>
                  <a:pt x="3750" y="1460"/>
                </a:lnTo>
                <a:lnTo>
                  <a:pt x="3744" y="1456"/>
                </a:lnTo>
                <a:lnTo>
                  <a:pt x="3738" y="1452"/>
                </a:lnTo>
                <a:lnTo>
                  <a:pt x="3734" y="1446"/>
                </a:lnTo>
                <a:lnTo>
                  <a:pt x="3730" y="1440"/>
                </a:lnTo>
                <a:lnTo>
                  <a:pt x="3726" y="1424"/>
                </a:lnTo>
                <a:lnTo>
                  <a:pt x="3724" y="1414"/>
                </a:lnTo>
                <a:lnTo>
                  <a:pt x="3724" y="1406"/>
                </a:lnTo>
                <a:lnTo>
                  <a:pt x="3724" y="1390"/>
                </a:lnTo>
                <a:lnTo>
                  <a:pt x="3724" y="1384"/>
                </a:lnTo>
                <a:lnTo>
                  <a:pt x="3722" y="1380"/>
                </a:lnTo>
                <a:lnTo>
                  <a:pt x="3720" y="1376"/>
                </a:lnTo>
                <a:lnTo>
                  <a:pt x="3714" y="1376"/>
                </a:lnTo>
                <a:lnTo>
                  <a:pt x="3694" y="1374"/>
                </a:lnTo>
                <a:lnTo>
                  <a:pt x="3670" y="1372"/>
                </a:lnTo>
                <a:lnTo>
                  <a:pt x="3656" y="1372"/>
                </a:lnTo>
                <a:lnTo>
                  <a:pt x="3644" y="1374"/>
                </a:lnTo>
                <a:lnTo>
                  <a:pt x="3636" y="1378"/>
                </a:lnTo>
                <a:lnTo>
                  <a:pt x="3628" y="1384"/>
                </a:lnTo>
                <a:lnTo>
                  <a:pt x="3624" y="1390"/>
                </a:lnTo>
                <a:lnTo>
                  <a:pt x="3624" y="1396"/>
                </a:lnTo>
                <a:lnTo>
                  <a:pt x="3622" y="1406"/>
                </a:lnTo>
                <a:lnTo>
                  <a:pt x="3620" y="1408"/>
                </a:lnTo>
                <a:lnTo>
                  <a:pt x="3618" y="1410"/>
                </a:lnTo>
                <a:lnTo>
                  <a:pt x="3604" y="1412"/>
                </a:lnTo>
                <a:lnTo>
                  <a:pt x="3586" y="1412"/>
                </a:lnTo>
                <a:lnTo>
                  <a:pt x="3572" y="1414"/>
                </a:lnTo>
                <a:lnTo>
                  <a:pt x="3560" y="1420"/>
                </a:lnTo>
                <a:lnTo>
                  <a:pt x="3550" y="1430"/>
                </a:lnTo>
                <a:lnTo>
                  <a:pt x="3536" y="1450"/>
                </a:lnTo>
                <a:lnTo>
                  <a:pt x="3526" y="1462"/>
                </a:lnTo>
                <a:lnTo>
                  <a:pt x="3516" y="1474"/>
                </a:lnTo>
                <a:lnTo>
                  <a:pt x="3500" y="1486"/>
                </a:lnTo>
                <a:lnTo>
                  <a:pt x="3482" y="1496"/>
                </a:lnTo>
                <a:lnTo>
                  <a:pt x="3460" y="1502"/>
                </a:lnTo>
                <a:lnTo>
                  <a:pt x="3446" y="1506"/>
                </a:lnTo>
                <a:lnTo>
                  <a:pt x="3432" y="1506"/>
                </a:lnTo>
                <a:lnTo>
                  <a:pt x="3418" y="1508"/>
                </a:lnTo>
                <a:lnTo>
                  <a:pt x="3406" y="1510"/>
                </a:lnTo>
                <a:lnTo>
                  <a:pt x="3398" y="1512"/>
                </a:lnTo>
                <a:lnTo>
                  <a:pt x="3392" y="1516"/>
                </a:lnTo>
                <a:lnTo>
                  <a:pt x="3386" y="1520"/>
                </a:lnTo>
                <a:lnTo>
                  <a:pt x="3384" y="1526"/>
                </a:lnTo>
                <a:lnTo>
                  <a:pt x="3382" y="1532"/>
                </a:lnTo>
                <a:lnTo>
                  <a:pt x="3382" y="1538"/>
                </a:lnTo>
                <a:lnTo>
                  <a:pt x="3384" y="1552"/>
                </a:lnTo>
                <a:lnTo>
                  <a:pt x="3386" y="1566"/>
                </a:lnTo>
                <a:lnTo>
                  <a:pt x="3390" y="1584"/>
                </a:lnTo>
                <a:lnTo>
                  <a:pt x="3392" y="1600"/>
                </a:lnTo>
                <a:lnTo>
                  <a:pt x="3390" y="1618"/>
                </a:lnTo>
                <a:lnTo>
                  <a:pt x="3386" y="1634"/>
                </a:lnTo>
                <a:lnTo>
                  <a:pt x="3380" y="1646"/>
                </a:lnTo>
                <a:lnTo>
                  <a:pt x="3372" y="1658"/>
                </a:lnTo>
                <a:lnTo>
                  <a:pt x="3368" y="1670"/>
                </a:lnTo>
                <a:lnTo>
                  <a:pt x="3364" y="1678"/>
                </a:lnTo>
                <a:lnTo>
                  <a:pt x="3364" y="1686"/>
                </a:lnTo>
                <a:lnTo>
                  <a:pt x="3364" y="1690"/>
                </a:lnTo>
                <a:lnTo>
                  <a:pt x="3368" y="1694"/>
                </a:lnTo>
                <a:lnTo>
                  <a:pt x="3372" y="1700"/>
                </a:lnTo>
                <a:lnTo>
                  <a:pt x="3376" y="1706"/>
                </a:lnTo>
                <a:lnTo>
                  <a:pt x="3376" y="1718"/>
                </a:lnTo>
                <a:lnTo>
                  <a:pt x="3378" y="1722"/>
                </a:lnTo>
                <a:lnTo>
                  <a:pt x="3382" y="1724"/>
                </a:lnTo>
                <a:lnTo>
                  <a:pt x="3390" y="1724"/>
                </a:lnTo>
                <a:lnTo>
                  <a:pt x="3402" y="1720"/>
                </a:lnTo>
                <a:lnTo>
                  <a:pt x="3432" y="1712"/>
                </a:lnTo>
                <a:lnTo>
                  <a:pt x="3462" y="1706"/>
                </a:lnTo>
                <a:lnTo>
                  <a:pt x="3540" y="1694"/>
                </a:lnTo>
                <a:lnTo>
                  <a:pt x="3580" y="1688"/>
                </a:lnTo>
                <a:lnTo>
                  <a:pt x="3596" y="1686"/>
                </a:lnTo>
                <a:lnTo>
                  <a:pt x="3608" y="1688"/>
                </a:lnTo>
                <a:lnTo>
                  <a:pt x="3618" y="1690"/>
                </a:lnTo>
                <a:lnTo>
                  <a:pt x="3626" y="1694"/>
                </a:lnTo>
                <a:lnTo>
                  <a:pt x="3630" y="1700"/>
                </a:lnTo>
                <a:lnTo>
                  <a:pt x="3632" y="1710"/>
                </a:lnTo>
                <a:lnTo>
                  <a:pt x="3632" y="1726"/>
                </a:lnTo>
                <a:lnTo>
                  <a:pt x="3632" y="1728"/>
                </a:lnTo>
                <a:lnTo>
                  <a:pt x="3636" y="1726"/>
                </a:lnTo>
                <a:lnTo>
                  <a:pt x="3642" y="1724"/>
                </a:lnTo>
                <a:lnTo>
                  <a:pt x="3650" y="1726"/>
                </a:lnTo>
                <a:lnTo>
                  <a:pt x="3656" y="1730"/>
                </a:lnTo>
                <a:lnTo>
                  <a:pt x="3660" y="1736"/>
                </a:lnTo>
                <a:lnTo>
                  <a:pt x="3662" y="1742"/>
                </a:lnTo>
                <a:lnTo>
                  <a:pt x="3662" y="1752"/>
                </a:lnTo>
                <a:lnTo>
                  <a:pt x="3662" y="1760"/>
                </a:lnTo>
                <a:lnTo>
                  <a:pt x="3664" y="1766"/>
                </a:lnTo>
                <a:lnTo>
                  <a:pt x="3668" y="1772"/>
                </a:lnTo>
                <a:lnTo>
                  <a:pt x="3676" y="1776"/>
                </a:lnTo>
                <a:lnTo>
                  <a:pt x="3684" y="1778"/>
                </a:lnTo>
                <a:lnTo>
                  <a:pt x="3690" y="1780"/>
                </a:lnTo>
                <a:lnTo>
                  <a:pt x="3694" y="1784"/>
                </a:lnTo>
                <a:lnTo>
                  <a:pt x="3696" y="1788"/>
                </a:lnTo>
                <a:lnTo>
                  <a:pt x="3698" y="1792"/>
                </a:lnTo>
                <a:lnTo>
                  <a:pt x="3700" y="1796"/>
                </a:lnTo>
                <a:lnTo>
                  <a:pt x="3704" y="1798"/>
                </a:lnTo>
                <a:lnTo>
                  <a:pt x="3712" y="1800"/>
                </a:lnTo>
                <a:lnTo>
                  <a:pt x="3720" y="1800"/>
                </a:lnTo>
                <a:lnTo>
                  <a:pt x="3728" y="1804"/>
                </a:lnTo>
                <a:lnTo>
                  <a:pt x="3732" y="1808"/>
                </a:lnTo>
                <a:lnTo>
                  <a:pt x="3736" y="1812"/>
                </a:lnTo>
                <a:lnTo>
                  <a:pt x="3736" y="1818"/>
                </a:lnTo>
                <a:lnTo>
                  <a:pt x="3736" y="1822"/>
                </a:lnTo>
                <a:lnTo>
                  <a:pt x="3732" y="1824"/>
                </a:lnTo>
                <a:lnTo>
                  <a:pt x="3726" y="1826"/>
                </a:lnTo>
                <a:lnTo>
                  <a:pt x="3718" y="1828"/>
                </a:lnTo>
                <a:lnTo>
                  <a:pt x="3708" y="1832"/>
                </a:lnTo>
                <a:lnTo>
                  <a:pt x="3702" y="1840"/>
                </a:lnTo>
                <a:lnTo>
                  <a:pt x="3696" y="1846"/>
                </a:lnTo>
                <a:lnTo>
                  <a:pt x="3692" y="1852"/>
                </a:lnTo>
                <a:lnTo>
                  <a:pt x="3692" y="1856"/>
                </a:lnTo>
                <a:lnTo>
                  <a:pt x="3694" y="1858"/>
                </a:lnTo>
                <a:lnTo>
                  <a:pt x="3696" y="1858"/>
                </a:lnTo>
                <a:lnTo>
                  <a:pt x="3704" y="1854"/>
                </a:lnTo>
                <a:lnTo>
                  <a:pt x="3726" y="1844"/>
                </a:lnTo>
                <a:lnTo>
                  <a:pt x="3746" y="1836"/>
                </a:lnTo>
                <a:lnTo>
                  <a:pt x="3754" y="1832"/>
                </a:lnTo>
                <a:lnTo>
                  <a:pt x="3760" y="1826"/>
                </a:lnTo>
                <a:lnTo>
                  <a:pt x="3764" y="1820"/>
                </a:lnTo>
                <a:lnTo>
                  <a:pt x="3764" y="1812"/>
                </a:lnTo>
                <a:lnTo>
                  <a:pt x="3764" y="1798"/>
                </a:lnTo>
                <a:lnTo>
                  <a:pt x="3766" y="1794"/>
                </a:lnTo>
                <a:lnTo>
                  <a:pt x="3768" y="1788"/>
                </a:lnTo>
                <a:lnTo>
                  <a:pt x="3772" y="1784"/>
                </a:lnTo>
                <a:lnTo>
                  <a:pt x="3776" y="1776"/>
                </a:lnTo>
                <a:lnTo>
                  <a:pt x="3798" y="1760"/>
                </a:lnTo>
                <a:lnTo>
                  <a:pt x="3830" y="1732"/>
                </a:lnTo>
                <a:lnTo>
                  <a:pt x="3850" y="1714"/>
                </a:lnTo>
                <a:lnTo>
                  <a:pt x="3870" y="1694"/>
                </a:lnTo>
                <a:lnTo>
                  <a:pt x="3886" y="1674"/>
                </a:lnTo>
                <a:lnTo>
                  <a:pt x="3900" y="1652"/>
                </a:lnTo>
                <a:lnTo>
                  <a:pt x="3906" y="1640"/>
                </a:lnTo>
                <a:lnTo>
                  <a:pt x="3908" y="1630"/>
                </a:lnTo>
                <a:lnTo>
                  <a:pt x="3910" y="1618"/>
                </a:lnTo>
                <a:lnTo>
                  <a:pt x="3910" y="1608"/>
                </a:lnTo>
                <a:lnTo>
                  <a:pt x="3908" y="1590"/>
                </a:lnTo>
                <a:lnTo>
                  <a:pt x="3904" y="1576"/>
                </a:lnTo>
                <a:lnTo>
                  <a:pt x="3898" y="1564"/>
                </a:lnTo>
                <a:lnTo>
                  <a:pt x="3894" y="1554"/>
                </a:lnTo>
                <a:lnTo>
                  <a:pt x="3880" y="1532"/>
                </a:lnTo>
                <a:lnTo>
                  <a:pt x="3874" y="1522"/>
                </a:lnTo>
                <a:lnTo>
                  <a:pt x="3868" y="1506"/>
                </a:lnTo>
                <a:close/>
                <a:moveTo>
                  <a:pt x="4114" y="1734"/>
                </a:moveTo>
                <a:lnTo>
                  <a:pt x="4114" y="1734"/>
                </a:lnTo>
                <a:lnTo>
                  <a:pt x="4110" y="1732"/>
                </a:lnTo>
                <a:lnTo>
                  <a:pt x="4106" y="1732"/>
                </a:lnTo>
                <a:lnTo>
                  <a:pt x="4102" y="1734"/>
                </a:lnTo>
                <a:lnTo>
                  <a:pt x="4100" y="1736"/>
                </a:lnTo>
                <a:lnTo>
                  <a:pt x="4096" y="1750"/>
                </a:lnTo>
                <a:lnTo>
                  <a:pt x="4090" y="1768"/>
                </a:lnTo>
                <a:lnTo>
                  <a:pt x="4086" y="1778"/>
                </a:lnTo>
                <a:lnTo>
                  <a:pt x="4078" y="1786"/>
                </a:lnTo>
                <a:lnTo>
                  <a:pt x="4068" y="1792"/>
                </a:lnTo>
                <a:lnTo>
                  <a:pt x="4058" y="1798"/>
                </a:lnTo>
                <a:lnTo>
                  <a:pt x="4038" y="1808"/>
                </a:lnTo>
                <a:lnTo>
                  <a:pt x="4026" y="1812"/>
                </a:lnTo>
                <a:lnTo>
                  <a:pt x="4012" y="1826"/>
                </a:lnTo>
                <a:lnTo>
                  <a:pt x="4004" y="1836"/>
                </a:lnTo>
                <a:lnTo>
                  <a:pt x="3972" y="1852"/>
                </a:lnTo>
                <a:lnTo>
                  <a:pt x="3938" y="1870"/>
                </a:lnTo>
                <a:lnTo>
                  <a:pt x="3926" y="1878"/>
                </a:lnTo>
                <a:lnTo>
                  <a:pt x="3916" y="1886"/>
                </a:lnTo>
                <a:lnTo>
                  <a:pt x="3914" y="1888"/>
                </a:lnTo>
                <a:lnTo>
                  <a:pt x="3912" y="1892"/>
                </a:lnTo>
                <a:lnTo>
                  <a:pt x="3912" y="1896"/>
                </a:lnTo>
                <a:lnTo>
                  <a:pt x="3914" y="1900"/>
                </a:lnTo>
                <a:lnTo>
                  <a:pt x="3920" y="1906"/>
                </a:lnTo>
                <a:lnTo>
                  <a:pt x="3926" y="1908"/>
                </a:lnTo>
                <a:lnTo>
                  <a:pt x="3932" y="1910"/>
                </a:lnTo>
                <a:lnTo>
                  <a:pt x="3940" y="1908"/>
                </a:lnTo>
                <a:lnTo>
                  <a:pt x="3958" y="1900"/>
                </a:lnTo>
                <a:lnTo>
                  <a:pt x="3984" y="1886"/>
                </a:lnTo>
                <a:lnTo>
                  <a:pt x="3998" y="1878"/>
                </a:lnTo>
                <a:lnTo>
                  <a:pt x="4010" y="1870"/>
                </a:lnTo>
                <a:lnTo>
                  <a:pt x="4030" y="1854"/>
                </a:lnTo>
                <a:lnTo>
                  <a:pt x="4044" y="1838"/>
                </a:lnTo>
                <a:lnTo>
                  <a:pt x="4060" y="1824"/>
                </a:lnTo>
                <a:lnTo>
                  <a:pt x="4076" y="1816"/>
                </a:lnTo>
                <a:lnTo>
                  <a:pt x="4088" y="1810"/>
                </a:lnTo>
                <a:lnTo>
                  <a:pt x="4100" y="1802"/>
                </a:lnTo>
                <a:lnTo>
                  <a:pt x="4112" y="1792"/>
                </a:lnTo>
                <a:lnTo>
                  <a:pt x="4118" y="1784"/>
                </a:lnTo>
                <a:lnTo>
                  <a:pt x="4122" y="1776"/>
                </a:lnTo>
                <a:lnTo>
                  <a:pt x="4126" y="1768"/>
                </a:lnTo>
                <a:lnTo>
                  <a:pt x="4126" y="1758"/>
                </a:lnTo>
                <a:lnTo>
                  <a:pt x="4126" y="1750"/>
                </a:lnTo>
                <a:lnTo>
                  <a:pt x="4124" y="1744"/>
                </a:lnTo>
                <a:lnTo>
                  <a:pt x="4120" y="1738"/>
                </a:lnTo>
                <a:lnTo>
                  <a:pt x="4114" y="1734"/>
                </a:lnTo>
                <a:close/>
              </a:path>
            </a:pathLst>
          </a:custGeom>
          <a:solidFill>
            <a:srgbClr val="00B0F0">
              <a:alpha val="12941"/>
            </a:srgbClr>
          </a:solidFill>
          <a:ln>
            <a:noFill/>
          </a:ln>
        </p:spPr>
        <p:txBody>
          <a:bodyPr lIns="96775" tIns="48388" rIns="96775" bIns="48388"/>
          <a:lstStyle/>
          <a:p>
            <a:pPr defTabSz="967740"/>
            <a:endParaRPr lang="zh-CN" altLang="en-US" sz="1900" kern="0">
              <a:solidFill>
                <a:sysClr val="windowText" lastClr="000000"/>
              </a:solidFill>
            </a:endParaRPr>
          </a:p>
        </p:txBody>
      </p:sp>
      <p:sp>
        <p:nvSpPr>
          <p:cNvPr id="115" name="Freeform 105"/>
          <p:cNvSpPr/>
          <p:nvPr/>
        </p:nvSpPr>
        <p:spPr bwMode="auto">
          <a:xfrm>
            <a:off x="4932039" y="3169869"/>
            <a:ext cx="918175" cy="985124"/>
          </a:xfrm>
          <a:custGeom>
            <a:avLst/>
            <a:gdLst>
              <a:gd name="T0" fmla="*/ 0 w 876"/>
              <a:gd name="T1" fmla="*/ 29138806 h 952"/>
              <a:gd name="T2" fmla="*/ 0 w 876"/>
              <a:gd name="T3" fmla="*/ 477871696 h 952"/>
              <a:gd name="T4" fmla="*/ 851127092 w 876"/>
              <a:gd name="T5" fmla="*/ 924662129 h 952"/>
              <a:gd name="T6" fmla="*/ 691784020 w 876"/>
              <a:gd name="T7" fmla="*/ 0 h 952"/>
              <a:gd name="T8" fmla="*/ 367267589 w 876"/>
              <a:gd name="T9" fmla="*/ 0 h 952"/>
              <a:gd name="T10" fmla="*/ 410017760 w 876"/>
              <a:gd name="T11" fmla="*/ 244763215 h 952"/>
              <a:gd name="T12" fmla="*/ 0 w 876"/>
              <a:gd name="T13" fmla="*/ 29138806 h 95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876" h="952">
                <a:moveTo>
                  <a:pt x="0" y="30"/>
                </a:moveTo>
                <a:lnTo>
                  <a:pt x="0" y="492"/>
                </a:lnTo>
                <a:lnTo>
                  <a:pt x="876" y="952"/>
                </a:lnTo>
                <a:lnTo>
                  <a:pt x="712" y="0"/>
                </a:lnTo>
                <a:lnTo>
                  <a:pt x="378" y="0"/>
                </a:lnTo>
                <a:lnTo>
                  <a:pt x="422" y="252"/>
                </a:lnTo>
                <a:lnTo>
                  <a:pt x="0" y="3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lIns="96775" tIns="48388" rIns="96775" bIns="48388"/>
          <a:lstStyle/>
          <a:p>
            <a:pPr defTabSz="967740"/>
            <a:endParaRPr lang="zh-CN" altLang="en-US" sz="1900" kern="0">
              <a:solidFill>
                <a:sysClr val="windowText" lastClr="000000"/>
              </a:solidFill>
            </a:endParaRPr>
          </a:p>
        </p:txBody>
      </p:sp>
      <p:sp>
        <p:nvSpPr>
          <p:cNvPr id="117" name="Freeform 107"/>
          <p:cNvSpPr/>
          <p:nvPr/>
        </p:nvSpPr>
        <p:spPr bwMode="auto">
          <a:xfrm>
            <a:off x="3861962" y="3169869"/>
            <a:ext cx="921550" cy="985124"/>
          </a:xfrm>
          <a:custGeom>
            <a:avLst/>
            <a:gdLst>
              <a:gd name="T0" fmla="*/ 878 w 878"/>
              <a:gd name="T1" fmla="*/ 30 h 952"/>
              <a:gd name="T2" fmla="*/ 456 w 878"/>
              <a:gd name="T3" fmla="*/ 252 h 952"/>
              <a:gd name="T4" fmla="*/ 498 w 878"/>
              <a:gd name="T5" fmla="*/ 0 h 952"/>
              <a:gd name="T6" fmla="*/ 164 w 878"/>
              <a:gd name="T7" fmla="*/ 0 h 952"/>
              <a:gd name="T8" fmla="*/ 0 w 878"/>
              <a:gd name="T9" fmla="*/ 952 h 952"/>
              <a:gd name="T10" fmla="*/ 878 w 878"/>
              <a:gd name="T11" fmla="*/ 492 h 952"/>
              <a:gd name="T12" fmla="*/ 878 w 878"/>
              <a:gd name="T13" fmla="*/ 30 h 952"/>
            </a:gdLst>
            <a:ahLst/>
            <a:cxnLst>
              <a:cxn ang="0">
                <a:pos x="T0" y="T1"/>
              </a:cxn>
              <a:cxn ang="0">
                <a:pos x="T2" y="T3"/>
              </a:cxn>
              <a:cxn ang="0">
                <a:pos x="T4" y="T5"/>
              </a:cxn>
              <a:cxn ang="0">
                <a:pos x="T6" y="T7"/>
              </a:cxn>
              <a:cxn ang="0">
                <a:pos x="T8" y="T9"/>
              </a:cxn>
              <a:cxn ang="0">
                <a:pos x="T10" y="T11"/>
              </a:cxn>
              <a:cxn ang="0">
                <a:pos x="T12" y="T13"/>
              </a:cxn>
            </a:cxnLst>
            <a:rect l="0" t="0" r="r" b="b"/>
            <a:pathLst>
              <a:path w="878" h="952">
                <a:moveTo>
                  <a:pt x="878" y="30"/>
                </a:moveTo>
                <a:lnTo>
                  <a:pt x="456" y="252"/>
                </a:lnTo>
                <a:lnTo>
                  <a:pt x="498" y="0"/>
                </a:lnTo>
                <a:lnTo>
                  <a:pt x="164" y="0"/>
                </a:lnTo>
                <a:lnTo>
                  <a:pt x="0" y="952"/>
                </a:lnTo>
                <a:lnTo>
                  <a:pt x="878" y="492"/>
                </a:lnTo>
                <a:lnTo>
                  <a:pt x="878" y="3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lIns="96775" tIns="48388" rIns="96775" bIns="48388"/>
          <a:lstStyle/>
          <a:p>
            <a:pPr defTabSz="967740" fontAlgn="base">
              <a:spcBef>
                <a:spcPct val="0"/>
              </a:spcBef>
              <a:spcAft>
                <a:spcPct val="0"/>
              </a:spcAft>
              <a:defRPr/>
            </a:pPr>
            <a:endParaRPr lang="zh-CN" altLang="en-US" sz="1900">
              <a:solidFill>
                <a:prstClr val="black"/>
              </a:solidFill>
              <a:effectLst>
                <a:outerShdw blurRad="60007" dist="310007" dir="7680000" sy="30000" kx="1300200" algn="ctr" rotWithShape="0">
                  <a:prstClr val="black">
                    <a:alpha val="32000"/>
                  </a:prstClr>
                </a:outerShdw>
              </a:effectLst>
            </a:endParaRPr>
          </a:p>
        </p:txBody>
      </p:sp>
      <p:grpSp>
        <p:nvGrpSpPr>
          <p:cNvPr id="8" name="组合 7"/>
          <p:cNvGrpSpPr/>
          <p:nvPr/>
        </p:nvGrpSpPr>
        <p:grpSpPr>
          <a:xfrm>
            <a:off x="2552029" y="1165490"/>
            <a:ext cx="4560491" cy="3340417"/>
            <a:chOff x="2543774" y="1495055"/>
            <a:chExt cx="4560491" cy="3340417"/>
          </a:xfrm>
        </p:grpSpPr>
        <p:grpSp>
          <p:nvGrpSpPr>
            <p:cNvPr id="7" name="组合 6"/>
            <p:cNvGrpSpPr/>
            <p:nvPr/>
          </p:nvGrpSpPr>
          <p:grpSpPr>
            <a:xfrm>
              <a:off x="2543774" y="4255399"/>
              <a:ext cx="4560491" cy="580073"/>
              <a:chOff x="2543774" y="4255399"/>
              <a:chExt cx="4560491" cy="580073"/>
            </a:xfrm>
          </p:grpSpPr>
          <p:pic>
            <p:nvPicPr>
              <p:cNvPr id="112" name="Picture 19"/>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445947" y="4255399"/>
                <a:ext cx="2658318" cy="5800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3" name="Picture 1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43774" y="4257069"/>
                <a:ext cx="2656630" cy="5767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 name="组合 4"/>
            <p:cNvGrpSpPr/>
            <p:nvPr/>
          </p:nvGrpSpPr>
          <p:grpSpPr>
            <a:xfrm>
              <a:off x="3249281" y="1495055"/>
              <a:ext cx="3213613" cy="3018713"/>
              <a:chOff x="3249281" y="1495055"/>
              <a:chExt cx="3213613" cy="3018713"/>
            </a:xfrm>
          </p:grpSpPr>
          <p:sp>
            <p:nvSpPr>
              <p:cNvPr id="114" name="Freeform 104"/>
              <p:cNvSpPr/>
              <p:nvPr/>
            </p:nvSpPr>
            <p:spPr bwMode="auto">
              <a:xfrm>
                <a:off x="4932039" y="3528644"/>
                <a:ext cx="918175" cy="985124"/>
              </a:xfrm>
              <a:custGeom>
                <a:avLst/>
                <a:gdLst>
                  <a:gd name="T0" fmla="*/ 0 w 876"/>
                  <a:gd name="T1" fmla="*/ 29138806 h 952"/>
                  <a:gd name="T2" fmla="*/ 0 w 876"/>
                  <a:gd name="T3" fmla="*/ 477871696 h 952"/>
                  <a:gd name="T4" fmla="*/ 851127092 w 876"/>
                  <a:gd name="T5" fmla="*/ 924662129 h 952"/>
                  <a:gd name="T6" fmla="*/ 691784020 w 876"/>
                  <a:gd name="T7" fmla="*/ 0 h 952"/>
                  <a:gd name="T8" fmla="*/ 367267589 w 876"/>
                  <a:gd name="T9" fmla="*/ 0 h 952"/>
                  <a:gd name="T10" fmla="*/ 410017760 w 876"/>
                  <a:gd name="T11" fmla="*/ 244763215 h 952"/>
                  <a:gd name="T12" fmla="*/ 0 w 876"/>
                  <a:gd name="T13" fmla="*/ 29138806 h 95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876" h="952">
                    <a:moveTo>
                      <a:pt x="0" y="30"/>
                    </a:moveTo>
                    <a:lnTo>
                      <a:pt x="0" y="492"/>
                    </a:lnTo>
                    <a:lnTo>
                      <a:pt x="876" y="952"/>
                    </a:lnTo>
                    <a:lnTo>
                      <a:pt x="712" y="0"/>
                    </a:lnTo>
                    <a:lnTo>
                      <a:pt x="378" y="0"/>
                    </a:lnTo>
                    <a:lnTo>
                      <a:pt x="422" y="252"/>
                    </a:lnTo>
                    <a:lnTo>
                      <a:pt x="0" y="30"/>
                    </a:lnTo>
                    <a:close/>
                  </a:path>
                </a:pathLst>
              </a:custGeom>
              <a:solidFill>
                <a:srgbClr val="CC3300"/>
              </a:solidFill>
              <a:ln>
                <a:noFill/>
              </a:ln>
            </p:spPr>
            <p:txBody>
              <a:bodyPr lIns="96775" tIns="48388" rIns="96775" bIns="48388"/>
              <a:lstStyle/>
              <a:p>
                <a:pPr defTabSz="967740"/>
                <a:endParaRPr lang="zh-CN" altLang="en-US" sz="1900" kern="0">
                  <a:solidFill>
                    <a:sysClr val="windowText" lastClr="000000"/>
                  </a:solidFill>
                </a:endParaRPr>
              </a:p>
            </p:txBody>
          </p:sp>
          <p:sp>
            <p:nvSpPr>
              <p:cNvPr id="116" name="Freeform 106"/>
              <p:cNvSpPr/>
              <p:nvPr/>
            </p:nvSpPr>
            <p:spPr bwMode="auto">
              <a:xfrm>
                <a:off x="3861962" y="3528644"/>
                <a:ext cx="921550" cy="985124"/>
              </a:xfrm>
              <a:custGeom>
                <a:avLst/>
                <a:gdLst>
                  <a:gd name="T0" fmla="*/ 854256123 w 878"/>
                  <a:gd name="T1" fmla="*/ 29138806 h 952"/>
                  <a:gd name="T2" fmla="*/ 443668360 w 878"/>
                  <a:gd name="T3" fmla="*/ 244763215 h 952"/>
                  <a:gd name="T4" fmla="*/ 484532161 w 878"/>
                  <a:gd name="T5" fmla="*/ 0 h 952"/>
                  <a:gd name="T6" fmla="*/ 159564590 w 878"/>
                  <a:gd name="T7" fmla="*/ 0 h 952"/>
                  <a:gd name="T8" fmla="*/ 0 w 878"/>
                  <a:gd name="T9" fmla="*/ 924662129 h 952"/>
                  <a:gd name="T10" fmla="*/ 854256123 w 878"/>
                  <a:gd name="T11" fmla="*/ 477871696 h 952"/>
                  <a:gd name="T12" fmla="*/ 854256123 w 878"/>
                  <a:gd name="T13" fmla="*/ 29138806 h 95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878" h="952">
                    <a:moveTo>
                      <a:pt x="878" y="30"/>
                    </a:moveTo>
                    <a:lnTo>
                      <a:pt x="456" y="252"/>
                    </a:lnTo>
                    <a:lnTo>
                      <a:pt x="498" y="0"/>
                    </a:lnTo>
                    <a:lnTo>
                      <a:pt x="164" y="0"/>
                    </a:lnTo>
                    <a:lnTo>
                      <a:pt x="0" y="952"/>
                    </a:lnTo>
                    <a:lnTo>
                      <a:pt x="878" y="492"/>
                    </a:lnTo>
                    <a:lnTo>
                      <a:pt x="878" y="30"/>
                    </a:lnTo>
                    <a:close/>
                  </a:path>
                </a:pathLst>
              </a:custGeom>
              <a:solidFill>
                <a:srgbClr val="20B0DC"/>
              </a:solidFill>
              <a:ln>
                <a:noFill/>
              </a:ln>
              <a:extLst>
                <a:ext uri="{91240B29-F687-4F45-9708-019B960494DF}">
                  <a14:hiddenLine xmlns:a14="http://schemas.microsoft.com/office/drawing/2010/main" w="9525">
                    <a:solidFill>
                      <a:srgbClr val="000000"/>
                    </a:solidFill>
                    <a:round/>
                  </a14:hiddenLine>
                </a:ext>
              </a:extLst>
            </p:spPr>
            <p:txBody>
              <a:bodyPr lIns="96775" tIns="48388" rIns="96775" bIns="48388"/>
              <a:lstStyle/>
              <a:p>
                <a:pPr defTabSz="967740"/>
                <a:endParaRPr lang="zh-CN" altLang="en-US" sz="1900" kern="0">
                  <a:solidFill>
                    <a:sysClr val="windowText" lastClr="000000"/>
                  </a:solidFill>
                </a:endParaRPr>
              </a:p>
            </p:txBody>
          </p:sp>
          <p:sp>
            <p:nvSpPr>
              <p:cNvPr id="118" name="Freeform 108"/>
              <p:cNvSpPr/>
              <p:nvPr/>
            </p:nvSpPr>
            <p:spPr bwMode="auto">
              <a:xfrm>
                <a:off x="4856088" y="1495055"/>
                <a:ext cx="1606806" cy="1866900"/>
              </a:xfrm>
              <a:custGeom>
                <a:avLst/>
                <a:gdLst>
                  <a:gd name="T0" fmla="*/ 460241095 w 1534"/>
                  <a:gd name="T1" fmla="*/ 934440516 h 1804"/>
                  <a:gd name="T2" fmla="*/ 0 w 1534"/>
                  <a:gd name="T3" fmla="*/ 0 h 1804"/>
                  <a:gd name="T4" fmla="*/ 0 w 1534"/>
                  <a:gd name="T5" fmla="*/ 679947018 h 1804"/>
                  <a:gd name="T6" fmla="*/ 238859290 w 1534"/>
                  <a:gd name="T7" fmla="*/ 1165622896 h 1804"/>
                  <a:gd name="T8" fmla="*/ 774835825 w 1534"/>
                  <a:gd name="T9" fmla="*/ 1243330563 h 1804"/>
                  <a:gd name="T10" fmla="*/ 388389322 w 1534"/>
                  <a:gd name="T11" fmla="*/ 1622157906 h 1804"/>
                  <a:gd name="T12" fmla="*/ 409750474 w 1534"/>
                  <a:gd name="T13" fmla="*/ 1752319530 h 1804"/>
                  <a:gd name="T14" fmla="*/ 802023462 w 1534"/>
                  <a:gd name="T15" fmla="*/ 1752319530 h 1804"/>
                  <a:gd name="T16" fmla="*/ 1489471863 w 1534"/>
                  <a:gd name="T17" fmla="*/ 1084029057 h 1804"/>
                  <a:gd name="T18" fmla="*/ 460241095 w 1534"/>
                  <a:gd name="T19" fmla="*/ 934440516 h 180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34" h="1804">
                    <a:moveTo>
                      <a:pt x="474" y="962"/>
                    </a:moveTo>
                    <a:lnTo>
                      <a:pt x="0" y="0"/>
                    </a:lnTo>
                    <a:lnTo>
                      <a:pt x="0" y="700"/>
                    </a:lnTo>
                    <a:lnTo>
                      <a:pt x="246" y="1200"/>
                    </a:lnTo>
                    <a:lnTo>
                      <a:pt x="798" y="1280"/>
                    </a:lnTo>
                    <a:lnTo>
                      <a:pt x="400" y="1670"/>
                    </a:lnTo>
                    <a:lnTo>
                      <a:pt x="422" y="1804"/>
                    </a:lnTo>
                    <a:lnTo>
                      <a:pt x="826" y="1804"/>
                    </a:lnTo>
                    <a:lnTo>
                      <a:pt x="1534" y="1116"/>
                    </a:lnTo>
                    <a:lnTo>
                      <a:pt x="474" y="962"/>
                    </a:lnTo>
                    <a:close/>
                  </a:path>
                </a:pathLst>
              </a:custGeom>
              <a:solidFill>
                <a:srgbClr val="00B050"/>
              </a:solidFill>
              <a:ln>
                <a:noFill/>
              </a:ln>
            </p:spPr>
            <p:txBody>
              <a:bodyPr lIns="96775" tIns="48388" rIns="96775" bIns="48388"/>
              <a:lstStyle/>
              <a:p>
                <a:pPr defTabSz="967740"/>
                <a:endParaRPr lang="zh-CN" altLang="en-US" sz="1900" kern="0">
                  <a:solidFill>
                    <a:sysClr val="windowText" lastClr="000000"/>
                  </a:solidFill>
                </a:endParaRPr>
              </a:p>
            </p:txBody>
          </p:sp>
          <p:sp>
            <p:nvSpPr>
              <p:cNvPr id="119" name="Freeform 109"/>
              <p:cNvSpPr/>
              <p:nvPr/>
            </p:nvSpPr>
            <p:spPr bwMode="auto">
              <a:xfrm>
                <a:off x="3249281" y="1495055"/>
                <a:ext cx="1606806" cy="1866900"/>
              </a:xfrm>
              <a:custGeom>
                <a:avLst/>
                <a:gdLst>
                  <a:gd name="T0" fmla="*/ 1029230767 w 1534"/>
                  <a:gd name="T1" fmla="*/ 934440516 h 1804"/>
                  <a:gd name="T2" fmla="*/ 0 w 1534"/>
                  <a:gd name="T3" fmla="*/ 1084029057 h 1804"/>
                  <a:gd name="T4" fmla="*/ 687448400 w 1534"/>
                  <a:gd name="T5" fmla="*/ 1752319530 h 1804"/>
                  <a:gd name="T6" fmla="*/ 1079721389 w 1534"/>
                  <a:gd name="T7" fmla="*/ 1752319530 h 1804"/>
                  <a:gd name="T8" fmla="*/ 1103024374 w 1534"/>
                  <a:gd name="T9" fmla="*/ 1622157906 h 1804"/>
                  <a:gd name="T10" fmla="*/ 714636037 w 1534"/>
                  <a:gd name="T11" fmla="*/ 1243330563 h 1804"/>
                  <a:gd name="T12" fmla="*/ 1250612572 w 1534"/>
                  <a:gd name="T13" fmla="*/ 1165622896 h 1804"/>
                  <a:gd name="T14" fmla="*/ 1489471863 w 1534"/>
                  <a:gd name="T15" fmla="*/ 679947018 h 1804"/>
                  <a:gd name="T16" fmla="*/ 1489471863 w 1534"/>
                  <a:gd name="T17" fmla="*/ 0 h 1804"/>
                  <a:gd name="T18" fmla="*/ 1029230767 w 1534"/>
                  <a:gd name="T19" fmla="*/ 934440516 h 180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34" h="1804">
                    <a:moveTo>
                      <a:pt x="1060" y="962"/>
                    </a:moveTo>
                    <a:lnTo>
                      <a:pt x="0" y="1116"/>
                    </a:lnTo>
                    <a:lnTo>
                      <a:pt x="708" y="1804"/>
                    </a:lnTo>
                    <a:lnTo>
                      <a:pt x="1112" y="1804"/>
                    </a:lnTo>
                    <a:lnTo>
                      <a:pt x="1136" y="1670"/>
                    </a:lnTo>
                    <a:lnTo>
                      <a:pt x="736" y="1280"/>
                    </a:lnTo>
                    <a:lnTo>
                      <a:pt x="1288" y="1200"/>
                    </a:lnTo>
                    <a:lnTo>
                      <a:pt x="1534" y="700"/>
                    </a:lnTo>
                    <a:lnTo>
                      <a:pt x="1534" y="0"/>
                    </a:lnTo>
                    <a:lnTo>
                      <a:pt x="1060" y="962"/>
                    </a:lnTo>
                    <a:close/>
                  </a:path>
                </a:pathLst>
              </a:custGeom>
              <a:solidFill>
                <a:srgbClr val="F8B200"/>
              </a:solidFill>
              <a:ln>
                <a:noFill/>
              </a:ln>
              <a:extLst>
                <a:ext uri="{91240B29-F687-4F45-9708-019B960494DF}">
                  <a14:hiddenLine xmlns:a14="http://schemas.microsoft.com/office/drawing/2010/main" w="9525">
                    <a:solidFill>
                      <a:srgbClr val="000000"/>
                    </a:solidFill>
                    <a:round/>
                  </a14:hiddenLine>
                </a:ext>
              </a:extLst>
            </p:spPr>
            <p:txBody>
              <a:bodyPr lIns="96775" tIns="48388" rIns="96775" bIns="48388"/>
              <a:lstStyle/>
              <a:p>
                <a:pPr defTabSz="967740"/>
                <a:endParaRPr lang="zh-CN" altLang="en-US" sz="1900" kern="0">
                  <a:solidFill>
                    <a:sysClr val="windowText" lastClr="000000"/>
                  </a:solidFill>
                </a:endParaRPr>
              </a:p>
            </p:txBody>
          </p:sp>
          <p:sp>
            <p:nvSpPr>
              <p:cNvPr id="120" name="Freeform 121"/>
              <p:cNvSpPr/>
              <p:nvPr/>
            </p:nvSpPr>
            <p:spPr bwMode="auto">
              <a:xfrm>
                <a:off x="4616415" y="2941904"/>
                <a:ext cx="202539" cy="198359"/>
              </a:xfrm>
              <a:custGeom>
                <a:avLst/>
                <a:gdLst>
                  <a:gd name="T0" fmla="*/ 187748664 w 192"/>
                  <a:gd name="T1" fmla="*/ 93092784 h 192"/>
                  <a:gd name="T2" fmla="*/ 187748664 w 192"/>
                  <a:gd name="T3" fmla="*/ 93092784 h 192"/>
                  <a:gd name="T4" fmla="*/ 185793063 w 192"/>
                  <a:gd name="T5" fmla="*/ 112486868 h 192"/>
                  <a:gd name="T6" fmla="*/ 179926258 w 192"/>
                  <a:gd name="T7" fmla="*/ 129941642 h 192"/>
                  <a:gd name="T8" fmla="*/ 170147258 w 192"/>
                  <a:gd name="T9" fmla="*/ 145457106 h 192"/>
                  <a:gd name="T10" fmla="*/ 160368258 w 192"/>
                  <a:gd name="T11" fmla="*/ 159032277 h 192"/>
                  <a:gd name="T12" fmla="*/ 146679047 w 192"/>
                  <a:gd name="T13" fmla="*/ 170669121 h 192"/>
                  <a:gd name="T14" fmla="*/ 129077641 w 192"/>
                  <a:gd name="T15" fmla="*/ 178427345 h 192"/>
                  <a:gd name="T16" fmla="*/ 113431836 w 192"/>
                  <a:gd name="T17" fmla="*/ 184245275 h 192"/>
                  <a:gd name="T18" fmla="*/ 93874828 w 192"/>
                  <a:gd name="T19" fmla="*/ 186184585 h 192"/>
                  <a:gd name="T20" fmla="*/ 93874828 w 192"/>
                  <a:gd name="T21" fmla="*/ 186184585 h 192"/>
                  <a:gd name="T22" fmla="*/ 74316828 w 192"/>
                  <a:gd name="T23" fmla="*/ 184245275 h 192"/>
                  <a:gd name="T24" fmla="*/ 56715422 w 192"/>
                  <a:gd name="T25" fmla="*/ 178427345 h 192"/>
                  <a:gd name="T26" fmla="*/ 41069617 w 192"/>
                  <a:gd name="T27" fmla="*/ 170669121 h 192"/>
                  <a:gd name="T28" fmla="*/ 27380406 w 192"/>
                  <a:gd name="T29" fmla="*/ 159032277 h 192"/>
                  <a:gd name="T30" fmla="*/ 15645805 w 192"/>
                  <a:gd name="T31" fmla="*/ 145457106 h 192"/>
                  <a:gd name="T32" fmla="*/ 7822406 w 192"/>
                  <a:gd name="T33" fmla="*/ 129941642 h 192"/>
                  <a:gd name="T34" fmla="*/ 1955602 w 192"/>
                  <a:gd name="T35" fmla="*/ 112486868 h 192"/>
                  <a:gd name="T36" fmla="*/ 0 w 192"/>
                  <a:gd name="T37" fmla="*/ 93092784 h 192"/>
                  <a:gd name="T38" fmla="*/ 0 w 192"/>
                  <a:gd name="T39" fmla="*/ 93092784 h 192"/>
                  <a:gd name="T40" fmla="*/ 1955602 w 192"/>
                  <a:gd name="T41" fmla="*/ 73697716 h 192"/>
                  <a:gd name="T42" fmla="*/ 7822406 w 192"/>
                  <a:gd name="T43" fmla="*/ 56242942 h 192"/>
                  <a:gd name="T44" fmla="*/ 15645805 w 192"/>
                  <a:gd name="T45" fmla="*/ 40727478 h 192"/>
                  <a:gd name="T46" fmla="*/ 27380406 w 192"/>
                  <a:gd name="T47" fmla="*/ 27152308 h 192"/>
                  <a:gd name="T48" fmla="*/ 41069617 w 192"/>
                  <a:gd name="T49" fmla="*/ 17454774 h 192"/>
                  <a:gd name="T50" fmla="*/ 56715422 w 192"/>
                  <a:gd name="T51" fmla="*/ 7757240 h 192"/>
                  <a:gd name="T52" fmla="*/ 74316828 w 192"/>
                  <a:gd name="T53" fmla="*/ 1939310 h 192"/>
                  <a:gd name="T54" fmla="*/ 93874828 w 192"/>
                  <a:gd name="T55" fmla="*/ 0 h 192"/>
                  <a:gd name="T56" fmla="*/ 93874828 w 192"/>
                  <a:gd name="T57" fmla="*/ 0 h 192"/>
                  <a:gd name="T58" fmla="*/ 113431836 w 192"/>
                  <a:gd name="T59" fmla="*/ 1939310 h 192"/>
                  <a:gd name="T60" fmla="*/ 129077641 w 192"/>
                  <a:gd name="T61" fmla="*/ 7757240 h 192"/>
                  <a:gd name="T62" fmla="*/ 146679047 w 192"/>
                  <a:gd name="T63" fmla="*/ 17454774 h 192"/>
                  <a:gd name="T64" fmla="*/ 160368258 w 192"/>
                  <a:gd name="T65" fmla="*/ 27152308 h 192"/>
                  <a:gd name="T66" fmla="*/ 170147258 w 192"/>
                  <a:gd name="T67" fmla="*/ 40727478 h 192"/>
                  <a:gd name="T68" fmla="*/ 179926258 w 192"/>
                  <a:gd name="T69" fmla="*/ 56242942 h 192"/>
                  <a:gd name="T70" fmla="*/ 185793063 w 192"/>
                  <a:gd name="T71" fmla="*/ 73697716 h 192"/>
                  <a:gd name="T72" fmla="*/ 187748664 w 192"/>
                  <a:gd name="T73" fmla="*/ 93092784 h 192"/>
                  <a:gd name="T74" fmla="*/ 187748664 w 192"/>
                  <a:gd name="T75" fmla="*/ 93092784 h 192"/>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192" h="192">
                    <a:moveTo>
                      <a:pt x="192" y="96"/>
                    </a:moveTo>
                    <a:lnTo>
                      <a:pt x="192" y="96"/>
                    </a:lnTo>
                    <a:lnTo>
                      <a:pt x="190" y="116"/>
                    </a:lnTo>
                    <a:lnTo>
                      <a:pt x="184" y="134"/>
                    </a:lnTo>
                    <a:lnTo>
                      <a:pt x="174" y="150"/>
                    </a:lnTo>
                    <a:lnTo>
                      <a:pt x="164" y="164"/>
                    </a:lnTo>
                    <a:lnTo>
                      <a:pt x="150" y="176"/>
                    </a:lnTo>
                    <a:lnTo>
                      <a:pt x="132" y="184"/>
                    </a:lnTo>
                    <a:lnTo>
                      <a:pt x="116" y="190"/>
                    </a:lnTo>
                    <a:lnTo>
                      <a:pt x="96" y="192"/>
                    </a:lnTo>
                    <a:lnTo>
                      <a:pt x="76" y="190"/>
                    </a:lnTo>
                    <a:lnTo>
                      <a:pt x="58" y="184"/>
                    </a:lnTo>
                    <a:lnTo>
                      <a:pt x="42" y="176"/>
                    </a:lnTo>
                    <a:lnTo>
                      <a:pt x="28" y="164"/>
                    </a:lnTo>
                    <a:lnTo>
                      <a:pt x="16" y="150"/>
                    </a:lnTo>
                    <a:lnTo>
                      <a:pt x="8" y="134"/>
                    </a:lnTo>
                    <a:lnTo>
                      <a:pt x="2" y="116"/>
                    </a:lnTo>
                    <a:lnTo>
                      <a:pt x="0" y="96"/>
                    </a:lnTo>
                    <a:lnTo>
                      <a:pt x="2" y="76"/>
                    </a:lnTo>
                    <a:lnTo>
                      <a:pt x="8" y="58"/>
                    </a:lnTo>
                    <a:lnTo>
                      <a:pt x="16" y="42"/>
                    </a:lnTo>
                    <a:lnTo>
                      <a:pt x="28" y="28"/>
                    </a:lnTo>
                    <a:lnTo>
                      <a:pt x="42" y="18"/>
                    </a:lnTo>
                    <a:lnTo>
                      <a:pt x="58" y="8"/>
                    </a:lnTo>
                    <a:lnTo>
                      <a:pt x="76" y="2"/>
                    </a:lnTo>
                    <a:lnTo>
                      <a:pt x="96" y="0"/>
                    </a:lnTo>
                    <a:lnTo>
                      <a:pt x="116" y="2"/>
                    </a:lnTo>
                    <a:lnTo>
                      <a:pt x="132" y="8"/>
                    </a:lnTo>
                    <a:lnTo>
                      <a:pt x="150" y="18"/>
                    </a:lnTo>
                    <a:lnTo>
                      <a:pt x="164" y="28"/>
                    </a:lnTo>
                    <a:lnTo>
                      <a:pt x="174" y="42"/>
                    </a:lnTo>
                    <a:lnTo>
                      <a:pt x="184" y="58"/>
                    </a:lnTo>
                    <a:lnTo>
                      <a:pt x="190" y="76"/>
                    </a:lnTo>
                    <a:lnTo>
                      <a:pt x="192" y="96"/>
                    </a:lnTo>
                    <a:close/>
                  </a:path>
                </a:pathLst>
              </a:custGeom>
              <a:solidFill>
                <a:srgbClr val="FFC000"/>
              </a:solidFill>
              <a:ln>
                <a:noFill/>
              </a:ln>
            </p:spPr>
            <p:txBody>
              <a:bodyPr lIns="96775" tIns="48388" rIns="96775" bIns="48388"/>
              <a:lstStyle/>
              <a:p>
                <a:pPr defTabSz="967740"/>
                <a:endParaRPr lang="zh-CN" altLang="en-US" sz="1900" kern="0">
                  <a:solidFill>
                    <a:sysClr val="windowText" lastClr="000000"/>
                  </a:solidFill>
                </a:endParaRPr>
              </a:p>
            </p:txBody>
          </p:sp>
          <p:sp>
            <p:nvSpPr>
              <p:cNvPr id="121" name="Freeform 122"/>
              <p:cNvSpPr/>
              <p:nvPr/>
            </p:nvSpPr>
            <p:spPr bwMode="auto">
              <a:xfrm>
                <a:off x="4857777" y="2891896"/>
                <a:ext cx="251485" cy="248365"/>
              </a:xfrm>
              <a:custGeom>
                <a:avLst/>
                <a:gdLst>
                  <a:gd name="T0" fmla="*/ 233121011 w 240"/>
                  <a:gd name="T1" fmla="*/ 116560999 h 240"/>
                  <a:gd name="T2" fmla="*/ 233121011 w 240"/>
                  <a:gd name="T3" fmla="*/ 116560999 h 240"/>
                  <a:gd name="T4" fmla="*/ 231178451 w 240"/>
                  <a:gd name="T5" fmla="*/ 128217394 h 240"/>
                  <a:gd name="T6" fmla="*/ 231178451 w 240"/>
                  <a:gd name="T7" fmla="*/ 139872804 h 240"/>
                  <a:gd name="T8" fmla="*/ 223407225 w 240"/>
                  <a:gd name="T9" fmla="*/ 161243027 h 240"/>
                  <a:gd name="T10" fmla="*/ 211751865 w 240"/>
                  <a:gd name="T11" fmla="*/ 180669696 h 240"/>
                  <a:gd name="T12" fmla="*/ 198152958 w 240"/>
                  <a:gd name="T13" fmla="*/ 198153796 h 240"/>
                  <a:gd name="T14" fmla="*/ 180668932 w 240"/>
                  <a:gd name="T15" fmla="*/ 211752760 h 240"/>
                  <a:gd name="T16" fmla="*/ 161242345 w 240"/>
                  <a:gd name="T17" fmla="*/ 223408170 h 240"/>
                  <a:gd name="T18" fmla="*/ 139872213 w 240"/>
                  <a:gd name="T19" fmla="*/ 229236860 h 240"/>
                  <a:gd name="T20" fmla="*/ 128216852 w 240"/>
                  <a:gd name="T21" fmla="*/ 231179429 h 240"/>
                  <a:gd name="T22" fmla="*/ 116560506 w 240"/>
                  <a:gd name="T23" fmla="*/ 233121997 h 240"/>
                  <a:gd name="T24" fmla="*/ 116560506 w 240"/>
                  <a:gd name="T25" fmla="*/ 233121997 h 240"/>
                  <a:gd name="T26" fmla="*/ 104904160 w 240"/>
                  <a:gd name="T27" fmla="*/ 231179429 h 240"/>
                  <a:gd name="T28" fmla="*/ 93248799 w 240"/>
                  <a:gd name="T29" fmla="*/ 229236860 h 240"/>
                  <a:gd name="T30" fmla="*/ 69936106 w 240"/>
                  <a:gd name="T31" fmla="*/ 223408170 h 240"/>
                  <a:gd name="T32" fmla="*/ 50509520 w 240"/>
                  <a:gd name="T33" fmla="*/ 211752760 h 240"/>
                  <a:gd name="T34" fmla="*/ 33025493 w 240"/>
                  <a:gd name="T35" fmla="*/ 198153796 h 240"/>
                  <a:gd name="T36" fmla="*/ 19426587 w 240"/>
                  <a:gd name="T37" fmla="*/ 180669696 h 240"/>
                  <a:gd name="T38" fmla="*/ 7770240 w 240"/>
                  <a:gd name="T39" fmla="*/ 161243027 h 240"/>
                  <a:gd name="T40" fmla="*/ 1942560 w 240"/>
                  <a:gd name="T41" fmla="*/ 139872804 h 240"/>
                  <a:gd name="T42" fmla="*/ 0 w 240"/>
                  <a:gd name="T43" fmla="*/ 128217394 h 240"/>
                  <a:gd name="T44" fmla="*/ 0 w 240"/>
                  <a:gd name="T45" fmla="*/ 116560999 h 240"/>
                  <a:gd name="T46" fmla="*/ 0 w 240"/>
                  <a:gd name="T47" fmla="*/ 116560999 h 240"/>
                  <a:gd name="T48" fmla="*/ 0 w 240"/>
                  <a:gd name="T49" fmla="*/ 104904603 h 240"/>
                  <a:gd name="T50" fmla="*/ 1942560 w 240"/>
                  <a:gd name="T51" fmla="*/ 93249193 h 240"/>
                  <a:gd name="T52" fmla="*/ 7770240 w 240"/>
                  <a:gd name="T53" fmla="*/ 69936402 h 240"/>
                  <a:gd name="T54" fmla="*/ 19426587 w 240"/>
                  <a:gd name="T55" fmla="*/ 50509733 h 240"/>
                  <a:gd name="T56" fmla="*/ 33025493 w 240"/>
                  <a:gd name="T57" fmla="*/ 33025633 h 240"/>
                  <a:gd name="T58" fmla="*/ 50509520 w 240"/>
                  <a:gd name="T59" fmla="*/ 19426669 h 240"/>
                  <a:gd name="T60" fmla="*/ 69936106 w 240"/>
                  <a:gd name="T61" fmla="*/ 7770273 h 240"/>
                  <a:gd name="T62" fmla="*/ 93248799 w 240"/>
                  <a:gd name="T63" fmla="*/ 1942568 h 240"/>
                  <a:gd name="T64" fmla="*/ 104904160 w 240"/>
                  <a:gd name="T65" fmla="*/ 0 h 240"/>
                  <a:gd name="T66" fmla="*/ 116560506 w 240"/>
                  <a:gd name="T67" fmla="*/ 0 h 240"/>
                  <a:gd name="T68" fmla="*/ 116560506 w 240"/>
                  <a:gd name="T69" fmla="*/ 0 h 240"/>
                  <a:gd name="T70" fmla="*/ 128216852 w 240"/>
                  <a:gd name="T71" fmla="*/ 0 h 240"/>
                  <a:gd name="T72" fmla="*/ 139872213 w 240"/>
                  <a:gd name="T73" fmla="*/ 1942568 h 240"/>
                  <a:gd name="T74" fmla="*/ 161242345 w 240"/>
                  <a:gd name="T75" fmla="*/ 7770273 h 240"/>
                  <a:gd name="T76" fmla="*/ 180668932 w 240"/>
                  <a:gd name="T77" fmla="*/ 19426669 h 240"/>
                  <a:gd name="T78" fmla="*/ 198152958 w 240"/>
                  <a:gd name="T79" fmla="*/ 33025633 h 240"/>
                  <a:gd name="T80" fmla="*/ 211751865 w 240"/>
                  <a:gd name="T81" fmla="*/ 50509733 h 240"/>
                  <a:gd name="T82" fmla="*/ 223407225 w 240"/>
                  <a:gd name="T83" fmla="*/ 69936402 h 240"/>
                  <a:gd name="T84" fmla="*/ 231178451 w 240"/>
                  <a:gd name="T85" fmla="*/ 93249193 h 240"/>
                  <a:gd name="T86" fmla="*/ 231178451 w 240"/>
                  <a:gd name="T87" fmla="*/ 104904603 h 240"/>
                  <a:gd name="T88" fmla="*/ 233121011 w 240"/>
                  <a:gd name="T89" fmla="*/ 116560999 h 240"/>
                  <a:gd name="T90" fmla="*/ 233121011 w 240"/>
                  <a:gd name="T91" fmla="*/ 116560999 h 240"/>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240" h="240">
                    <a:moveTo>
                      <a:pt x="240" y="120"/>
                    </a:moveTo>
                    <a:lnTo>
                      <a:pt x="240" y="120"/>
                    </a:lnTo>
                    <a:lnTo>
                      <a:pt x="238" y="132"/>
                    </a:lnTo>
                    <a:lnTo>
                      <a:pt x="238" y="144"/>
                    </a:lnTo>
                    <a:lnTo>
                      <a:pt x="230" y="166"/>
                    </a:lnTo>
                    <a:lnTo>
                      <a:pt x="218" y="186"/>
                    </a:lnTo>
                    <a:lnTo>
                      <a:pt x="204" y="204"/>
                    </a:lnTo>
                    <a:lnTo>
                      <a:pt x="186" y="218"/>
                    </a:lnTo>
                    <a:lnTo>
                      <a:pt x="166" y="230"/>
                    </a:lnTo>
                    <a:lnTo>
                      <a:pt x="144" y="236"/>
                    </a:lnTo>
                    <a:lnTo>
                      <a:pt x="132" y="238"/>
                    </a:lnTo>
                    <a:lnTo>
                      <a:pt x="120" y="240"/>
                    </a:lnTo>
                    <a:lnTo>
                      <a:pt x="108" y="238"/>
                    </a:lnTo>
                    <a:lnTo>
                      <a:pt x="96" y="236"/>
                    </a:lnTo>
                    <a:lnTo>
                      <a:pt x="72" y="230"/>
                    </a:lnTo>
                    <a:lnTo>
                      <a:pt x="52" y="218"/>
                    </a:lnTo>
                    <a:lnTo>
                      <a:pt x="34" y="204"/>
                    </a:lnTo>
                    <a:lnTo>
                      <a:pt x="20" y="186"/>
                    </a:lnTo>
                    <a:lnTo>
                      <a:pt x="8" y="166"/>
                    </a:lnTo>
                    <a:lnTo>
                      <a:pt x="2" y="144"/>
                    </a:lnTo>
                    <a:lnTo>
                      <a:pt x="0" y="132"/>
                    </a:lnTo>
                    <a:lnTo>
                      <a:pt x="0" y="120"/>
                    </a:lnTo>
                    <a:lnTo>
                      <a:pt x="0" y="108"/>
                    </a:lnTo>
                    <a:lnTo>
                      <a:pt x="2" y="96"/>
                    </a:lnTo>
                    <a:lnTo>
                      <a:pt x="8" y="72"/>
                    </a:lnTo>
                    <a:lnTo>
                      <a:pt x="20" y="52"/>
                    </a:lnTo>
                    <a:lnTo>
                      <a:pt x="34" y="34"/>
                    </a:lnTo>
                    <a:lnTo>
                      <a:pt x="52" y="20"/>
                    </a:lnTo>
                    <a:lnTo>
                      <a:pt x="72" y="8"/>
                    </a:lnTo>
                    <a:lnTo>
                      <a:pt x="96" y="2"/>
                    </a:lnTo>
                    <a:lnTo>
                      <a:pt x="108" y="0"/>
                    </a:lnTo>
                    <a:lnTo>
                      <a:pt x="120" y="0"/>
                    </a:lnTo>
                    <a:lnTo>
                      <a:pt x="132" y="0"/>
                    </a:lnTo>
                    <a:lnTo>
                      <a:pt x="144" y="2"/>
                    </a:lnTo>
                    <a:lnTo>
                      <a:pt x="166" y="8"/>
                    </a:lnTo>
                    <a:lnTo>
                      <a:pt x="186" y="20"/>
                    </a:lnTo>
                    <a:lnTo>
                      <a:pt x="204" y="34"/>
                    </a:lnTo>
                    <a:lnTo>
                      <a:pt x="218" y="52"/>
                    </a:lnTo>
                    <a:lnTo>
                      <a:pt x="230" y="72"/>
                    </a:lnTo>
                    <a:lnTo>
                      <a:pt x="238" y="96"/>
                    </a:lnTo>
                    <a:lnTo>
                      <a:pt x="238" y="108"/>
                    </a:lnTo>
                    <a:lnTo>
                      <a:pt x="240" y="120"/>
                    </a:lnTo>
                    <a:close/>
                  </a:path>
                </a:pathLst>
              </a:custGeom>
              <a:solidFill>
                <a:srgbClr val="00B050"/>
              </a:solidFill>
              <a:ln>
                <a:noFill/>
              </a:ln>
            </p:spPr>
            <p:txBody>
              <a:bodyPr lIns="96775" tIns="48388" rIns="96775" bIns="48388"/>
              <a:lstStyle/>
              <a:p>
                <a:pPr defTabSz="967740"/>
                <a:endParaRPr lang="zh-CN" altLang="en-US" sz="1900" kern="0">
                  <a:solidFill>
                    <a:sysClr val="windowText" lastClr="000000"/>
                  </a:solidFill>
                </a:endParaRPr>
              </a:p>
            </p:txBody>
          </p:sp>
          <p:sp>
            <p:nvSpPr>
              <p:cNvPr id="122" name="Freeform 123"/>
              <p:cNvSpPr/>
              <p:nvPr/>
            </p:nvSpPr>
            <p:spPr bwMode="auto">
              <a:xfrm>
                <a:off x="4616415" y="3181934"/>
                <a:ext cx="202539" cy="195025"/>
              </a:xfrm>
              <a:custGeom>
                <a:avLst/>
                <a:gdLst>
                  <a:gd name="T0" fmla="*/ 187748664 w 192"/>
                  <a:gd name="T1" fmla="*/ 90563894 h 190"/>
                  <a:gd name="T2" fmla="*/ 187748664 w 192"/>
                  <a:gd name="T3" fmla="*/ 90563894 h 190"/>
                  <a:gd name="T4" fmla="*/ 185793063 w 192"/>
                  <a:gd name="T5" fmla="*/ 109833722 h 190"/>
                  <a:gd name="T6" fmla="*/ 179926258 w 192"/>
                  <a:gd name="T7" fmla="*/ 127175786 h 190"/>
                  <a:gd name="T8" fmla="*/ 170147258 w 192"/>
                  <a:gd name="T9" fmla="*/ 142591063 h 190"/>
                  <a:gd name="T10" fmla="*/ 160368258 w 192"/>
                  <a:gd name="T11" fmla="*/ 156078574 h 190"/>
                  <a:gd name="T12" fmla="*/ 146679047 w 192"/>
                  <a:gd name="T13" fmla="*/ 167640276 h 190"/>
                  <a:gd name="T14" fmla="*/ 129077641 w 192"/>
                  <a:gd name="T15" fmla="*/ 175348403 h 190"/>
                  <a:gd name="T16" fmla="*/ 113431836 w 192"/>
                  <a:gd name="T17" fmla="*/ 181128765 h 190"/>
                  <a:gd name="T18" fmla="*/ 93874828 w 192"/>
                  <a:gd name="T19" fmla="*/ 183055552 h 190"/>
                  <a:gd name="T20" fmla="*/ 93874828 w 192"/>
                  <a:gd name="T21" fmla="*/ 183055552 h 190"/>
                  <a:gd name="T22" fmla="*/ 74316828 w 192"/>
                  <a:gd name="T23" fmla="*/ 181128765 h 190"/>
                  <a:gd name="T24" fmla="*/ 56715422 w 192"/>
                  <a:gd name="T25" fmla="*/ 175348403 h 190"/>
                  <a:gd name="T26" fmla="*/ 41069617 w 192"/>
                  <a:gd name="T27" fmla="*/ 167640276 h 190"/>
                  <a:gd name="T28" fmla="*/ 27380406 w 192"/>
                  <a:gd name="T29" fmla="*/ 156078574 h 190"/>
                  <a:gd name="T30" fmla="*/ 15645805 w 192"/>
                  <a:gd name="T31" fmla="*/ 142591063 h 190"/>
                  <a:gd name="T32" fmla="*/ 7822406 w 192"/>
                  <a:gd name="T33" fmla="*/ 127175786 h 190"/>
                  <a:gd name="T34" fmla="*/ 1955602 w 192"/>
                  <a:gd name="T35" fmla="*/ 109833722 h 190"/>
                  <a:gd name="T36" fmla="*/ 0 w 192"/>
                  <a:gd name="T37" fmla="*/ 90563894 h 190"/>
                  <a:gd name="T38" fmla="*/ 0 w 192"/>
                  <a:gd name="T39" fmla="*/ 90563894 h 190"/>
                  <a:gd name="T40" fmla="*/ 1955602 w 192"/>
                  <a:gd name="T41" fmla="*/ 73221830 h 190"/>
                  <a:gd name="T42" fmla="*/ 7822406 w 192"/>
                  <a:gd name="T43" fmla="*/ 55879766 h 190"/>
                  <a:gd name="T44" fmla="*/ 15645805 w 192"/>
                  <a:gd name="T45" fmla="*/ 40464490 h 190"/>
                  <a:gd name="T46" fmla="*/ 27380406 w 192"/>
                  <a:gd name="T47" fmla="*/ 26976978 h 190"/>
                  <a:gd name="T48" fmla="*/ 41069617 w 192"/>
                  <a:gd name="T49" fmla="*/ 15415276 h 190"/>
                  <a:gd name="T50" fmla="*/ 56715422 w 192"/>
                  <a:gd name="T51" fmla="*/ 7707149 h 190"/>
                  <a:gd name="T52" fmla="*/ 74316828 w 192"/>
                  <a:gd name="T53" fmla="*/ 1926787 h 190"/>
                  <a:gd name="T54" fmla="*/ 93874828 w 192"/>
                  <a:gd name="T55" fmla="*/ 0 h 190"/>
                  <a:gd name="T56" fmla="*/ 93874828 w 192"/>
                  <a:gd name="T57" fmla="*/ 0 h 190"/>
                  <a:gd name="T58" fmla="*/ 113431836 w 192"/>
                  <a:gd name="T59" fmla="*/ 1926787 h 190"/>
                  <a:gd name="T60" fmla="*/ 129077641 w 192"/>
                  <a:gd name="T61" fmla="*/ 7707149 h 190"/>
                  <a:gd name="T62" fmla="*/ 146679047 w 192"/>
                  <a:gd name="T63" fmla="*/ 15415276 h 190"/>
                  <a:gd name="T64" fmla="*/ 160368258 w 192"/>
                  <a:gd name="T65" fmla="*/ 26976978 h 190"/>
                  <a:gd name="T66" fmla="*/ 170147258 w 192"/>
                  <a:gd name="T67" fmla="*/ 40464490 h 190"/>
                  <a:gd name="T68" fmla="*/ 179926258 w 192"/>
                  <a:gd name="T69" fmla="*/ 55879766 h 190"/>
                  <a:gd name="T70" fmla="*/ 185793063 w 192"/>
                  <a:gd name="T71" fmla="*/ 73221830 h 190"/>
                  <a:gd name="T72" fmla="*/ 187748664 w 192"/>
                  <a:gd name="T73" fmla="*/ 90563894 h 190"/>
                  <a:gd name="T74" fmla="*/ 187748664 w 192"/>
                  <a:gd name="T75" fmla="*/ 90563894 h 19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192" h="190">
                    <a:moveTo>
                      <a:pt x="192" y="94"/>
                    </a:moveTo>
                    <a:lnTo>
                      <a:pt x="192" y="94"/>
                    </a:lnTo>
                    <a:lnTo>
                      <a:pt x="190" y="114"/>
                    </a:lnTo>
                    <a:lnTo>
                      <a:pt x="184" y="132"/>
                    </a:lnTo>
                    <a:lnTo>
                      <a:pt x="174" y="148"/>
                    </a:lnTo>
                    <a:lnTo>
                      <a:pt x="164" y="162"/>
                    </a:lnTo>
                    <a:lnTo>
                      <a:pt x="150" y="174"/>
                    </a:lnTo>
                    <a:lnTo>
                      <a:pt x="132" y="182"/>
                    </a:lnTo>
                    <a:lnTo>
                      <a:pt x="116" y="188"/>
                    </a:lnTo>
                    <a:lnTo>
                      <a:pt x="96" y="190"/>
                    </a:lnTo>
                    <a:lnTo>
                      <a:pt x="76" y="188"/>
                    </a:lnTo>
                    <a:lnTo>
                      <a:pt x="58" y="182"/>
                    </a:lnTo>
                    <a:lnTo>
                      <a:pt x="42" y="174"/>
                    </a:lnTo>
                    <a:lnTo>
                      <a:pt x="28" y="162"/>
                    </a:lnTo>
                    <a:lnTo>
                      <a:pt x="16" y="148"/>
                    </a:lnTo>
                    <a:lnTo>
                      <a:pt x="8" y="132"/>
                    </a:lnTo>
                    <a:lnTo>
                      <a:pt x="2" y="114"/>
                    </a:lnTo>
                    <a:lnTo>
                      <a:pt x="0" y="94"/>
                    </a:lnTo>
                    <a:lnTo>
                      <a:pt x="2" y="76"/>
                    </a:lnTo>
                    <a:lnTo>
                      <a:pt x="8" y="58"/>
                    </a:lnTo>
                    <a:lnTo>
                      <a:pt x="16" y="42"/>
                    </a:lnTo>
                    <a:lnTo>
                      <a:pt x="28" y="28"/>
                    </a:lnTo>
                    <a:lnTo>
                      <a:pt x="42" y="16"/>
                    </a:lnTo>
                    <a:lnTo>
                      <a:pt x="58" y="8"/>
                    </a:lnTo>
                    <a:lnTo>
                      <a:pt x="76" y="2"/>
                    </a:lnTo>
                    <a:lnTo>
                      <a:pt x="96" y="0"/>
                    </a:lnTo>
                    <a:lnTo>
                      <a:pt x="116" y="2"/>
                    </a:lnTo>
                    <a:lnTo>
                      <a:pt x="132" y="8"/>
                    </a:lnTo>
                    <a:lnTo>
                      <a:pt x="150" y="16"/>
                    </a:lnTo>
                    <a:lnTo>
                      <a:pt x="164" y="28"/>
                    </a:lnTo>
                    <a:lnTo>
                      <a:pt x="174" y="42"/>
                    </a:lnTo>
                    <a:lnTo>
                      <a:pt x="184" y="58"/>
                    </a:lnTo>
                    <a:lnTo>
                      <a:pt x="190" y="76"/>
                    </a:lnTo>
                    <a:lnTo>
                      <a:pt x="192" y="94"/>
                    </a:lnTo>
                    <a:close/>
                  </a:path>
                </a:pathLst>
              </a:custGeom>
              <a:solidFill>
                <a:srgbClr val="00B0F0"/>
              </a:solidFill>
              <a:ln>
                <a:noFill/>
              </a:ln>
            </p:spPr>
            <p:txBody>
              <a:bodyPr lIns="96775" tIns="48388" rIns="96775" bIns="48388"/>
              <a:lstStyle/>
              <a:p>
                <a:pPr defTabSz="967740"/>
                <a:endParaRPr lang="zh-CN" altLang="en-US" sz="1900" kern="0">
                  <a:solidFill>
                    <a:sysClr val="windowText" lastClr="000000"/>
                  </a:solidFill>
                </a:endParaRPr>
              </a:p>
            </p:txBody>
          </p:sp>
          <p:sp>
            <p:nvSpPr>
              <p:cNvPr id="123" name="Freeform 124"/>
              <p:cNvSpPr/>
              <p:nvPr/>
            </p:nvSpPr>
            <p:spPr bwMode="auto">
              <a:xfrm>
                <a:off x="4857777" y="3181934"/>
                <a:ext cx="199163" cy="195025"/>
              </a:xfrm>
              <a:custGeom>
                <a:avLst/>
                <a:gdLst>
                  <a:gd name="T0" fmla="*/ 184619633 w 190"/>
                  <a:gd name="T1" fmla="*/ 90563894 h 190"/>
                  <a:gd name="T2" fmla="*/ 184619633 w 190"/>
                  <a:gd name="T3" fmla="*/ 90563894 h 190"/>
                  <a:gd name="T4" fmla="*/ 182676382 w 190"/>
                  <a:gd name="T5" fmla="*/ 109833722 h 190"/>
                  <a:gd name="T6" fmla="*/ 176846631 w 190"/>
                  <a:gd name="T7" fmla="*/ 127175786 h 190"/>
                  <a:gd name="T8" fmla="*/ 169072644 w 190"/>
                  <a:gd name="T9" fmla="*/ 142591063 h 190"/>
                  <a:gd name="T10" fmla="*/ 157412155 w 190"/>
                  <a:gd name="T11" fmla="*/ 156078574 h 190"/>
                  <a:gd name="T12" fmla="*/ 143809403 w 190"/>
                  <a:gd name="T13" fmla="*/ 167640276 h 190"/>
                  <a:gd name="T14" fmla="*/ 128262413 w 190"/>
                  <a:gd name="T15" fmla="*/ 175348403 h 190"/>
                  <a:gd name="T16" fmla="*/ 110772174 w 190"/>
                  <a:gd name="T17" fmla="*/ 181128765 h 190"/>
                  <a:gd name="T18" fmla="*/ 91337698 w 190"/>
                  <a:gd name="T19" fmla="*/ 183055552 h 190"/>
                  <a:gd name="T20" fmla="*/ 91337698 w 190"/>
                  <a:gd name="T21" fmla="*/ 183055552 h 190"/>
                  <a:gd name="T22" fmla="*/ 73847459 w 190"/>
                  <a:gd name="T23" fmla="*/ 181128765 h 190"/>
                  <a:gd name="T24" fmla="*/ 56357219 w 190"/>
                  <a:gd name="T25" fmla="*/ 175348403 h 190"/>
                  <a:gd name="T26" fmla="*/ 40810230 w 190"/>
                  <a:gd name="T27" fmla="*/ 167640276 h 190"/>
                  <a:gd name="T28" fmla="*/ 27207477 w 190"/>
                  <a:gd name="T29" fmla="*/ 156078574 h 190"/>
                  <a:gd name="T30" fmla="*/ 15546989 w 190"/>
                  <a:gd name="T31" fmla="*/ 142591063 h 190"/>
                  <a:gd name="T32" fmla="*/ 7773002 w 190"/>
                  <a:gd name="T33" fmla="*/ 127175786 h 190"/>
                  <a:gd name="T34" fmla="*/ 1943250 w 190"/>
                  <a:gd name="T35" fmla="*/ 109833722 h 190"/>
                  <a:gd name="T36" fmla="*/ 0 w 190"/>
                  <a:gd name="T37" fmla="*/ 90563894 h 190"/>
                  <a:gd name="T38" fmla="*/ 0 w 190"/>
                  <a:gd name="T39" fmla="*/ 90563894 h 190"/>
                  <a:gd name="T40" fmla="*/ 1943250 w 190"/>
                  <a:gd name="T41" fmla="*/ 73221830 h 190"/>
                  <a:gd name="T42" fmla="*/ 7773002 w 190"/>
                  <a:gd name="T43" fmla="*/ 55879766 h 190"/>
                  <a:gd name="T44" fmla="*/ 15546989 w 190"/>
                  <a:gd name="T45" fmla="*/ 40464490 h 190"/>
                  <a:gd name="T46" fmla="*/ 27207477 w 190"/>
                  <a:gd name="T47" fmla="*/ 26976978 h 190"/>
                  <a:gd name="T48" fmla="*/ 40810230 w 190"/>
                  <a:gd name="T49" fmla="*/ 15415276 h 190"/>
                  <a:gd name="T50" fmla="*/ 56357219 w 190"/>
                  <a:gd name="T51" fmla="*/ 7707149 h 190"/>
                  <a:gd name="T52" fmla="*/ 73847459 w 190"/>
                  <a:gd name="T53" fmla="*/ 1926787 h 190"/>
                  <a:gd name="T54" fmla="*/ 91337698 w 190"/>
                  <a:gd name="T55" fmla="*/ 0 h 190"/>
                  <a:gd name="T56" fmla="*/ 91337698 w 190"/>
                  <a:gd name="T57" fmla="*/ 0 h 190"/>
                  <a:gd name="T58" fmla="*/ 110772174 w 190"/>
                  <a:gd name="T59" fmla="*/ 1926787 h 190"/>
                  <a:gd name="T60" fmla="*/ 128262413 w 190"/>
                  <a:gd name="T61" fmla="*/ 7707149 h 190"/>
                  <a:gd name="T62" fmla="*/ 143809403 w 190"/>
                  <a:gd name="T63" fmla="*/ 15415276 h 190"/>
                  <a:gd name="T64" fmla="*/ 157412155 w 190"/>
                  <a:gd name="T65" fmla="*/ 26976978 h 190"/>
                  <a:gd name="T66" fmla="*/ 169072644 w 190"/>
                  <a:gd name="T67" fmla="*/ 40464490 h 190"/>
                  <a:gd name="T68" fmla="*/ 176846631 w 190"/>
                  <a:gd name="T69" fmla="*/ 55879766 h 190"/>
                  <a:gd name="T70" fmla="*/ 182676382 w 190"/>
                  <a:gd name="T71" fmla="*/ 73221830 h 190"/>
                  <a:gd name="T72" fmla="*/ 184619633 w 190"/>
                  <a:gd name="T73" fmla="*/ 90563894 h 190"/>
                  <a:gd name="T74" fmla="*/ 184619633 w 190"/>
                  <a:gd name="T75" fmla="*/ 90563894 h 19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190" h="190">
                    <a:moveTo>
                      <a:pt x="190" y="94"/>
                    </a:moveTo>
                    <a:lnTo>
                      <a:pt x="190" y="94"/>
                    </a:lnTo>
                    <a:lnTo>
                      <a:pt x="188" y="114"/>
                    </a:lnTo>
                    <a:lnTo>
                      <a:pt x="182" y="132"/>
                    </a:lnTo>
                    <a:lnTo>
                      <a:pt x="174" y="148"/>
                    </a:lnTo>
                    <a:lnTo>
                      <a:pt x="162" y="162"/>
                    </a:lnTo>
                    <a:lnTo>
                      <a:pt x="148" y="174"/>
                    </a:lnTo>
                    <a:lnTo>
                      <a:pt x="132" y="182"/>
                    </a:lnTo>
                    <a:lnTo>
                      <a:pt x="114" y="188"/>
                    </a:lnTo>
                    <a:lnTo>
                      <a:pt x="94" y="190"/>
                    </a:lnTo>
                    <a:lnTo>
                      <a:pt x="76" y="188"/>
                    </a:lnTo>
                    <a:lnTo>
                      <a:pt x="58" y="182"/>
                    </a:lnTo>
                    <a:lnTo>
                      <a:pt x="42" y="174"/>
                    </a:lnTo>
                    <a:lnTo>
                      <a:pt x="28" y="162"/>
                    </a:lnTo>
                    <a:lnTo>
                      <a:pt x="16" y="148"/>
                    </a:lnTo>
                    <a:lnTo>
                      <a:pt x="8" y="132"/>
                    </a:lnTo>
                    <a:lnTo>
                      <a:pt x="2" y="114"/>
                    </a:lnTo>
                    <a:lnTo>
                      <a:pt x="0" y="94"/>
                    </a:lnTo>
                    <a:lnTo>
                      <a:pt x="2" y="76"/>
                    </a:lnTo>
                    <a:lnTo>
                      <a:pt x="8" y="58"/>
                    </a:lnTo>
                    <a:lnTo>
                      <a:pt x="16" y="42"/>
                    </a:lnTo>
                    <a:lnTo>
                      <a:pt x="28" y="28"/>
                    </a:lnTo>
                    <a:lnTo>
                      <a:pt x="42" y="16"/>
                    </a:lnTo>
                    <a:lnTo>
                      <a:pt x="58" y="8"/>
                    </a:lnTo>
                    <a:lnTo>
                      <a:pt x="76" y="2"/>
                    </a:lnTo>
                    <a:lnTo>
                      <a:pt x="94" y="0"/>
                    </a:lnTo>
                    <a:lnTo>
                      <a:pt x="114" y="2"/>
                    </a:lnTo>
                    <a:lnTo>
                      <a:pt x="132" y="8"/>
                    </a:lnTo>
                    <a:lnTo>
                      <a:pt x="148" y="16"/>
                    </a:lnTo>
                    <a:lnTo>
                      <a:pt x="162" y="28"/>
                    </a:lnTo>
                    <a:lnTo>
                      <a:pt x="174" y="42"/>
                    </a:lnTo>
                    <a:lnTo>
                      <a:pt x="182" y="58"/>
                    </a:lnTo>
                    <a:lnTo>
                      <a:pt x="188" y="76"/>
                    </a:lnTo>
                    <a:lnTo>
                      <a:pt x="190" y="94"/>
                    </a:lnTo>
                    <a:close/>
                  </a:path>
                </a:pathLst>
              </a:custGeom>
              <a:solidFill>
                <a:srgbClr val="CC3300"/>
              </a:solidFill>
              <a:ln>
                <a:noFill/>
              </a:ln>
            </p:spPr>
            <p:txBody>
              <a:bodyPr lIns="96775" tIns="48388" rIns="96775" bIns="48388"/>
              <a:lstStyle/>
              <a:p>
                <a:pPr defTabSz="967740"/>
                <a:endParaRPr lang="zh-CN" altLang="en-US" sz="1900" kern="0">
                  <a:solidFill>
                    <a:sysClr val="windowText" lastClr="000000"/>
                  </a:solidFill>
                </a:endParaRPr>
              </a:p>
            </p:txBody>
          </p:sp>
        </p:grpSp>
      </p:grpSp>
      <p:grpSp>
        <p:nvGrpSpPr>
          <p:cNvPr id="15" name="组合 14"/>
          <p:cNvGrpSpPr/>
          <p:nvPr/>
        </p:nvGrpSpPr>
        <p:grpSpPr>
          <a:xfrm>
            <a:off x="6375903" y="1159617"/>
            <a:ext cx="3065145" cy="1573530"/>
            <a:chOff x="6447658" y="1518392"/>
            <a:chExt cx="3065145" cy="1573530"/>
          </a:xfrm>
        </p:grpSpPr>
        <p:sp>
          <p:nvSpPr>
            <p:cNvPr id="124" name="矩形 1"/>
            <p:cNvSpPr>
              <a:spLocks noChangeArrowheads="1"/>
            </p:cNvSpPr>
            <p:nvPr/>
          </p:nvSpPr>
          <p:spPr bwMode="auto">
            <a:xfrm>
              <a:off x="6732138" y="1518392"/>
              <a:ext cx="2780665" cy="1573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6775" tIns="48388" rIns="96775" bIns="48388">
              <a:spAutoFit/>
            </a:bodyPr>
            <a:lstStyle/>
            <a:p>
              <a:pPr algn="just" defTabSz="967740" fontAlgn="base">
                <a:lnSpc>
                  <a:spcPct val="150000"/>
                </a:lnSpc>
                <a:spcBef>
                  <a:spcPct val="0"/>
                </a:spcBef>
                <a:spcAft>
                  <a:spcPct val="0"/>
                </a:spcAft>
              </a:pPr>
              <a:r>
                <a:rPr lang="zh-CN" altLang="en-US" sz="1600" b="1" dirty="0">
                  <a:solidFill>
                    <a:srgbClr val="595959"/>
                  </a:solidFill>
                  <a:latin typeface="微软雅黑" pitchFamily="34" charset="-122"/>
                  <a:ea typeface="微软雅黑" pitchFamily="34" charset="-122"/>
                </a:rPr>
                <a:t>跨平台性</a:t>
              </a:r>
              <a:endParaRPr lang="en-US" altLang="zh-CN" sz="1600" b="1" dirty="0">
                <a:solidFill>
                  <a:srgbClr val="595959"/>
                </a:solidFill>
                <a:latin typeface="微软雅黑" pitchFamily="34" charset="-122"/>
                <a:ea typeface="微软雅黑" pitchFamily="34" charset="-122"/>
              </a:endParaRPr>
            </a:p>
            <a:p>
              <a:pPr algn="just" defTabSz="967740" fontAlgn="base">
                <a:lnSpc>
                  <a:spcPct val="150000"/>
                </a:lnSpc>
                <a:spcBef>
                  <a:spcPct val="0"/>
                </a:spcBef>
                <a:spcAft>
                  <a:spcPct val="0"/>
                </a:spcAft>
              </a:pPr>
              <a:r>
                <a:rPr lang="zh-CN" altLang="zh-CN" sz="1600" dirty="0">
                  <a:solidFill>
                    <a:srgbClr val="7030A0"/>
                  </a:solidFill>
                  <a:latin typeface="微软雅黑" pitchFamily="34" charset="-122"/>
                  <a:ea typeface="微软雅黑" pitchFamily="34" charset="-122"/>
                </a:rPr>
                <a:t>       软件可以不受计算机硬件和操作系统的约束在任意计算机环境下正常运行</a:t>
              </a:r>
              <a:endParaRPr lang="zh-CN" altLang="zh-CN" sz="1600" dirty="0">
                <a:solidFill>
                  <a:srgbClr val="7030A0"/>
                </a:solidFill>
                <a:latin typeface="微软雅黑" pitchFamily="34" charset="-122"/>
                <a:ea typeface="微软雅黑" pitchFamily="34" charset="-122"/>
              </a:endParaRPr>
            </a:p>
          </p:txBody>
        </p:sp>
        <p:sp>
          <p:nvSpPr>
            <p:cNvPr id="130" name="Freeform 11"/>
            <p:cNvSpPr/>
            <p:nvPr/>
          </p:nvSpPr>
          <p:spPr bwMode="auto">
            <a:xfrm>
              <a:off x="6447658" y="1623405"/>
              <a:ext cx="285242" cy="246698"/>
            </a:xfrm>
            <a:custGeom>
              <a:avLst/>
              <a:gdLst>
                <a:gd name="T0" fmla="*/ 150135761 w 478"/>
                <a:gd name="T1" fmla="*/ 22539537 h 420"/>
                <a:gd name="T2" fmla="*/ 148879634 w 478"/>
                <a:gd name="T3" fmla="*/ 13774223 h 420"/>
                <a:gd name="T4" fmla="*/ 143854005 w 478"/>
                <a:gd name="T5" fmla="*/ 6260858 h 420"/>
                <a:gd name="T6" fmla="*/ 136315561 w 478"/>
                <a:gd name="T7" fmla="*/ 1251948 h 420"/>
                <a:gd name="T8" fmla="*/ 127520991 w 478"/>
                <a:gd name="T9" fmla="*/ 0 h 420"/>
                <a:gd name="T10" fmla="*/ 123123986 w 478"/>
                <a:gd name="T11" fmla="*/ 0 h 420"/>
                <a:gd name="T12" fmla="*/ 114957479 w 478"/>
                <a:gd name="T13" fmla="*/ 3756403 h 420"/>
                <a:gd name="T14" fmla="*/ 109303787 w 478"/>
                <a:gd name="T15" fmla="*/ 9391287 h 420"/>
                <a:gd name="T16" fmla="*/ 105534845 w 478"/>
                <a:gd name="T17" fmla="*/ 17530626 h 420"/>
                <a:gd name="T18" fmla="*/ 105534845 w 478"/>
                <a:gd name="T19" fmla="*/ 22539537 h 420"/>
                <a:gd name="T20" fmla="*/ 107419035 w 478"/>
                <a:gd name="T21" fmla="*/ 31304850 h 420"/>
                <a:gd name="T22" fmla="*/ 112444665 w 478"/>
                <a:gd name="T23" fmla="*/ 38818215 h 420"/>
                <a:gd name="T24" fmla="*/ 65330934 w 478"/>
                <a:gd name="T25" fmla="*/ 52591879 h 420"/>
                <a:gd name="T26" fmla="*/ 30152653 w 478"/>
                <a:gd name="T27" fmla="*/ 70749039 h 420"/>
                <a:gd name="T28" fmla="*/ 26383711 w 478"/>
                <a:gd name="T29" fmla="*/ 69496532 h 420"/>
                <a:gd name="T30" fmla="*/ 22614770 w 478"/>
                <a:gd name="T31" fmla="*/ 69496532 h 420"/>
                <a:gd name="T32" fmla="*/ 13820200 w 478"/>
                <a:gd name="T33" fmla="*/ 70749039 h 420"/>
                <a:gd name="T34" fmla="*/ 6909819 w 478"/>
                <a:gd name="T35" fmla="*/ 75757949 h 420"/>
                <a:gd name="T36" fmla="*/ 1884751 w 478"/>
                <a:gd name="T37" fmla="*/ 82644781 h 420"/>
                <a:gd name="T38" fmla="*/ 0 w 478"/>
                <a:gd name="T39" fmla="*/ 91410095 h 420"/>
                <a:gd name="T40" fmla="*/ 628063 w 478"/>
                <a:gd name="T41" fmla="*/ 96419005 h 420"/>
                <a:gd name="T42" fmla="*/ 4397005 w 478"/>
                <a:gd name="T43" fmla="*/ 104558344 h 420"/>
                <a:gd name="T44" fmla="*/ 10050697 w 478"/>
                <a:gd name="T45" fmla="*/ 110193228 h 420"/>
                <a:gd name="T46" fmla="*/ 18217204 w 478"/>
                <a:gd name="T47" fmla="*/ 113949631 h 420"/>
                <a:gd name="T48" fmla="*/ 22614770 w 478"/>
                <a:gd name="T49" fmla="*/ 113949631 h 420"/>
                <a:gd name="T50" fmla="*/ 31409341 w 478"/>
                <a:gd name="T51" fmla="*/ 112697124 h 420"/>
                <a:gd name="T52" fmla="*/ 38947223 w 478"/>
                <a:gd name="T53" fmla="*/ 107688773 h 420"/>
                <a:gd name="T54" fmla="*/ 43344789 w 478"/>
                <a:gd name="T55" fmla="*/ 100175408 h 420"/>
                <a:gd name="T56" fmla="*/ 45228979 w 478"/>
                <a:gd name="T57" fmla="*/ 91410095 h 420"/>
                <a:gd name="T58" fmla="*/ 45228979 w 478"/>
                <a:gd name="T59" fmla="*/ 87027158 h 420"/>
                <a:gd name="T60" fmla="*/ 76638319 w 478"/>
                <a:gd name="T61" fmla="*/ 131480258 h 420"/>
                <a:gd name="T62" fmla="*/ 133802747 w 478"/>
                <a:gd name="T63" fmla="*/ 43826566 h 420"/>
                <a:gd name="T64" fmla="*/ 136944186 w 478"/>
                <a:gd name="T65" fmla="*/ 42574618 h 420"/>
                <a:gd name="T66" fmla="*/ 143225942 w 478"/>
                <a:gd name="T67" fmla="*/ 38818215 h 420"/>
                <a:gd name="T68" fmla="*/ 147622946 w 478"/>
                <a:gd name="T69" fmla="*/ 33183331 h 420"/>
                <a:gd name="T70" fmla="*/ 150135761 w 478"/>
                <a:gd name="T71" fmla="*/ 26295940 h 420"/>
                <a:gd name="T72" fmla="*/ 150135761 w 478"/>
                <a:gd name="T73" fmla="*/ 22539537 h 42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478" h="420">
                  <a:moveTo>
                    <a:pt x="478" y="72"/>
                  </a:moveTo>
                  <a:lnTo>
                    <a:pt x="478" y="72"/>
                  </a:lnTo>
                  <a:lnTo>
                    <a:pt x="478" y="56"/>
                  </a:lnTo>
                  <a:lnTo>
                    <a:pt x="474" y="44"/>
                  </a:lnTo>
                  <a:lnTo>
                    <a:pt x="466" y="30"/>
                  </a:lnTo>
                  <a:lnTo>
                    <a:pt x="458" y="20"/>
                  </a:lnTo>
                  <a:lnTo>
                    <a:pt x="448" y="12"/>
                  </a:lnTo>
                  <a:lnTo>
                    <a:pt x="434" y="4"/>
                  </a:lnTo>
                  <a:lnTo>
                    <a:pt x="422" y="0"/>
                  </a:lnTo>
                  <a:lnTo>
                    <a:pt x="406" y="0"/>
                  </a:lnTo>
                  <a:lnTo>
                    <a:pt x="392" y="0"/>
                  </a:lnTo>
                  <a:lnTo>
                    <a:pt x="378" y="4"/>
                  </a:lnTo>
                  <a:lnTo>
                    <a:pt x="366" y="12"/>
                  </a:lnTo>
                  <a:lnTo>
                    <a:pt x="356" y="20"/>
                  </a:lnTo>
                  <a:lnTo>
                    <a:pt x="348" y="30"/>
                  </a:lnTo>
                  <a:lnTo>
                    <a:pt x="340" y="44"/>
                  </a:lnTo>
                  <a:lnTo>
                    <a:pt x="336" y="56"/>
                  </a:lnTo>
                  <a:lnTo>
                    <a:pt x="336" y="72"/>
                  </a:lnTo>
                  <a:lnTo>
                    <a:pt x="336" y="86"/>
                  </a:lnTo>
                  <a:lnTo>
                    <a:pt x="342" y="100"/>
                  </a:lnTo>
                  <a:lnTo>
                    <a:pt x="348" y="112"/>
                  </a:lnTo>
                  <a:lnTo>
                    <a:pt x="358" y="124"/>
                  </a:lnTo>
                  <a:lnTo>
                    <a:pt x="276" y="318"/>
                  </a:lnTo>
                  <a:lnTo>
                    <a:pt x="208" y="168"/>
                  </a:lnTo>
                  <a:lnTo>
                    <a:pt x="148" y="160"/>
                  </a:lnTo>
                  <a:lnTo>
                    <a:pt x="96" y="226"/>
                  </a:lnTo>
                  <a:lnTo>
                    <a:pt x="84" y="222"/>
                  </a:lnTo>
                  <a:lnTo>
                    <a:pt x="72" y="222"/>
                  </a:lnTo>
                  <a:lnTo>
                    <a:pt x="58" y="222"/>
                  </a:lnTo>
                  <a:lnTo>
                    <a:pt x="44" y="226"/>
                  </a:lnTo>
                  <a:lnTo>
                    <a:pt x="32" y="234"/>
                  </a:lnTo>
                  <a:lnTo>
                    <a:pt x="22" y="242"/>
                  </a:lnTo>
                  <a:lnTo>
                    <a:pt x="14" y="252"/>
                  </a:lnTo>
                  <a:lnTo>
                    <a:pt x="6" y="264"/>
                  </a:lnTo>
                  <a:lnTo>
                    <a:pt x="2" y="278"/>
                  </a:lnTo>
                  <a:lnTo>
                    <a:pt x="0" y="292"/>
                  </a:lnTo>
                  <a:lnTo>
                    <a:pt x="2" y="308"/>
                  </a:lnTo>
                  <a:lnTo>
                    <a:pt x="6" y="320"/>
                  </a:lnTo>
                  <a:lnTo>
                    <a:pt x="14" y="334"/>
                  </a:lnTo>
                  <a:lnTo>
                    <a:pt x="22" y="344"/>
                  </a:lnTo>
                  <a:lnTo>
                    <a:pt x="32" y="352"/>
                  </a:lnTo>
                  <a:lnTo>
                    <a:pt x="44" y="360"/>
                  </a:lnTo>
                  <a:lnTo>
                    <a:pt x="58" y="364"/>
                  </a:lnTo>
                  <a:lnTo>
                    <a:pt x="72" y="364"/>
                  </a:lnTo>
                  <a:lnTo>
                    <a:pt x="88" y="364"/>
                  </a:lnTo>
                  <a:lnTo>
                    <a:pt x="100" y="360"/>
                  </a:lnTo>
                  <a:lnTo>
                    <a:pt x="112" y="352"/>
                  </a:lnTo>
                  <a:lnTo>
                    <a:pt x="124" y="344"/>
                  </a:lnTo>
                  <a:lnTo>
                    <a:pt x="132" y="334"/>
                  </a:lnTo>
                  <a:lnTo>
                    <a:pt x="138" y="320"/>
                  </a:lnTo>
                  <a:lnTo>
                    <a:pt x="144" y="308"/>
                  </a:lnTo>
                  <a:lnTo>
                    <a:pt x="144" y="292"/>
                  </a:lnTo>
                  <a:lnTo>
                    <a:pt x="144" y="278"/>
                  </a:lnTo>
                  <a:lnTo>
                    <a:pt x="168" y="248"/>
                  </a:lnTo>
                  <a:lnTo>
                    <a:pt x="244" y="420"/>
                  </a:lnTo>
                  <a:lnTo>
                    <a:pt x="308" y="418"/>
                  </a:lnTo>
                  <a:lnTo>
                    <a:pt x="426" y="140"/>
                  </a:lnTo>
                  <a:lnTo>
                    <a:pt x="436" y="136"/>
                  </a:lnTo>
                  <a:lnTo>
                    <a:pt x="448" y="130"/>
                  </a:lnTo>
                  <a:lnTo>
                    <a:pt x="456" y="124"/>
                  </a:lnTo>
                  <a:lnTo>
                    <a:pt x="464" y="114"/>
                  </a:lnTo>
                  <a:lnTo>
                    <a:pt x="470" y="106"/>
                  </a:lnTo>
                  <a:lnTo>
                    <a:pt x="474" y="94"/>
                  </a:lnTo>
                  <a:lnTo>
                    <a:pt x="478" y="84"/>
                  </a:lnTo>
                  <a:lnTo>
                    <a:pt x="478" y="72"/>
                  </a:lnTo>
                  <a:close/>
                </a:path>
              </a:pathLst>
            </a:custGeom>
            <a:solidFill>
              <a:srgbClr val="797770"/>
            </a:solidFill>
            <a:ln>
              <a:noFill/>
            </a:ln>
            <a:extLst>
              <a:ext uri="{91240B29-F687-4F45-9708-019B960494DF}">
                <a14:hiddenLine xmlns:a14="http://schemas.microsoft.com/office/drawing/2010/main" w="9525">
                  <a:solidFill>
                    <a:srgbClr val="000000"/>
                  </a:solidFill>
                  <a:round/>
                </a14:hiddenLine>
              </a:ext>
            </a:extLst>
          </p:spPr>
          <p:txBody>
            <a:bodyPr lIns="96775" tIns="48388" rIns="96775" bIns="48388"/>
            <a:lstStyle/>
            <a:p>
              <a:pPr defTabSz="967740"/>
              <a:endParaRPr lang="zh-CN" altLang="en-US" sz="1900" kern="0">
                <a:solidFill>
                  <a:sysClr val="windowText" lastClr="000000"/>
                </a:solidFill>
              </a:endParaRPr>
            </a:p>
          </p:txBody>
        </p:sp>
      </p:grpSp>
      <p:grpSp>
        <p:nvGrpSpPr>
          <p:cNvPr id="11" name="组合 10"/>
          <p:cNvGrpSpPr/>
          <p:nvPr/>
        </p:nvGrpSpPr>
        <p:grpSpPr>
          <a:xfrm>
            <a:off x="1512515" y="1159617"/>
            <a:ext cx="2257425" cy="1917700"/>
            <a:chOff x="1512515" y="1518392"/>
            <a:chExt cx="2257425" cy="1917700"/>
          </a:xfrm>
        </p:grpSpPr>
        <p:sp>
          <p:nvSpPr>
            <p:cNvPr id="126" name="矩形 1"/>
            <p:cNvSpPr>
              <a:spLocks noChangeArrowheads="1"/>
            </p:cNvSpPr>
            <p:nvPr/>
          </p:nvSpPr>
          <p:spPr bwMode="auto">
            <a:xfrm>
              <a:off x="1615385" y="1518392"/>
              <a:ext cx="2154555" cy="191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6775" tIns="48388" rIns="96775" bIns="48388">
              <a:spAutoFit/>
            </a:bodyPr>
            <a:lstStyle/>
            <a:p>
              <a:pPr algn="just" defTabSz="967740" fontAlgn="base">
                <a:lnSpc>
                  <a:spcPct val="140000"/>
                </a:lnSpc>
                <a:spcBef>
                  <a:spcPct val="0"/>
                </a:spcBef>
                <a:spcAft>
                  <a:spcPct val="0"/>
                </a:spcAft>
              </a:pPr>
              <a:r>
                <a:rPr lang="en-US" altLang="zh-CN" sz="1600" b="1" dirty="0">
                  <a:solidFill>
                    <a:srgbClr val="595959"/>
                  </a:solidFill>
                  <a:latin typeface="微软雅黑" pitchFamily="34" charset="-122"/>
                  <a:ea typeface="微软雅黑" pitchFamily="34" charset="-122"/>
                </a:rPr>
                <a:t>  </a:t>
              </a:r>
              <a:r>
                <a:rPr lang="zh-CN" altLang="zh-CN" sz="1600" b="1" dirty="0">
                  <a:solidFill>
                    <a:srgbClr val="595959"/>
                  </a:solidFill>
                  <a:latin typeface="微软雅黑" pitchFamily="34" charset="-122"/>
                  <a:ea typeface="微软雅黑" pitchFamily="34" charset="-122"/>
                </a:rPr>
                <a:t>熟悉</a:t>
              </a:r>
              <a:endParaRPr lang="zh-CN" altLang="zh-CN" sz="1600" b="1" dirty="0">
                <a:solidFill>
                  <a:srgbClr val="595959"/>
                </a:solidFill>
                <a:latin typeface="微软雅黑" pitchFamily="34" charset="-122"/>
                <a:ea typeface="微软雅黑" pitchFamily="34" charset="-122"/>
              </a:endParaRPr>
            </a:p>
            <a:p>
              <a:pPr algn="just" defTabSz="967740" fontAlgn="base">
                <a:lnSpc>
                  <a:spcPct val="150000"/>
                </a:lnSpc>
                <a:spcBef>
                  <a:spcPct val="0"/>
                </a:spcBef>
                <a:spcAft>
                  <a:spcPct val="0"/>
                </a:spcAft>
              </a:pPr>
              <a:r>
                <a:rPr lang="zh-CN" altLang="zh-CN" sz="1600" dirty="0">
                  <a:gradFill>
                    <a:gsLst>
                      <a:gs pos="0">
                        <a:srgbClr val="7B32B2"/>
                      </a:gs>
                      <a:gs pos="100000">
                        <a:srgbClr val="401A5D"/>
                      </a:gs>
                    </a:gsLst>
                    <a:lin scaled="0"/>
                  </a:gradFill>
                  <a:latin typeface="微软雅黑" pitchFamily="34" charset="-122"/>
                  <a:ea typeface="微软雅黑" pitchFamily="34" charset="-122"/>
                </a:rPr>
                <a:t>       接触比较多，以前学习过，语言比较简单</a:t>
              </a:r>
              <a:endParaRPr lang="zh-CN" altLang="zh-CN" sz="1600" dirty="0">
                <a:gradFill>
                  <a:gsLst>
                    <a:gs pos="0">
                      <a:srgbClr val="7B32B2"/>
                    </a:gs>
                    <a:gs pos="100000">
                      <a:srgbClr val="401A5D"/>
                    </a:gs>
                  </a:gsLst>
                  <a:lin scaled="0"/>
                </a:gradFill>
                <a:latin typeface="微软雅黑" pitchFamily="34" charset="-122"/>
                <a:ea typeface="微软雅黑" pitchFamily="34" charset="-122"/>
              </a:endParaRPr>
            </a:p>
            <a:p>
              <a:pPr algn="just" defTabSz="967740" fontAlgn="base">
                <a:lnSpc>
                  <a:spcPct val="150000"/>
                </a:lnSpc>
                <a:spcBef>
                  <a:spcPct val="0"/>
                </a:spcBef>
                <a:spcAft>
                  <a:spcPct val="0"/>
                </a:spcAft>
              </a:pPr>
              <a:endParaRPr lang="zh-CN" altLang="zh-CN" sz="1600" b="1" dirty="0">
                <a:gradFill>
                  <a:gsLst>
                    <a:gs pos="0">
                      <a:srgbClr val="7B32B2"/>
                    </a:gs>
                    <a:gs pos="100000">
                      <a:srgbClr val="401A5D"/>
                    </a:gs>
                  </a:gsLst>
                  <a:lin scaled="0"/>
                </a:gradFill>
                <a:latin typeface="微软雅黑" pitchFamily="34" charset="-122"/>
                <a:ea typeface="微软雅黑" pitchFamily="34" charset="-122"/>
              </a:endParaRPr>
            </a:p>
          </p:txBody>
        </p:sp>
        <p:grpSp>
          <p:nvGrpSpPr>
            <p:cNvPr id="131" name="组合 122"/>
            <p:cNvGrpSpPr/>
            <p:nvPr/>
          </p:nvGrpSpPr>
          <p:grpSpPr bwMode="auto">
            <a:xfrm>
              <a:off x="1512515" y="1635075"/>
              <a:ext cx="204226" cy="203358"/>
              <a:chOff x="3889445" y="2973091"/>
              <a:chExt cx="319708" cy="324921"/>
            </a:xfrm>
          </p:grpSpPr>
          <p:sp>
            <p:nvSpPr>
              <p:cNvPr id="132" name="Rectangle 12"/>
              <p:cNvSpPr>
                <a:spLocks noChangeArrowheads="1"/>
              </p:cNvSpPr>
              <p:nvPr/>
            </p:nvSpPr>
            <p:spPr bwMode="auto">
              <a:xfrm>
                <a:off x="3889445" y="3006104"/>
                <a:ext cx="128578" cy="126841"/>
              </a:xfrm>
              <a:prstGeom prst="rect">
                <a:avLst/>
              </a:prstGeom>
              <a:solidFill>
                <a:srgbClr val="797770"/>
              </a:solidFill>
              <a:ln>
                <a:noFill/>
              </a:ln>
              <a:extLst>
                <a:ext uri="{91240B29-F687-4F45-9708-019B960494DF}">
                  <a14:hiddenLine xmlns:a14="http://schemas.microsoft.com/office/drawing/2010/main" w="9525">
                    <a:solidFill>
                      <a:srgbClr val="000000"/>
                    </a:solidFill>
                    <a:round/>
                  </a14:hiddenLine>
                </a:ext>
              </a:extLst>
            </p:spPr>
            <p:txBody>
              <a:bodyPr/>
              <a:lstStyle/>
              <a:p>
                <a:pPr defTabSz="967740"/>
                <a:endParaRPr lang="zh-CN" altLang="en-US" sz="1900" kern="0">
                  <a:solidFill>
                    <a:sysClr val="windowText" lastClr="000000"/>
                  </a:solidFill>
                </a:endParaRPr>
              </a:p>
            </p:txBody>
          </p:sp>
          <p:sp>
            <p:nvSpPr>
              <p:cNvPr id="133" name="Rectangle 13"/>
              <p:cNvSpPr>
                <a:spLocks noChangeArrowheads="1"/>
              </p:cNvSpPr>
              <p:nvPr/>
            </p:nvSpPr>
            <p:spPr bwMode="auto">
              <a:xfrm>
                <a:off x="4049299" y="2973091"/>
                <a:ext cx="159854" cy="159854"/>
              </a:xfrm>
              <a:prstGeom prst="rect">
                <a:avLst/>
              </a:prstGeom>
              <a:solidFill>
                <a:srgbClr val="797770"/>
              </a:solidFill>
              <a:ln>
                <a:noFill/>
              </a:ln>
              <a:extLst>
                <a:ext uri="{91240B29-F687-4F45-9708-019B960494DF}">
                  <a14:hiddenLine xmlns:a14="http://schemas.microsoft.com/office/drawing/2010/main" w="9525">
                    <a:solidFill>
                      <a:srgbClr val="000000"/>
                    </a:solidFill>
                    <a:round/>
                  </a14:hiddenLine>
                </a:ext>
              </a:extLst>
            </p:spPr>
            <p:txBody>
              <a:bodyPr/>
              <a:lstStyle/>
              <a:p>
                <a:pPr defTabSz="967740"/>
                <a:endParaRPr lang="zh-CN" altLang="en-US" sz="1900" kern="0">
                  <a:solidFill>
                    <a:sysClr val="windowText" lastClr="000000"/>
                  </a:solidFill>
                </a:endParaRPr>
              </a:p>
            </p:txBody>
          </p:sp>
          <p:sp>
            <p:nvSpPr>
              <p:cNvPr id="134" name="Rectangle 14"/>
              <p:cNvSpPr>
                <a:spLocks noChangeArrowheads="1"/>
              </p:cNvSpPr>
              <p:nvPr/>
            </p:nvSpPr>
            <p:spPr bwMode="auto">
              <a:xfrm>
                <a:off x="3889445" y="3171171"/>
                <a:ext cx="128578" cy="126841"/>
              </a:xfrm>
              <a:prstGeom prst="rect">
                <a:avLst/>
              </a:prstGeom>
              <a:solidFill>
                <a:srgbClr val="797770"/>
              </a:solidFill>
              <a:ln>
                <a:noFill/>
              </a:ln>
              <a:extLst>
                <a:ext uri="{91240B29-F687-4F45-9708-019B960494DF}">
                  <a14:hiddenLine xmlns:a14="http://schemas.microsoft.com/office/drawing/2010/main" w="9525">
                    <a:solidFill>
                      <a:srgbClr val="000000"/>
                    </a:solidFill>
                    <a:round/>
                  </a14:hiddenLine>
                </a:ext>
              </a:extLst>
            </p:spPr>
            <p:txBody>
              <a:bodyPr/>
              <a:lstStyle/>
              <a:p>
                <a:pPr defTabSz="967740"/>
                <a:endParaRPr lang="zh-CN" altLang="en-US" sz="1900" kern="0">
                  <a:solidFill>
                    <a:sysClr val="windowText" lastClr="000000"/>
                  </a:solidFill>
                </a:endParaRPr>
              </a:p>
            </p:txBody>
          </p:sp>
          <p:sp>
            <p:nvSpPr>
              <p:cNvPr id="135" name="Rectangle 15"/>
              <p:cNvSpPr>
                <a:spLocks noChangeArrowheads="1"/>
              </p:cNvSpPr>
              <p:nvPr/>
            </p:nvSpPr>
            <p:spPr bwMode="auto">
              <a:xfrm>
                <a:off x="4049299" y="3171171"/>
                <a:ext cx="126841" cy="126841"/>
              </a:xfrm>
              <a:prstGeom prst="rect">
                <a:avLst/>
              </a:prstGeom>
              <a:solidFill>
                <a:srgbClr val="797770"/>
              </a:solidFill>
              <a:ln>
                <a:noFill/>
              </a:ln>
              <a:extLst>
                <a:ext uri="{91240B29-F687-4F45-9708-019B960494DF}">
                  <a14:hiddenLine xmlns:a14="http://schemas.microsoft.com/office/drawing/2010/main" w="9525">
                    <a:solidFill>
                      <a:srgbClr val="000000"/>
                    </a:solidFill>
                    <a:round/>
                  </a14:hiddenLine>
                </a:ext>
              </a:extLst>
            </p:spPr>
            <p:txBody>
              <a:bodyPr/>
              <a:lstStyle/>
              <a:p>
                <a:pPr defTabSz="967740"/>
                <a:endParaRPr lang="zh-CN" altLang="en-US" sz="1900" kern="0">
                  <a:solidFill>
                    <a:sysClr val="windowText" lastClr="000000"/>
                  </a:solidFill>
                </a:endParaRPr>
              </a:p>
            </p:txBody>
          </p:sp>
        </p:grpSp>
      </p:grpSp>
      <p:grpSp>
        <p:nvGrpSpPr>
          <p:cNvPr id="16" name="组合 15"/>
          <p:cNvGrpSpPr/>
          <p:nvPr/>
        </p:nvGrpSpPr>
        <p:grpSpPr>
          <a:xfrm>
            <a:off x="6406919" y="2803711"/>
            <a:ext cx="2428875" cy="2312035"/>
            <a:chOff x="6621549" y="3113591"/>
            <a:chExt cx="2428875" cy="2312035"/>
          </a:xfrm>
        </p:grpSpPr>
        <p:sp>
          <p:nvSpPr>
            <p:cNvPr id="129" name="矩形 1"/>
            <p:cNvSpPr>
              <a:spLocks noChangeArrowheads="1"/>
            </p:cNvSpPr>
            <p:nvPr/>
          </p:nvSpPr>
          <p:spPr bwMode="auto">
            <a:xfrm>
              <a:off x="6839354" y="3113591"/>
              <a:ext cx="2211070" cy="2312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6775" tIns="48388" rIns="96775" bIns="48388">
              <a:spAutoFit/>
            </a:bodyPr>
            <a:lstStyle/>
            <a:p>
              <a:pPr algn="just" defTabSz="967740">
                <a:lnSpc>
                  <a:spcPct val="150000"/>
                </a:lnSpc>
              </a:pPr>
              <a:r>
                <a:rPr lang="zh-CN" altLang="en-US" sz="1600" b="1" kern="0" dirty="0">
                  <a:solidFill>
                    <a:srgbClr val="595959"/>
                  </a:solidFill>
                  <a:latin typeface="微软雅黑" pitchFamily="34" charset="-122"/>
                  <a:ea typeface="微软雅黑" pitchFamily="34" charset="-122"/>
                </a:rPr>
                <a:t>面向对象</a:t>
              </a:r>
              <a:endParaRPr lang="en-US" altLang="zh-CN" sz="1600" b="1" kern="0" dirty="0">
                <a:solidFill>
                  <a:srgbClr val="595959"/>
                </a:solidFill>
                <a:latin typeface="微软雅黑" pitchFamily="34" charset="-122"/>
                <a:ea typeface="微软雅黑" pitchFamily="34" charset="-122"/>
              </a:endParaRPr>
            </a:p>
            <a:p>
              <a:pPr algn="just" defTabSz="967740">
                <a:lnSpc>
                  <a:spcPct val="150000"/>
                </a:lnSpc>
              </a:pPr>
              <a:r>
                <a:rPr lang="zh-CN" altLang="zh-CN" sz="1600" kern="0" dirty="0">
                  <a:solidFill>
                    <a:srgbClr val="7030A0"/>
                  </a:solidFill>
                  <a:latin typeface="微软雅黑" pitchFamily="34" charset="-122"/>
                  <a:ea typeface="微软雅黑" pitchFamily="34" charset="-122"/>
                </a:rPr>
                <a:t>       是面向对象的语言，可以继承面向对象的一些方法，如代码扩展、代码复用等</a:t>
              </a:r>
              <a:endParaRPr lang="zh-CN" altLang="zh-CN" sz="1600" kern="0" dirty="0">
                <a:solidFill>
                  <a:srgbClr val="7030A0"/>
                </a:solidFill>
                <a:latin typeface="微软雅黑" pitchFamily="34" charset="-122"/>
                <a:ea typeface="微软雅黑" pitchFamily="34" charset="-122"/>
              </a:endParaRPr>
            </a:p>
            <a:p>
              <a:pPr algn="just" defTabSz="967740">
                <a:lnSpc>
                  <a:spcPct val="150000"/>
                </a:lnSpc>
              </a:pPr>
              <a:endParaRPr lang="zh-CN" altLang="zh-CN" sz="1600" kern="0" dirty="0">
                <a:solidFill>
                  <a:srgbClr val="7030A0"/>
                </a:solidFill>
                <a:latin typeface="微软雅黑" pitchFamily="34" charset="-122"/>
                <a:ea typeface="微软雅黑" pitchFamily="34" charset="-122"/>
              </a:endParaRPr>
            </a:p>
          </p:txBody>
        </p:sp>
        <p:grpSp>
          <p:nvGrpSpPr>
            <p:cNvPr id="136" name="组合 13321"/>
            <p:cNvGrpSpPr/>
            <p:nvPr/>
          </p:nvGrpSpPr>
          <p:grpSpPr bwMode="auto">
            <a:xfrm>
              <a:off x="6621549" y="3253608"/>
              <a:ext cx="208999" cy="220028"/>
              <a:chOff x="1057275" y="3008313"/>
              <a:chExt cx="342900" cy="368300"/>
            </a:xfrm>
          </p:grpSpPr>
          <p:sp>
            <p:nvSpPr>
              <p:cNvPr id="137" name="Freeform 11"/>
              <p:cNvSpPr/>
              <p:nvPr/>
            </p:nvSpPr>
            <p:spPr bwMode="auto">
              <a:xfrm>
                <a:off x="1057275" y="3033713"/>
                <a:ext cx="342900" cy="342900"/>
              </a:xfrm>
              <a:custGeom>
                <a:avLst/>
                <a:gdLst>
                  <a:gd name="T0" fmla="*/ 252015625 w 216"/>
                  <a:gd name="T1" fmla="*/ 0 h 216"/>
                  <a:gd name="T2" fmla="*/ 252015625 w 216"/>
                  <a:gd name="T3" fmla="*/ 0 h 216"/>
                  <a:gd name="T4" fmla="*/ 201612500 w 216"/>
                  <a:gd name="T5" fmla="*/ 5040313 h 216"/>
                  <a:gd name="T6" fmla="*/ 156249688 w 216"/>
                  <a:gd name="T7" fmla="*/ 25201563 h 216"/>
                  <a:gd name="T8" fmla="*/ 115927188 w 216"/>
                  <a:gd name="T9" fmla="*/ 45362813 h 216"/>
                  <a:gd name="T10" fmla="*/ 75604688 w 216"/>
                  <a:gd name="T11" fmla="*/ 80645000 h 216"/>
                  <a:gd name="T12" fmla="*/ 75604688 w 216"/>
                  <a:gd name="T13" fmla="*/ 80645000 h 216"/>
                  <a:gd name="T14" fmla="*/ 40322500 w 216"/>
                  <a:gd name="T15" fmla="*/ 120967500 h 216"/>
                  <a:gd name="T16" fmla="*/ 15120938 w 216"/>
                  <a:gd name="T17" fmla="*/ 171370625 h 216"/>
                  <a:gd name="T18" fmla="*/ 0 w 216"/>
                  <a:gd name="T19" fmla="*/ 221773750 h 216"/>
                  <a:gd name="T20" fmla="*/ 0 w 216"/>
                  <a:gd name="T21" fmla="*/ 272176875 h 216"/>
                  <a:gd name="T22" fmla="*/ 0 w 216"/>
                  <a:gd name="T23" fmla="*/ 322580000 h 216"/>
                  <a:gd name="T24" fmla="*/ 15120938 w 216"/>
                  <a:gd name="T25" fmla="*/ 372983125 h 216"/>
                  <a:gd name="T26" fmla="*/ 40322500 w 216"/>
                  <a:gd name="T27" fmla="*/ 423386250 h 216"/>
                  <a:gd name="T28" fmla="*/ 75604688 w 216"/>
                  <a:gd name="T29" fmla="*/ 463708750 h 216"/>
                  <a:gd name="T30" fmla="*/ 75604688 w 216"/>
                  <a:gd name="T31" fmla="*/ 463708750 h 216"/>
                  <a:gd name="T32" fmla="*/ 120967500 w 216"/>
                  <a:gd name="T33" fmla="*/ 498990938 h 216"/>
                  <a:gd name="T34" fmla="*/ 166330313 w 216"/>
                  <a:gd name="T35" fmla="*/ 524192500 h 216"/>
                  <a:gd name="T36" fmla="*/ 216733438 w 216"/>
                  <a:gd name="T37" fmla="*/ 539313438 h 216"/>
                  <a:gd name="T38" fmla="*/ 272176875 w 216"/>
                  <a:gd name="T39" fmla="*/ 544353750 h 216"/>
                  <a:gd name="T40" fmla="*/ 322580000 w 216"/>
                  <a:gd name="T41" fmla="*/ 539313438 h 216"/>
                  <a:gd name="T42" fmla="*/ 372983125 w 216"/>
                  <a:gd name="T43" fmla="*/ 524192500 h 216"/>
                  <a:gd name="T44" fmla="*/ 423386250 w 216"/>
                  <a:gd name="T45" fmla="*/ 498990938 h 216"/>
                  <a:gd name="T46" fmla="*/ 463708750 w 216"/>
                  <a:gd name="T47" fmla="*/ 463708750 h 216"/>
                  <a:gd name="T48" fmla="*/ 463708750 w 216"/>
                  <a:gd name="T49" fmla="*/ 463708750 h 216"/>
                  <a:gd name="T50" fmla="*/ 498990938 w 216"/>
                  <a:gd name="T51" fmla="*/ 428426563 h 216"/>
                  <a:gd name="T52" fmla="*/ 519152188 w 216"/>
                  <a:gd name="T53" fmla="*/ 383063750 h 216"/>
                  <a:gd name="T54" fmla="*/ 534273125 w 216"/>
                  <a:gd name="T55" fmla="*/ 337700938 h 216"/>
                  <a:gd name="T56" fmla="*/ 544353750 w 216"/>
                  <a:gd name="T57" fmla="*/ 292338125 h 216"/>
                  <a:gd name="T58" fmla="*/ 252015625 w 216"/>
                  <a:gd name="T59" fmla="*/ 292338125 h 216"/>
                  <a:gd name="T60" fmla="*/ 252015625 w 216"/>
                  <a:gd name="T61" fmla="*/ 0 h 21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216" h="216">
                    <a:moveTo>
                      <a:pt x="100" y="0"/>
                    </a:moveTo>
                    <a:lnTo>
                      <a:pt x="100" y="0"/>
                    </a:lnTo>
                    <a:lnTo>
                      <a:pt x="80" y="2"/>
                    </a:lnTo>
                    <a:lnTo>
                      <a:pt x="62" y="10"/>
                    </a:lnTo>
                    <a:lnTo>
                      <a:pt x="46" y="18"/>
                    </a:lnTo>
                    <a:lnTo>
                      <a:pt x="30" y="32"/>
                    </a:lnTo>
                    <a:lnTo>
                      <a:pt x="16" y="48"/>
                    </a:lnTo>
                    <a:lnTo>
                      <a:pt x="6" y="68"/>
                    </a:lnTo>
                    <a:lnTo>
                      <a:pt x="0" y="88"/>
                    </a:lnTo>
                    <a:lnTo>
                      <a:pt x="0" y="108"/>
                    </a:lnTo>
                    <a:lnTo>
                      <a:pt x="0" y="128"/>
                    </a:lnTo>
                    <a:lnTo>
                      <a:pt x="6" y="148"/>
                    </a:lnTo>
                    <a:lnTo>
                      <a:pt x="16" y="168"/>
                    </a:lnTo>
                    <a:lnTo>
                      <a:pt x="30" y="184"/>
                    </a:lnTo>
                    <a:lnTo>
                      <a:pt x="48" y="198"/>
                    </a:lnTo>
                    <a:lnTo>
                      <a:pt x="66" y="208"/>
                    </a:lnTo>
                    <a:lnTo>
                      <a:pt x="86" y="214"/>
                    </a:lnTo>
                    <a:lnTo>
                      <a:pt x="108" y="216"/>
                    </a:lnTo>
                    <a:lnTo>
                      <a:pt x="128" y="214"/>
                    </a:lnTo>
                    <a:lnTo>
                      <a:pt x="148" y="208"/>
                    </a:lnTo>
                    <a:lnTo>
                      <a:pt x="168" y="198"/>
                    </a:lnTo>
                    <a:lnTo>
                      <a:pt x="184" y="184"/>
                    </a:lnTo>
                    <a:lnTo>
                      <a:pt x="198" y="170"/>
                    </a:lnTo>
                    <a:lnTo>
                      <a:pt x="206" y="152"/>
                    </a:lnTo>
                    <a:lnTo>
                      <a:pt x="212" y="134"/>
                    </a:lnTo>
                    <a:lnTo>
                      <a:pt x="216" y="116"/>
                    </a:lnTo>
                    <a:lnTo>
                      <a:pt x="100" y="116"/>
                    </a:lnTo>
                    <a:lnTo>
                      <a:pt x="100" y="0"/>
                    </a:lnTo>
                    <a:close/>
                  </a:path>
                </a:pathLst>
              </a:custGeom>
              <a:solidFill>
                <a:srgbClr val="797770"/>
              </a:solidFill>
              <a:ln>
                <a:noFill/>
              </a:ln>
              <a:extLst>
                <a:ext uri="{91240B29-F687-4F45-9708-019B960494DF}">
                  <a14:hiddenLine xmlns:a14="http://schemas.microsoft.com/office/drawing/2010/main" w="9525">
                    <a:solidFill>
                      <a:srgbClr val="000000"/>
                    </a:solidFill>
                    <a:round/>
                  </a14:hiddenLine>
                </a:ext>
              </a:extLst>
            </p:spPr>
            <p:txBody>
              <a:bodyPr/>
              <a:lstStyle/>
              <a:p>
                <a:pPr defTabSz="967740"/>
                <a:endParaRPr lang="zh-CN" altLang="en-US" sz="1900" kern="0">
                  <a:solidFill>
                    <a:sysClr val="windowText" lastClr="000000"/>
                  </a:solidFill>
                </a:endParaRPr>
              </a:p>
            </p:txBody>
          </p:sp>
          <p:sp>
            <p:nvSpPr>
              <p:cNvPr id="138" name="Freeform 12"/>
              <p:cNvSpPr/>
              <p:nvPr/>
            </p:nvSpPr>
            <p:spPr bwMode="auto">
              <a:xfrm>
                <a:off x="1120523" y="3008313"/>
                <a:ext cx="187325" cy="184150"/>
              </a:xfrm>
              <a:custGeom>
                <a:avLst/>
                <a:gdLst>
                  <a:gd name="T0" fmla="*/ 216733438 w 118"/>
                  <a:gd name="T1" fmla="*/ 80645000 h 116"/>
                  <a:gd name="T2" fmla="*/ 216733438 w 118"/>
                  <a:gd name="T3" fmla="*/ 80645000 h 116"/>
                  <a:gd name="T4" fmla="*/ 196572188 w 118"/>
                  <a:gd name="T5" fmla="*/ 60483750 h 116"/>
                  <a:gd name="T6" fmla="*/ 171370625 w 118"/>
                  <a:gd name="T7" fmla="*/ 40322500 h 116"/>
                  <a:gd name="T8" fmla="*/ 141128750 w 118"/>
                  <a:gd name="T9" fmla="*/ 25201563 h 116"/>
                  <a:gd name="T10" fmla="*/ 115927188 w 118"/>
                  <a:gd name="T11" fmla="*/ 15120938 h 116"/>
                  <a:gd name="T12" fmla="*/ 90725625 w 118"/>
                  <a:gd name="T13" fmla="*/ 5040313 h 116"/>
                  <a:gd name="T14" fmla="*/ 60483750 w 118"/>
                  <a:gd name="T15" fmla="*/ 0 h 116"/>
                  <a:gd name="T16" fmla="*/ 30241875 w 118"/>
                  <a:gd name="T17" fmla="*/ 0 h 116"/>
                  <a:gd name="T18" fmla="*/ 0 w 118"/>
                  <a:gd name="T19" fmla="*/ 0 h 116"/>
                  <a:gd name="T20" fmla="*/ 0 w 118"/>
                  <a:gd name="T21" fmla="*/ 292338125 h 116"/>
                  <a:gd name="T22" fmla="*/ 297378438 w 118"/>
                  <a:gd name="T23" fmla="*/ 292338125 h 116"/>
                  <a:gd name="T24" fmla="*/ 297378438 w 118"/>
                  <a:gd name="T25" fmla="*/ 292338125 h 116"/>
                  <a:gd name="T26" fmla="*/ 297378438 w 118"/>
                  <a:gd name="T27" fmla="*/ 267136563 h 116"/>
                  <a:gd name="T28" fmla="*/ 297378438 w 118"/>
                  <a:gd name="T29" fmla="*/ 236894688 h 116"/>
                  <a:gd name="T30" fmla="*/ 287297813 w 118"/>
                  <a:gd name="T31" fmla="*/ 206652813 h 116"/>
                  <a:gd name="T32" fmla="*/ 282257500 w 118"/>
                  <a:gd name="T33" fmla="*/ 181451250 h 116"/>
                  <a:gd name="T34" fmla="*/ 272176875 w 118"/>
                  <a:gd name="T35" fmla="*/ 151209375 h 116"/>
                  <a:gd name="T36" fmla="*/ 257055938 w 118"/>
                  <a:gd name="T37" fmla="*/ 126007813 h 116"/>
                  <a:gd name="T38" fmla="*/ 236894688 w 118"/>
                  <a:gd name="T39" fmla="*/ 100806250 h 116"/>
                  <a:gd name="T40" fmla="*/ 216733438 w 118"/>
                  <a:gd name="T41" fmla="*/ 80645000 h 116"/>
                  <a:gd name="T42" fmla="*/ 216733438 w 118"/>
                  <a:gd name="T43" fmla="*/ 80645000 h 11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18" h="116">
                    <a:moveTo>
                      <a:pt x="86" y="32"/>
                    </a:moveTo>
                    <a:lnTo>
                      <a:pt x="86" y="32"/>
                    </a:lnTo>
                    <a:lnTo>
                      <a:pt x="78" y="24"/>
                    </a:lnTo>
                    <a:lnTo>
                      <a:pt x="68" y="16"/>
                    </a:lnTo>
                    <a:lnTo>
                      <a:pt x="56" y="10"/>
                    </a:lnTo>
                    <a:lnTo>
                      <a:pt x="46" y="6"/>
                    </a:lnTo>
                    <a:lnTo>
                      <a:pt x="36" y="2"/>
                    </a:lnTo>
                    <a:lnTo>
                      <a:pt x="24" y="0"/>
                    </a:lnTo>
                    <a:lnTo>
                      <a:pt x="12" y="0"/>
                    </a:lnTo>
                    <a:lnTo>
                      <a:pt x="0" y="0"/>
                    </a:lnTo>
                    <a:lnTo>
                      <a:pt x="0" y="116"/>
                    </a:lnTo>
                    <a:lnTo>
                      <a:pt x="118" y="116"/>
                    </a:lnTo>
                    <a:lnTo>
                      <a:pt x="118" y="106"/>
                    </a:lnTo>
                    <a:lnTo>
                      <a:pt x="118" y="94"/>
                    </a:lnTo>
                    <a:lnTo>
                      <a:pt x="114" y="82"/>
                    </a:lnTo>
                    <a:lnTo>
                      <a:pt x="112" y="72"/>
                    </a:lnTo>
                    <a:lnTo>
                      <a:pt x="108" y="60"/>
                    </a:lnTo>
                    <a:lnTo>
                      <a:pt x="102" y="50"/>
                    </a:lnTo>
                    <a:lnTo>
                      <a:pt x="94" y="40"/>
                    </a:lnTo>
                    <a:lnTo>
                      <a:pt x="86" y="32"/>
                    </a:lnTo>
                    <a:close/>
                  </a:path>
                </a:pathLst>
              </a:custGeom>
              <a:solidFill>
                <a:srgbClr val="797770"/>
              </a:solidFill>
              <a:ln>
                <a:noFill/>
              </a:ln>
              <a:extLst>
                <a:ext uri="{91240B29-F687-4F45-9708-019B960494DF}">
                  <a14:hiddenLine xmlns:a14="http://schemas.microsoft.com/office/drawing/2010/main" w="9525">
                    <a:solidFill>
                      <a:srgbClr val="000000"/>
                    </a:solidFill>
                    <a:round/>
                  </a14:hiddenLine>
                </a:ext>
              </a:extLst>
            </p:spPr>
            <p:txBody>
              <a:bodyPr/>
              <a:lstStyle/>
              <a:p>
                <a:pPr defTabSz="967740"/>
                <a:endParaRPr lang="zh-CN" altLang="en-US" sz="1900" kern="0">
                  <a:solidFill>
                    <a:sysClr val="windowText" lastClr="000000"/>
                  </a:solidFill>
                </a:endParaRPr>
              </a:p>
            </p:txBody>
          </p:sp>
        </p:grpSp>
      </p:grpSp>
      <p:grpSp>
        <p:nvGrpSpPr>
          <p:cNvPr id="14" name="组合 13"/>
          <p:cNvGrpSpPr/>
          <p:nvPr/>
        </p:nvGrpSpPr>
        <p:grpSpPr>
          <a:xfrm>
            <a:off x="1549646" y="2828239"/>
            <a:ext cx="2315845" cy="1943100"/>
            <a:chOff x="1549646" y="3187014"/>
            <a:chExt cx="2315845" cy="1943100"/>
          </a:xfrm>
        </p:grpSpPr>
        <p:sp>
          <p:nvSpPr>
            <p:cNvPr id="128" name="矩形 1"/>
            <p:cNvSpPr>
              <a:spLocks noChangeArrowheads="1"/>
            </p:cNvSpPr>
            <p:nvPr/>
          </p:nvSpPr>
          <p:spPr bwMode="auto">
            <a:xfrm>
              <a:off x="1721096" y="3187014"/>
              <a:ext cx="2144395" cy="194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6775" tIns="48388" rIns="96775" bIns="48388">
              <a:spAutoFit/>
            </a:bodyPr>
            <a:lstStyle/>
            <a:p>
              <a:pPr algn="just" defTabSz="967740" fontAlgn="base">
                <a:lnSpc>
                  <a:spcPct val="150000"/>
                </a:lnSpc>
                <a:spcBef>
                  <a:spcPct val="0"/>
                </a:spcBef>
                <a:spcAft>
                  <a:spcPct val="0"/>
                </a:spcAft>
              </a:pPr>
              <a:r>
                <a:rPr lang="zh-CN" altLang="en-US" sz="1600" b="1" dirty="0">
                  <a:solidFill>
                    <a:srgbClr val="595959"/>
                  </a:solidFill>
                  <a:latin typeface="微软雅黑" pitchFamily="34" charset="-122"/>
                  <a:ea typeface="微软雅黑" pitchFamily="34" charset="-122"/>
                </a:rPr>
                <a:t>安全性好</a:t>
              </a:r>
              <a:endParaRPr lang="en-US" altLang="zh-CN" sz="1600" b="1" dirty="0">
                <a:solidFill>
                  <a:srgbClr val="595959"/>
                </a:solidFill>
                <a:latin typeface="微软雅黑" pitchFamily="34" charset="-122"/>
                <a:ea typeface="微软雅黑" pitchFamily="34" charset="-122"/>
              </a:endParaRPr>
            </a:p>
            <a:p>
              <a:pPr algn="just" defTabSz="967740" fontAlgn="base">
                <a:lnSpc>
                  <a:spcPct val="150000"/>
                </a:lnSpc>
                <a:spcBef>
                  <a:spcPct val="0"/>
                </a:spcBef>
                <a:spcAft>
                  <a:spcPct val="0"/>
                </a:spcAft>
              </a:pPr>
              <a:r>
                <a:rPr lang="zh-CN" altLang="en-US" sz="1600" dirty="0">
                  <a:solidFill>
                    <a:srgbClr val="7030A0"/>
                  </a:solidFill>
                  <a:latin typeface="微软雅黑" pitchFamily="34" charset="-122"/>
                  <a:ea typeface="微软雅黑" pitchFamily="34" charset="-122"/>
                </a:rPr>
                <a:t>      在网络上使用时，对它的使用权限进行了设置，可以保证被访问用户的安全性</a:t>
              </a:r>
              <a:endParaRPr lang="zh-CN" altLang="en-US" sz="1600" dirty="0">
                <a:solidFill>
                  <a:srgbClr val="7030A0"/>
                </a:solidFill>
                <a:latin typeface="微软雅黑" pitchFamily="34" charset="-122"/>
                <a:ea typeface="微软雅黑" pitchFamily="34" charset="-122"/>
              </a:endParaRPr>
            </a:p>
          </p:txBody>
        </p:sp>
        <p:grpSp>
          <p:nvGrpSpPr>
            <p:cNvPr id="139" name="组合 13322"/>
            <p:cNvGrpSpPr/>
            <p:nvPr/>
          </p:nvGrpSpPr>
          <p:grpSpPr bwMode="auto">
            <a:xfrm>
              <a:off x="1549646" y="3215270"/>
              <a:ext cx="222792" cy="235030"/>
              <a:chOff x="1946500" y="2659080"/>
              <a:chExt cx="249236" cy="264850"/>
            </a:xfrm>
          </p:grpSpPr>
          <p:sp>
            <p:nvSpPr>
              <p:cNvPr id="140" name="Rectangle 13"/>
              <p:cNvSpPr>
                <a:spLocks noChangeArrowheads="1"/>
              </p:cNvSpPr>
              <p:nvPr/>
            </p:nvSpPr>
            <p:spPr bwMode="auto">
              <a:xfrm>
                <a:off x="1946500" y="2712050"/>
                <a:ext cx="40474" cy="211880"/>
              </a:xfrm>
              <a:prstGeom prst="rect">
                <a:avLst/>
              </a:prstGeom>
              <a:solidFill>
                <a:srgbClr val="797770"/>
              </a:solidFill>
              <a:ln>
                <a:noFill/>
              </a:ln>
              <a:extLst>
                <a:ext uri="{91240B29-F687-4F45-9708-019B960494DF}">
                  <a14:hiddenLine xmlns:a14="http://schemas.microsoft.com/office/drawing/2010/main" w="9525">
                    <a:solidFill>
                      <a:srgbClr val="000000"/>
                    </a:solidFill>
                    <a:round/>
                  </a14:hiddenLine>
                </a:ext>
              </a:extLst>
            </p:spPr>
            <p:txBody>
              <a:bodyPr/>
              <a:lstStyle/>
              <a:p>
                <a:pPr defTabSz="967740"/>
                <a:endParaRPr lang="zh-CN" altLang="en-US" sz="1900" kern="0">
                  <a:solidFill>
                    <a:sysClr val="windowText" lastClr="000000"/>
                  </a:solidFill>
                </a:endParaRPr>
              </a:p>
            </p:txBody>
          </p:sp>
          <p:sp>
            <p:nvSpPr>
              <p:cNvPr id="141" name="Rectangle 14"/>
              <p:cNvSpPr>
                <a:spLocks noChangeArrowheads="1"/>
              </p:cNvSpPr>
              <p:nvPr/>
            </p:nvSpPr>
            <p:spPr bwMode="auto">
              <a:xfrm>
                <a:off x="2016797" y="2679947"/>
                <a:ext cx="40474" cy="243983"/>
              </a:xfrm>
              <a:prstGeom prst="rect">
                <a:avLst/>
              </a:prstGeom>
              <a:solidFill>
                <a:srgbClr val="797770"/>
              </a:solidFill>
              <a:ln>
                <a:noFill/>
              </a:ln>
              <a:extLst>
                <a:ext uri="{91240B29-F687-4F45-9708-019B960494DF}">
                  <a14:hiddenLine xmlns:a14="http://schemas.microsoft.com/office/drawing/2010/main" w="9525">
                    <a:solidFill>
                      <a:srgbClr val="000000"/>
                    </a:solidFill>
                    <a:round/>
                  </a14:hiddenLine>
                </a:ext>
              </a:extLst>
            </p:spPr>
            <p:txBody>
              <a:bodyPr/>
              <a:lstStyle/>
              <a:p>
                <a:pPr defTabSz="967740"/>
                <a:endParaRPr lang="zh-CN" altLang="en-US" sz="1900" kern="0">
                  <a:solidFill>
                    <a:sysClr val="windowText" lastClr="000000"/>
                  </a:solidFill>
                </a:endParaRPr>
              </a:p>
            </p:txBody>
          </p:sp>
          <p:sp>
            <p:nvSpPr>
              <p:cNvPr id="142" name="Rectangle 15"/>
              <p:cNvSpPr>
                <a:spLocks noChangeArrowheads="1"/>
              </p:cNvSpPr>
              <p:nvPr/>
            </p:nvSpPr>
            <p:spPr bwMode="auto">
              <a:xfrm>
                <a:off x="2084964" y="2659080"/>
                <a:ext cx="42604" cy="264850"/>
              </a:xfrm>
              <a:prstGeom prst="rect">
                <a:avLst/>
              </a:prstGeom>
              <a:solidFill>
                <a:srgbClr val="797770"/>
              </a:solidFill>
              <a:ln>
                <a:noFill/>
              </a:ln>
              <a:extLst>
                <a:ext uri="{91240B29-F687-4F45-9708-019B960494DF}">
                  <a14:hiddenLine xmlns:a14="http://schemas.microsoft.com/office/drawing/2010/main" w="9525">
                    <a:solidFill>
                      <a:srgbClr val="000000"/>
                    </a:solidFill>
                    <a:round/>
                  </a14:hiddenLine>
                </a:ext>
              </a:extLst>
            </p:spPr>
            <p:txBody>
              <a:bodyPr/>
              <a:lstStyle/>
              <a:p>
                <a:pPr defTabSz="967740"/>
                <a:endParaRPr lang="zh-CN" altLang="en-US" sz="1900" kern="0">
                  <a:solidFill>
                    <a:sysClr val="windowText" lastClr="000000"/>
                  </a:solidFill>
                </a:endParaRPr>
              </a:p>
            </p:txBody>
          </p:sp>
          <p:sp>
            <p:nvSpPr>
              <p:cNvPr id="143" name="Rectangle 16"/>
              <p:cNvSpPr>
                <a:spLocks noChangeArrowheads="1"/>
              </p:cNvSpPr>
              <p:nvPr/>
            </p:nvSpPr>
            <p:spPr bwMode="auto">
              <a:xfrm>
                <a:off x="2155262" y="2790702"/>
                <a:ext cx="40474" cy="133228"/>
              </a:xfrm>
              <a:prstGeom prst="rect">
                <a:avLst/>
              </a:prstGeom>
              <a:solidFill>
                <a:srgbClr val="797770"/>
              </a:solidFill>
              <a:ln>
                <a:noFill/>
              </a:ln>
              <a:extLst>
                <a:ext uri="{91240B29-F687-4F45-9708-019B960494DF}">
                  <a14:hiddenLine xmlns:a14="http://schemas.microsoft.com/office/drawing/2010/main" w="9525">
                    <a:solidFill>
                      <a:srgbClr val="000000"/>
                    </a:solidFill>
                    <a:round/>
                  </a14:hiddenLine>
                </a:ext>
              </a:extLst>
            </p:spPr>
            <p:txBody>
              <a:bodyPr/>
              <a:lstStyle/>
              <a:p>
                <a:pPr defTabSz="967740"/>
                <a:endParaRPr lang="zh-CN" altLang="en-US" sz="1900" kern="0">
                  <a:solidFill>
                    <a:sysClr val="windowText" lastClr="000000"/>
                  </a:solidFill>
                </a:endParaRPr>
              </a:p>
            </p:txBody>
          </p:sp>
        </p:grpSp>
      </p:grpSp>
      <p:grpSp>
        <p:nvGrpSpPr>
          <p:cNvPr id="10" name="组合 9"/>
          <p:cNvGrpSpPr/>
          <p:nvPr/>
        </p:nvGrpSpPr>
        <p:grpSpPr>
          <a:xfrm>
            <a:off x="1451752" y="1633089"/>
            <a:ext cx="7024712" cy="2296955"/>
            <a:chOff x="1451752" y="1920109"/>
            <a:chExt cx="7024712" cy="2296955"/>
          </a:xfrm>
        </p:grpSpPr>
        <p:sp>
          <p:nvSpPr>
            <p:cNvPr id="125" name="任意多边形 124"/>
            <p:cNvSpPr/>
            <p:nvPr/>
          </p:nvSpPr>
          <p:spPr>
            <a:xfrm flipH="1">
              <a:off x="1451752" y="1920109"/>
              <a:ext cx="2909803" cy="646748"/>
            </a:xfrm>
            <a:custGeom>
              <a:avLst/>
              <a:gdLst>
                <a:gd name="connsiteX0" fmla="*/ 0 w 1495425"/>
                <a:gd name="connsiteY0" fmla="*/ 581025 h 581025"/>
                <a:gd name="connsiteX1" fmla="*/ 333375 w 1495425"/>
                <a:gd name="connsiteY1" fmla="*/ 0 h 581025"/>
                <a:gd name="connsiteX2" fmla="*/ 1238250 w 1495425"/>
                <a:gd name="connsiteY2" fmla="*/ 0 h 581025"/>
                <a:gd name="connsiteX3" fmla="*/ 1495425 w 1495425"/>
                <a:gd name="connsiteY3" fmla="*/ 0 h 581025"/>
                <a:gd name="connsiteX0-1" fmla="*/ 0 w 1238249"/>
                <a:gd name="connsiteY0-2" fmla="*/ 581025 h 581025"/>
                <a:gd name="connsiteX1-3" fmla="*/ 333375 w 1238249"/>
                <a:gd name="connsiteY1-4" fmla="*/ 0 h 581025"/>
                <a:gd name="connsiteX2-5" fmla="*/ 1238250 w 1238249"/>
                <a:gd name="connsiteY2-6" fmla="*/ 0 h 581025"/>
                <a:gd name="connsiteX0-7" fmla="*/ 0 w 2896333"/>
                <a:gd name="connsiteY0-8" fmla="*/ 581025 h 581025"/>
                <a:gd name="connsiteX1-9" fmla="*/ 333375 w 2896333"/>
                <a:gd name="connsiteY1-10" fmla="*/ 0 h 581025"/>
                <a:gd name="connsiteX2-11" fmla="*/ 2896333 w 2896333"/>
                <a:gd name="connsiteY2-12" fmla="*/ 0 h 581025"/>
              </a:gdLst>
              <a:ahLst/>
              <a:cxnLst>
                <a:cxn ang="0">
                  <a:pos x="connsiteX0-1" y="connsiteY0-2"/>
                </a:cxn>
                <a:cxn ang="0">
                  <a:pos x="connsiteX1-3" y="connsiteY1-4"/>
                </a:cxn>
                <a:cxn ang="0">
                  <a:pos x="connsiteX2-5" y="connsiteY2-6"/>
                </a:cxn>
              </a:cxnLst>
              <a:rect l="l" t="t" r="r" b="b"/>
              <a:pathLst>
                <a:path w="2896333" h="581025">
                  <a:moveTo>
                    <a:pt x="0" y="581025"/>
                  </a:moveTo>
                  <a:lnTo>
                    <a:pt x="333375" y="0"/>
                  </a:lnTo>
                  <a:lnTo>
                    <a:pt x="2896333" y="0"/>
                  </a:lnTo>
                </a:path>
              </a:pathLst>
            </a:custGeom>
            <a:noFill/>
            <a:ln w="12700" cap="flat" cmpd="sng" algn="ctr">
              <a:solidFill>
                <a:sysClr val="window" lastClr="FFFFFF">
                  <a:lumMod val="75000"/>
                </a:sysClr>
              </a:solidFill>
              <a:prstDash val="dash"/>
              <a:headEnd type="oval" w="med" len="med"/>
            </a:ln>
            <a:effectLst/>
          </p:spPr>
          <p:txBody>
            <a:bodyPr lIns="96775" tIns="48388" rIns="96775" bIns="48388" anchor="ctr"/>
            <a:lstStyle/>
            <a:p>
              <a:pPr algn="ctr" defTabSz="967740">
                <a:defRPr/>
              </a:pPr>
              <a:endParaRPr lang="zh-CN" altLang="en-US" sz="1900" kern="0">
                <a:solidFill>
                  <a:sysClr val="window" lastClr="FFFFFF"/>
                </a:solidFill>
              </a:endParaRPr>
            </a:p>
          </p:txBody>
        </p:sp>
        <p:sp>
          <p:nvSpPr>
            <p:cNvPr id="127" name="任意多边形 126"/>
            <p:cNvSpPr/>
            <p:nvPr/>
          </p:nvSpPr>
          <p:spPr>
            <a:xfrm flipH="1">
              <a:off x="1461881" y="3521977"/>
              <a:ext cx="2587429" cy="651748"/>
            </a:xfrm>
            <a:custGeom>
              <a:avLst/>
              <a:gdLst>
                <a:gd name="connsiteX0" fmla="*/ 0 w 1495425"/>
                <a:gd name="connsiteY0" fmla="*/ 581025 h 581025"/>
                <a:gd name="connsiteX1" fmla="*/ 333375 w 1495425"/>
                <a:gd name="connsiteY1" fmla="*/ 0 h 581025"/>
                <a:gd name="connsiteX2" fmla="*/ 1238250 w 1495425"/>
                <a:gd name="connsiteY2" fmla="*/ 0 h 581025"/>
                <a:gd name="connsiteX3" fmla="*/ 1495425 w 1495425"/>
                <a:gd name="connsiteY3" fmla="*/ 0 h 581025"/>
                <a:gd name="connsiteX0-1" fmla="*/ 0 w 1238249"/>
                <a:gd name="connsiteY0-2" fmla="*/ 581025 h 581025"/>
                <a:gd name="connsiteX1-3" fmla="*/ 333375 w 1238249"/>
                <a:gd name="connsiteY1-4" fmla="*/ 0 h 581025"/>
                <a:gd name="connsiteX2-5" fmla="*/ 1238250 w 1238249"/>
                <a:gd name="connsiteY2-6" fmla="*/ 0 h 581025"/>
                <a:gd name="connsiteX0-7" fmla="*/ 0 w 2528430"/>
                <a:gd name="connsiteY0-8" fmla="*/ 587027 h 587027"/>
                <a:gd name="connsiteX1-9" fmla="*/ 333375 w 2528430"/>
                <a:gd name="connsiteY1-10" fmla="*/ 6002 h 587027"/>
                <a:gd name="connsiteX2-11" fmla="*/ 2528430 w 2528430"/>
                <a:gd name="connsiteY2-12" fmla="*/ 0 h 587027"/>
              </a:gdLst>
              <a:ahLst/>
              <a:cxnLst>
                <a:cxn ang="0">
                  <a:pos x="connsiteX0-1" y="connsiteY0-2"/>
                </a:cxn>
                <a:cxn ang="0">
                  <a:pos x="connsiteX1-3" y="connsiteY1-4"/>
                </a:cxn>
                <a:cxn ang="0">
                  <a:pos x="connsiteX2-5" y="connsiteY2-6"/>
                </a:cxn>
              </a:cxnLst>
              <a:rect l="l" t="t" r="r" b="b"/>
              <a:pathLst>
                <a:path w="2528430" h="587027">
                  <a:moveTo>
                    <a:pt x="0" y="587027"/>
                  </a:moveTo>
                  <a:lnTo>
                    <a:pt x="333375" y="6002"/>
                  </a:lnTo>
                  <a:lnTo>
                    <a:pt x="2528430" y="0"/>
                  </a:lnTo>
                </a:path>
              </a:pathLst>
            </a:custGeom>
            <a:noFill/>
            <a:ln w="12700" cap="flat" cmpd="sng" algn="ctr">
              <a:solidFill>
                <a:sysClr val="window" lastClr="FFFFFF">
                  <a:lumMod val="75000"/>
                </a:sysClr>
              </a:solidFill>
              <a:prstDash val="dash"/>
              <a:headEnd type="oval" w="med" len="med"/>
            </a:ln>
            <a:effectLst/>
          </p:spPr>
          <p:txBody>
            <a:bodyPr lIns="96775" tIns="48388" rIns="96775" bIns="48388" anchor="ctr"/>
            <a:lstStyle/>
            <a:p>
              <a:pPr algn="ctr" defTabSz="967740">
                <a:defRPr/>
              </a:pPr>
              <a:endParaRPr lang="zh-CN" altLang="en-US" sz="1900" kern="0">
                <a:solidFill>
                  <a:sysClr val="window" lastClr="FFFFFF"/>
                </a:solidFill>
              </a:endParaRPr>
            </a:p>
          </p:txBody>
        </p:sp>
        <p:sp>
          <p:nvSpPr>
            <p:cNvPr id="144" name="任意多边形 143"/>
            <p:cNvSpPr/>
            <p:nvPr/>
          </p:nvSpPr>
          <p:spPr>
            <a:xfrm>
              <a:off x="5544718" y="1930110"/>
              <a:ext cx="2909803" cy="646748"/>
            </a:xfrm>
            <a:custGeom>
              <a:avLst/>
              <a:gdLst>
                <a:gd name="connsiteX0" fmla="*/ 0 w 1495425"/>
                <a:gd name="connsiteY0" fmla="*/ 581025 h 581025"/>
                <a:gd name="connsiteX1" fmla="*/ 333375 w 1495425"/>
                <a:gd name="connsiteY1" fmla="*/ 0 h 581025"/>
                <a:gd name="connsiteX2" fmla="*/ 1238250 w 1495425"/>
                <a:gd name="connsiteY2" fmla="*/ 0 h 581025"/>
                <a:gd name="connsiteX3" fmla="*/ 1495425 w 1495425"/>
                <a:gd name="connsiteY3" fmla="*/ 0 h 581025"/>
                <a:gd name="connsiteX0-1" fmla="*/ 0 w 1238249"/>
                <a:gd name="connsiteY0-2" fmla="*/ 581025 h 581025"/>
                <a:gd name="connsiteX1-3" fmla="*/ 333375 w 1238249"/>
                <a:gd name="connsiteY1-4" fmla="*/ 0 h 581025"/>
                <a:gd name="connsiteX2-5" fmla="*/ 1238250 w 1238249"/>
                <a:gd name="connsiteY2-6" fmla="*/ 0 h 581025"/>
                <a:gd name="connsiteX0-7" fmla="*/ 0 w 2896333"/>
                <a:gd name="connsiteY0-8" fmla="*/ 581025 h 581025"/>
                <a:gd name="connsiteX1-9" fmla="*/ 333375 w 2896333"/>
                <a:gd name="connsiteY1-10" fmla="*/ 0 h 581025"/>
                <a:gd name="connsiteX2-11" fmla="*/ 2896333 w 2896333"/>
                <a:gd name="connsiteY2-12" fmla="*/ 0 h 581025"/>
              </a:gdLst>
              <a:ahLst/>
              <a:cxnLst>
                <a:cxn ang="0">
                  <a:pos x="connsiteX0-1" y="connsiteY0-2"/>
                </a:cxn>
                <a:cxn ang="0">
                  <a:pos x="connsiteX1-3" y="connsiteY1-4"/>
                </a:cxn>
                <a:cxn ang="0">
                  <a:pos x="connsiteX2-5" y="connsiteY2-6"/>
                </a:cxn>
              </a:cxnLst>
              <a:rect l="l" t="t" r="r" b="b"/>
              <a:pathLst>
                <a:path w="2896333" h="581025">
                  <a:moveTo>
                    <a:pt x="0" y="581025"/>
                  </a:moveTo>
                  <a:lnTo>
                    <a:pt x="333375" y="0"/>
                  </a:lnTo>
                  <a:lnTo>
                    <a:pt x="2896333" y="0"/>
                  </a:lnTo>
                </a:path>
              </a:pathLst>
            </a:custGeom>
            <a:noFill/>
            <a:ln w="12700" cap="flat" cmpd="sng" algn="ctr">
              <a:solidFill>
                <a:sysClr val="window" lastClr="FFFFFF">
                  <a:lumMod val="75000"/>
                </a:sysClr>
              </a:solidFill>
              <a:prstDash val="dash"/>
              <a:headEnd type="oval" w="med" len="med"/>
            </a:ln>
            <a:effectLst/>
          </p:spPr>
          <p:txBody>
            <a:bodyPr lIns="96775" tIns="48388" rIns="96775" bIns="48388" anchor="ctr"/>
            <a:lstStyle/>
            <a:p>
              <a:pPr algn="ctr" defTabSz="967740">
                <a:defRPr/>
              </a:pPr>
              <a:endParaRPr lang="zh-CN" altLang="en-US" sz="1900" kern="0">
                <a:solidFill>
                  <a:sysClr val="window" lastClr="FFFFFF"/>
                </a:solidFill>
              </a:endParaRPr>
            </a:p>
          </p:txBody>
        </p:sp>
        <p:sp>
          <p:nvSpPr>
            <p:cNvPr id="145" name="任意多边形 144"/>
            <p:cNvSpPr/>
            <p:nvPr/>
          </p:nvSpPr>
          <p:spPr>
            <a:xfrm>
              <a:off x="5591977" y="3521977"/>
              <a:ext cx="2884487" cy="651748"/>
            </a:xfrm>
            <a:custGeom>
              <a:avLst/>
              <a:gdLst>
                <a:gd name="connsiteX0" fmla="*/ 0 w 1495425"/>
                <a:gd name="connsiteY0" fmla="*/ 581025 h 581025"/>
                <a:gd name="connsiteX1" fmla="*/ 333375 w 1495425"/>
                <a:gd name="connsiteY1" fmla="*/ 0 h 581025"/>
                <a:gd name="connsiteX2" fmla="*/ 1238250 w 1495425"/>
                <a:gd name="connsiteY2" fmla="*/ 0 h 581025"/>
                <a:gd name="connsiteX3" fmla="*/ 1495425 w 1495425"/>
                <a:gd name="connsiteY3" fmla="*/ 0 h 581025"/>
                <a:gd name="connsiteX0-1" fmla="*/ 0 w 1238249"/>
                <a:gd name="connsiteY0-2" fmla="*/ 581025 h 581025"/>
                <a:gd name="connsiteX1-3" fmla="*/ 333375 w 1238249"/>
                <a:gd name="connsiteY1-4" fmla="*/ 0 h 581025"/>
                <a:gd name="connsiteX2-5" fmla="*/ 1238250 w 1238249"/>
                <a:gd name="connsiteY2-6" fmla="*/ 0 h 581025"/>
                <a:gd name="connsiteX0-7" fmla="*/ 0 w 2528430"/>
                <a:gd name="connsiteY0-8" fmla="*/ 587027 h 587027"/>
                <a:gd name="connsiteX1-9" fmla="*/ 333375 w 2528430"/>
                <a:gd name="connsiteY1-10" fmla="*/ 6002 h 587027"/>
                <a:gd name="connsiteX2-11" fmla="*/ 2528430 w 2528430"/>
                <a:gd name="connsiteY2-12" fmla="*/ 0 h 587027"/>
              </a:gdLst>
              <a:ahLst/>
              <a:cxnLst>
                <a:cxn ang="0">
                  <a:pos x="connsiteX0-1" y="connsiteY0-2"/>
                </a:cxn>
                <a:cxn ang="0">
                  <a:pos x="connsiteX1-3" y="connsiteY1-4"/>
                </a:cxn>
                <a:cxn ang="0">
                  <a:pos x="connsiteX2-5" y="connsiteY2-6"/>
                </a:cxn>
              </a:cxnLst>
              <a:rect l="l" t="t" r="r" b="b"/>
              <a:pathLst>
                <a:path w="2528430" h="587027">
                  <a:moveTo>
                    <a:pt x="0" y="587027"/>
                  </a:moveTo>
                  <a:lnTo>
                    <a:pt x="333375" y="6002"/>
                  </a:lnTo>
                  <a:lnTo>
                    <a:pt x="2528430" y="0"/>
                  </a:lnTo>
                </a:path>
              </a:pathLst>
            </a:custGeom>
            <a:noFill/>
            <a:ln w="12700" cap="flat" cmpd="sng" algn="ctr">
              <a:solidFill>
                <a:sysClr val="window" lastClr="FFFFFF">
                  <a:lumMod val="75000"/>
                </a:sysClr>
              </a:solidFill>
              <a:prstDash val="dash"/>
              <a:headEnd type="oval" w="med" len="med"/>
            </a:ln>
            <a:effectLst/>
          </p:spPr>
          <p:txBody>
            <a:bodyPr lIns="96775" tIns="48388" rIns="96775" bIns="48388" anchor="ctr"/>
            <a:lstStyle/>
            <a:p>
              <a:pPr algn="ctr" defTabSz="967740">
                <a:defRPr/>
              </a:pPr>
              <a:endParaRPr lang="zh-CN" altLang="en-US" sz="1900" kern="0">
                <a:solidFill>
                  <a:sysClr val="window" lastClr="FFFFFF"/>
                </a:solidFill>
              </a:endParaRPr>
            </a:p>
          </p:txBody>
        </p:sp>
        <p:sp>
          <p:nvSpPr>
            <p:cNvPr id="146" name="Oval 54"/>
            <p:cNvSpPr>
              <a:spLocks noChangeArrowheads="1"/>
            </p:cNvSpPr>
            <p:nvPr/>
          </p:nvSpPr>
          <p:spPr bwMode="auto">
            <a:xfrm>
              <a:off x="4315985" y="2528519"/>
              <a:ext cx="87767" cy="86678"/>
            </a:xfrm>
            <a:prstGeom prst="ellipse">
              <a:avLst/>
            </a:prstGeom>
            <a:gradFill rotWithShape="1">
              <a:gsLst>
                <a:gs pos="0">
                  <a:sysClr val="windowText" lastClr="000000">
                    <a:tint val="50000"/>
                    <a:satMod val="300000"/>
                  </a:sysClr>
                </a:gs>
                <a:gs pos="35000">
                  <a:sysClr val="windowText" lastClr="000000">
                    <a:tint val="37000"/>
                    <a:satMod val="300000"/>
                  </a:sysClr>
                </a:gs>
                <a:gs pos="100000">
                  <a:sysClr val="windowText" lastClr="000000">
                    <a:tint val="15000"/>
                    <a:satMod val="350000"/>
                  </a:sysClr>
                </a:gs>
              </a:gsLst>
              <a:lin ang="16200000" scaled="1"/>
            </a:gradFill>
            <a:ln w="9525" cap="flat" cmpd="sng" algn="ctr">
              <a:noFill/>
              <a:prstDash val="solid"/>
            </a:ln>
            <a:effectLst>
              <a:outerShdw blurRad="63500" sx="102000" sy="102000" algn="ctr" rotWithShape="0">
                <a:prstClr val="black">
                  <a:alpha val="40000"/>
                </a:prstClr>
              </a:outerShdw>
            </a:effectLst>
          </p:spPr>
          <p:txBody>
            <a:bodyPr lIns="96775" tIns="48388" rIns="96775" bIns="48388"/>
            <a:lstStyle/>
            <a:p>
              <a:pPr defTabSz="967740">
                <a:defRPr/>
              </a:pPr>
              <a:endParaRPr lang="zh-CN" altLang="en-US" sz="1900" kern="0">
                <a:solidFill>
                  <a:sysClr val="windowText" lastClr="000000"/>
                </a:solidFill>
              </a:endParaRPr>
            </a:p>
          </p:txBody>
        </p:sp>
        <p:sp>
          <p:nvSpPr>
            <p:cNvPr id="147" name="Oval 54"/>
            <p:cNvSpPr>
              <a:spLocks noChangeArrowheads="1"/>
            </p:cNvSpPr>
            <p:nvPr/>
          </p:nvSpPr>
          <p:spPr bwMode="auto">
            <a:xfrm>
              <a:off x="5494084" y="2535185"/>
              <a:ext cx="87767" cy="86678"/>
            </a:xfrm>
            <a:prstGeom prst="ellipse">
              <a:avLst/>
            </a:prstGeom>
            <a:gradFill rotWithShape="1">
              <a:gsLst>
                <a:gs pos="0">
                  <a:sysClr val="windowText" lastClr="000000">
                    <a:tint val="50000"/>
                    <a:satMod val="300000"/>
                  </a:sysClr>
                </a:gs>
                <a:gs pos="35000">
                  <a:sysClr val="windowText" lastClr="000000">
                    <a:tint val="37000"/>
                    <a:satMod val="300000"/>
                  </a:sysClr>
                </a:gs>
                <a:gs pos="100000">
                  <a:sysClr val="windowText" lastClr="000000">
                    <a:tint val="15000"/>
                    <a:satMod val="350000"/>
                  </a:sysClr>
                </a:gs>
              </a:gsLst>
              <a:lin ang="16200000" scaled="1"/>
            </a:gradFill>
            <a:ln w="9525" cap="flat" cmpd="sng" algn="ctr">
              <a:noFill/>
              <a:prstDash val="solid"/>
            </a:ln>
            <a:effectLst>
              <a:outerShdw blurRad="63500" sx="102000" sy="102000" algn="ctr" rotWithShape="0">
                <a:prstClr val="black">
                  <a:alpha val="40000"/>
                </a:prstClr>
              </a:outerShdw>
            </a:effectLst>
          </p:spPr>
          <p:txBody>
            <a:bodyPr lIns="96775" tIns="48388" rIns="96775" bIns="48388"/>
            <a:lstStyle/>
            <a:p>
              <a:pPr defTabSz="967740">
                <a:defRPr/>
              </a:pPr>
              <a:endParaRPr lang="zh-CN" altLang="en-US" sz="1900" kern="0">
                <a:solidFill>
                  <a:sysClr val="windowText" lastClr="000000"/>
                </a:solidFill>
              </a:endParaRPr>
            </a:p>
          </p:txBody>
        </p:sp>
        <p:sp>
          <p:nvSpPr>
            <p:cNvPr id="148" name="Oval 54"/>
            <p:cNvSpPr>
              <a:spLocks noChangeArrowheads="1"/>
            </p:cNvSpPr>
            <p:nvPr/>
          </p:nvSpPr>
          <p:spPr bwMode="auto">
            <a:xfrm>
              <a:off x="5544719" y="4130386"/>
              <a:ext cx="87767" cy="86678"/>
            </a:xfrm>
            <a:prstGeom prst="ellipse">
              <a:avLst/>
            </a:prstGeom>
            <a:gradFill rotWithShape="1">
              <a:gsLst>
                <a:gs pos="0">
                  <a:sysClr val="windowText" lastClr="000000">
                    <a:tint val="50000"/>
                    <a:satMod val="300000"/>
                  </a:sysClr>
                </a:gs>
                <a:gs pos="35000">
                  <a:sysClr val="windowText" lastClr="000000">
                    <a:tint val="37000"/>
                    <a:satMod val="300000"/>
                  </a:sysClr>
                </a:gs>
                <a:gs pos="100000">
                  <a:sysClr val="windowText" lastClr="000000">
                    <a:tint val="15000"/>
                    <a:satMod val="350000"/>
                  </a:sysClr>
                </a:gs>
              </a:gsLst>
              <a:lin ang="16200000" scaled="1"/>
            </a:gradFill>
            <a:ln w="9525" cap="flat" cmpd="sng" algn="ctr">
              <a:noFill/>
              <a:prstDash val="solid"/>
            </a:ln>
            <a:effectLst>
              <a:outerShdw blurRad="63500" sx="102000" sy="102000" algn="ctr" rotWithShape="0">
                <a:prstClr val="black">
                  <a:alpha val="40000"/>
                </a:prstClr>
              </a:outerShdw>
            </a:effectLst>
          </p:spPr>
          <p:txBody>
            <a:bodyPr lIns="96775" tIns="48388" rIns="96775" bIns="48388"/>
            <a:lstStyle/>
            <a:p>
              <a:pPr defTabSz="967740">
                <a:defRPr/>
              </a:pPr>
              <a:endParaRPr lang="zh-CN" altLang="en-US" sz="1900" kern="0">
                <a:solidFill>
                  <a:sysClr val="windowText" lastClr="000000"/>
                </a:solidFill>
              </a:endParaRPr>
            </a:p>
          </p:txBody>
        </p:sp>
        <p:sp>
          <p:nvSpPr>
            <p:cNvPr id="149" name="Oval 54"/>
            <p:cNvSpPr>
              <a:spLocks noChangeArrowheads="1"/>
            </p:cNvSpPr>
            <p:nvPr/>
          </p:nvSpPr>
          <p:spPr bwMode="auto">
            <a:xfrm>
              <a:off x="4013865" y="4130386"/>
              <a:ext cx="87767" cy="86678"/>
            </a:xfrm>
            <a:prstGeom prst="ellipse">
              <a:avLst/>
            </a:prstGeom>
            <a:gradFill rotWithShape="1">
              <a:gsLst>
                <a:gs pos="0">
                  <a:sysClr val="windowText" lastClr="000000">
                    <a:tint val="50000"/>
                    <a:satMod val="300000"/>
                  </a:sysClr>
                </a:gs>
                <a:gs pos="35000">
                  <a:sysClr val="windowText" lastClr="000000">
                    <a:tint val="37000"/>
                    <a:satMod val="300000"/>
                  </a:sysClr>
                </a:gs>
                <a:gs pos="100000">
                  <a:sysClr val="windowText" lastClr="000000">
                    <a:tint val="15000"/>
                    <a:satMod val="350000"/>
                  </a:sysClr>
                </a:gs>
              </a:gsLst>
              <a:lin ang="16200000" scaled="1"/>
            </a:gradFill>
            <a:ln w="9525" cap="flat" cmpd="sng" algn="ctr">
              <a:noFill/>
              <a:prstDash val="solid"/>
            </a:ln>
            <a:effectLst>
              <a:outerShdw blurRad="63500" sx="102000" sy="102000" algn="ctr" rotWithShape="0">
                <a:prstClr val="black">
                  <a:alpha val="40000"/>
                </a:prstClr>
              </a:outerShdw>
            </a:effectLst>
          </p:spPr>
          <p:txBody>
            <a:bodyPr lIns="96775" tIns="48388" rIns="96775" bIns="48388"/>
            <a:lstStyle/>
            <a:p>
              <a:pPr defTabSz="967740">
                <a:defRPr/>
              </a:pPr>
              <a:endParaRPr lang="zh-CN" altLang="en-US" sz="1900" kern="0">
                <a:solidFill>
                  <a:sysClr val="windowText" lastClr="000000"/>
                </a:solidFill>
              </a:endParaRPr>
            </a:p>
          </p:txBody>
        </p:sp>
      </p:grpSp>
      <p:sp>
        <p:nvSpPr>
          <p:cNvPr id="49" name="文本框 6"/>
          <p:cNvSpPr>
            <a:spLocks noChangeArrowheads="1"/>
          </p:cNvSpPr>
          <p:nvPr/>
        </p:nvSpPr>
        <p:spPr bwMode="auto">
          <a:xfrm>
            <a:off x="641111" y="310327"/>
            <a:ext cx="3295650" cy="559435"/>
          </a:xfrm>
          <a:prstGeom prst="rect">
            <a:avLst/>
          </a:prstGeom>
          <a:noFill/>
          <a:ln>
            <a:noFill/>
          </a:ln>
        </p:spPr>
        <p:txBody>
          <a:bodyPr lIns="68571" tIns="34285" rIns="68571" bIns="34285">
            <a:spAutoFit/>
          </a:bodyPr>
          <a:lstStyle/>
          <a:p>
            <a:pPr defTabSz="967740" fontAlgn="auto">
              <a:spcBef>
                <a:spcPts val="0"/>
              </a:spcBef>
              <a:spcAft>
                <a:spcPts val="0"/>
              </a:spcAft>
              <a:defRPr/>
            </a:pPr>
            <a:r>
              <a:rPr lang="zh-CN" altLang="en-US" sz="1600" b="1" dirty="0">
                <a:latin typeface="微软雅黑" pitchFamily="34" charset="-122"/>
                <a:ea typeface="微软雅黑" pitchFamily="34" charset="-122"/>
                <a:sym typeface="微软雅黑" pitchFamily="34" charset="-122"/>
              </a:rPr>
              <a:t>编码优势</a:t>
            </a:r>
            <a:r>
              <a:rPr lang="en-US" altLang="zh-CN" sz="1600" b="1" dirty="0">
                <a:latin typeface="微软雅黑" pitchFamily="34" charset="-122"/>
                <a:ea typeface="微软雅黑" pitchFamily="34" charset="-122"/>
                <a:sym typeface="微软雅黑" pitchFamily="34" charset="-122"/>
              </a:rPr>
              <a:t>--</a:t>
            </a:r>
            <a:r>
              <a:rPr lang="en-US" altLang="zh-CN" sz="1600" b="1" dirty="0">
                <a:solidFill>
                  <a:srgbClr val="595959"/>
                </a:solidFill>
                <a:latin typeface="微软雅黑" pitchFamily="34" charset="-122"/>
                <a:ea typeface="微软雅黑" pitchFamily="34" charset="-122"/>
                <a:sym typeface="+mn-ea"/>
              </a:rPr>
              <a:t>Java </a:t>
            </a:r>
            <a:endParaRPr lang="en-US" altLang="zh-CN" sz="1600" b="1" dirty="0">
              <a:solidFill>
                <a:srgbClr val="595959"/>
              </a:solidFill>
              <a:latin typeface="微软雅黑" pitchFamily="34" charset="-122"/>
              <a:ea typeface="微软雅黑" pitchFamily="34" charset="-122"/>
            </a:endParaRPr>
          </a:p>
          <a:p>
            <a:pPr defTabSz="967740" fontAlgn="auto">
              <a:spcBef>
                <a:spcPts val="0"/>
              </a:spcBef>
              <a:spcAft>
                <a:spcPts val="0"/>
              </a:spcAft>
              <a:defRPr/>
            </a:pPr>
            <a:endParaRPr lang="en-US" altLang="zh-CN" sz="1600" b="1" dirty="0">
              <a:latin typeface="微软雅黑" pitchFamily="34" charset="-122"/>
              <a:ea typeface="微软雅黑" pitchFamily="34" charset="-122"/>
              <a:sym typeface="微软雅黑" pitchFamily="34" charset="-122"/>
            </a:endParaRPr>
          </a:p>
        </p:txBody>
      </p:sp>
      <p:grpSp>
        <p:nvGrpSpPr>
          <p:cNvPr id="50" name="组合 49"/>
          <p:cNvGrpSpPr/>
          <p:nvPr/>
        </p:nvGrpSpPr>
        <p:grpSpPr>
          <a:xfrm>
            <a:off x="352592" y="688270"/>
            <a:ext cx="9231272" cy="67851"/>
            <a:chOff x="288133" y="483063"/>
            <a:chExt cx="8772740" cy="64666"/>
          </a:xfrm>
        </p:grpSpPr>
        <p:sp>
          <p:nvSpPr>
            <p:cNvPr id="51" name="任意多边形 50"/>
            <p:cNvSpPr/>
            <p:nvPr/>
          </p:nvSpPr>
          <p:spPr>
            <a:xfrm>
              <a:off x="288133" y="483063"/>
              <a:ext cx="904874" cy="64666"/>
            </a:xfrm>
            <a:custGeom>
              <a:avLst/>
              <a:gdLst>
                <a:gd name="connsiteX0" fmla="*/ 0 w 740569"/>
                <a:gd name="connsiteY0" fmla="*/ 28575 h 47625"/>
                <a:gd name="connsiteX1" fmla="*/ 95250 w 740569"/>
                <a:gd name="connsiteY1" fmla="*/ 0 h 47625"/>
                <a:gd name="connsiteX2" fmla="*/ 152400 w 740569"/>
                <a:gd name="connsiteY2" fmla="*/ 40481 h 47625"/>
                <a:gd name="connsiteX3" fmla="*/ 238125 w 740569"/>
                <a:gd name="connsiteY3" fmla="*/ 4762 h 47625"/>
                <a:gd name="connsiteX4" fmla="*/ 285750 w 740569"/>
                <a:gd name="connsiteY4" fmla="*/ 47625 h 47625"/>
                <a:gd name="connsiteX5" fmla="*/ 431007 w 740569"/>
                <a:gd name="connsiteY5" fmla="*/ 19050 h 47625"/>
                <a:gd name="connsiteX6" fmla="*/ 733425 w 740569"/>
                <a:gd name="connsiteY6" fmla="*/ 19050 h 47625"/>
                <a:gd name="connsiteX7" fmla="*/ 740569 w 740569"/>
                <a:gd name="connsiteY7" fmla="*/ 19050 h 47625"/>
                <a:gd name="connsiteX0-1" fmla="*/ 0 w 740569"/>
                <a:gd name="connsiteY0-2" fmla="*/ 28706 h 47756"/>
                <a:gd name="connsiteX1-3" fmla="*/ 95250 w 740569"/>
                <a:gd name="connsiteY1-4" fmla="*/ 131 h 47756"/>
                <a:gd name="connsiteX2-5" fmla="*/ 152400 w 740569"/>
                <a:gd name="connsiteY2-6" fmla="*/ 40612 h 47756"/>
                <a:gd name="connsiteX3-7" fmla="*/ 238125 w 740569"/>
                <a:gd name="connsiteY3-8" fmla="*/ 4893 h 47756"/>
                <a:gd name="connsiteX4-9" fmla="*/ 285750 w 740569"/>
                <a:gd name="connsiteY4-10" fmla="*/ 47756 h 47756"/>
                <a:gd name="connsiteX5-11" fmla="*/ 431007 w 740569"/>
                <a:gd name="connsiteY5-12" fmla="*/ 19181 h 47756"/>
                <a:gd name="connsiteX6-13" fmla="*/ 733425 w 740569"/>
                <a:gd name="connsiteY6-14" fmla="*/ 19181 h 47756"/>
                <a:gd name="connsiteX7-15" fmla="*/ 740569 w 740569"/>
                <a:gd name="connsiteY7-16" fmla="*/ 19181 h 47756"/>
                <a:gd name="connsiteX0-17" fmla="*/ 0 w 740569"/>
                <a:gd name="connsiteY0-18" fmla="*/ 29111 h 48161"/>
                <a:gd name="connsiteX1-19" fmla="*/ 95250 w 740569"/>
                <a:gd name="connsiteY1-20" fmla="*/ 536 h 48161"/>
                <a:gd name="connsiteX2-21" fmla="*/ 152400 w 740569"/>
                <a:gd name="connsiteY2-22" fmla="*/ 41017 h 48161"/>
                <a:gd name="connsiteX3-23" fmla="*/ 238125 w 740569"/>
                <a:gd name="connsiteY3-24" fmla="*/ 5298 h 48161"/>
                <a:gd name="connsiteX4-25" fmla="*/ 285750 w 740569"/>
                <a:gd name="connsiteY4-26" fmla="*/ 48161 h 48161"/>
                <a:gd name="connsiteX5-27" fmla="*/ 431007 w 740569"/>
                <a:gd name="connsiteY5-28" fmla="*/ 19586 h 48161"/>
                <a:gd name="connsiteX6-29" fmla="*/ 733425 w 740569"/>
                <a:gd name="connsiteY6-30" fmla="*/ 19586 h 48161"/>
                <a:gd name="connsiteX7-31" fmla="*/ 740569 w 740569"/>
                <a:gd name="connsiteY7-32" fmla="*/ 19586 h 48161"/>
                <a:gd name="connsiteX0-33" fmla="*/ 0 w 740569"/>
                <a:gd name="connsiteY0-34" fmla="*/ 45574 h 64624"/>
                <a:gd name="connsiteX1-35" fmla="*/ 111919 w 740569"/>
                <a:gd name="connsiteY1-36" fmla="*/ 330 h 64624"/>
                <a:gd name="connsiteX2-37" fmla="*/ 152400 w 740569"/>
                <a:gd name="connsiteY2-38" fmla="*/ 57480 h 64624"/>
                <a:gd name="connsiteX3-39" fmla="*/ 238125 w 740569"/>
                <a:gd name="connsiteY3-40" fmla="*/ 21761 h 64624"/>
                <a:gd name="connsiteX4-41" fmla="*/ 285750 w 740569"/>
                <a:gd name="connsiteY4-42" fmla="*/ 64624 h 64624"/>
                <a:gd name="connsiteX5-43" fmla="*/ 431007 w 740569"/>
                <a:gd name="connsiteY5-44" fmla="*/ 36049 h 64624"/>
                <a:gd name="connsiteX6-45" fmla="*/ 733425 w 740569"/>
                <a:gd name="connsiteY6-46" fmla="*/ 36049 h 64624"/>
                <a:gd name="connsiteX7-47" fmla="*/ 740569 w 740569"/>
                <a:gd name="connsiteY7-48" fmla="*/ 36049 h 64624"/>
                <a:gd name="connsiteX0-49" fmla="*/ 0 w 740569"/>
                <a:gd name="connsiteY0-50" fmla="*/ 45574 h 64624"/>
                <a:gd name="connsiteX1-51" fmla="*/ 111919 w 740569"/>
                <a:gd name="connsiteY1-52" fmla="*/ 330 h 64624"/>
                <a:gd name="connsiteX2-53" fmla="*/ 152400 w 740569"/>
                <a:gd name="connsiteY2-54" fmla="*/ 57480 h 64624"/>
                <a:gd name="connsiteX3-55" fmla="*/ 238125 w 740569"/>
                <a:gd name="connsiteY3-56" fmla="*/ 21761 h 64624"/>
                <a:gd name="connsiteX4-57" fmla="*/ 285750 w 740569"/>
                <a:gd name="connsiteY4-58" fmla="*/ 64624 h 64624"/>
                <a:gd name="connsiteX5-59" fmla="*/ 431007 w 740569"/>
                <a:gd name="connsiteY5-60" fmla="*/ 36049 h 64624"/>
                <a:gd name="connsiteX6-61" fmla="*/ 733425 w 740569"/>
                <a:gd name="connsiteY6-62" fmla="*/ 36049 h 64624"/>
                <a:gd name="connsiteX7-63" fmla="*/ 740569 w 740569"/>
                <a:gd name="connsiteY7-64" fmla="*/ 36049 h 64624"/>
                <a:gd name="connsiteX0-65" fmla="*/ 0 w 740569"/>
                <a:gd name="connsiteY0-66" fmla="*/ 45574 h 64624"/>
                <a:gd name="connsiteX1-67" fmla="*/ 111919 w 740569"/>
                <a:gd name="connsiteY1-68" fmla="*/ 330 h 64624"/>
                <a:gd name="connsiteX2-69" fmla="*/ 152400 w 740569"/>
                <a:gd name="connsiteY2-70" fmla="*/ 57480 h 64624"/>
                <a:gd name="connsiteX3-71" fmla="*/ 238125 w 740569"/>
                <a:gd name="connsiteY3-72" fmla="*/ 21761 h 64624"/>
                <a:gd name="connsiteX4-73" fmla="*/ 285750 w 740569"/>
                <a:gd name="connsiteY4-74" fmla="*/ 64624 h 64624"/>
                <a:gd name="connsiteX5-75" fmla="*/ 431007 w 740569"/>
                <a:gd name="connsiteY5-76" fmla="*/ 36049 h 64624"/>
                <a:gd name="connsiteX6-77" fmla="*/ 733425 w 740569"/>
                <a:gd name="connsiteY6-78" fmla="*/ 36049 h 64624"/>
                <a:gd name="connsiteX7-79" fmla="*/ 740569 w 740569"/>
                <a:gd name="connsiteY7-80" fmla="*/ 36049 h 64624"/>
                <a:gd name="connsiteX0-81" fmla="*/ 0 w 740569"/>
                <a:gd name="connsiteY0-82" fmla="*/ 45574 h 64624"/>
                <a:gd name="connsiteX1-83" fmla="*/ 111919 w 740569"/>
                <a:gd name="connsiteY1-84" fmla="*/ 330 h 64624"/>
                <a:gd name="connsiteX2-85" fmla="*/ 152400 w 740569"/>
                <a:gd name="connsiteY2-86" fmla="*/ 57480 h 64624"/>
                <a:gd name="connsiteX3-87" fmla="*/ 238125 w 740569"/>
                <a:gd name="connsiteY3-88" fmla="*/ 21761 h 64624"/>
                <a:gd name="connsiteX4-89" fmla="*/ 285750 w 740569"/>
                <a:gd name="connsiteY4-90" fmla="*/ 64624 h 64624"/>
                <a:gd name="connsiteX5-91" fmla="*/ 431007 w 740569"/>
                <a:gd name="connsiteY5-92" fmla="*/ 36049 h 64624"/>
                <a:gd name="connsiteX6-93" fmla="*/ 733425 w 740569"/>
                <a:gd name="connsiteY6-94" fmla="*/ 36049 h 64624"/>
                <a:gd name="connsiteX7-95" fmla="*/ 740569 w 740569"/>
                <a:gd name="connsiteY7-96" fmla="*/ 36049 h 64624"/>
                <a:gd name="connsiteX0-97" fmla="*/ 0 w 740569"/>
                <a:gd name="connsiteY0-98" fmla="*/ 45574 h 67811"/>
                <a:gd name="connsiteX1-99" fmla="*/ 111919 w 740569"/>
                <a:gd name="connsiteY1-100" fmla="*/ 330 h 67811"/>
                <a:gd name="connsiteX2-101" fmla="*/ 152400 w 740569"/>
                <a:gd name="connsiteY2-102" fmla="*/ 57480 h 67811"/>
                <a:gd name="connsiteX3-103" fmla="*/ 238125 w 740569"/>
                <a:gd name="connsiteY3-104" fmla="*/ 21761 h 67811"/>
                <a:gd name="connsiteX4-105" fmla="*/ 285750 w 740569"/>
                <a:gd name="connsiteY4-106" fmla="*/ 64624 h 67811"/>
                <a:gd name="connsiteX5-107" fmla="*/ 431007 w 740569"/>
                <a:gd name="connsiteY5-108" fmla="*/ 36049 h 67811"/>
                <a:gd name="connsiteX6-109" fmla="*/ 733425 w 740569"/>
                <a:gd name="connsiteY6-110" fmla="*/ 36049 h 67811"/>
                <a:gd name="connsiteX7-111" fmla="*/ 740569 w 740569"/>
                <a:gd name="connsiteY7-112" fmla="*/ 36049 h 67811"/>
                <a:gd name="connsiteX0-113" fmla="*/ 0 w 740569"/>
                <a:gd name="connsiteY0-114" fmla="*/ 45574 h 64754"/>
                <a:gd name="connsiteX1-115" fmla="*/ 111919 w 740569"/>
                <a:gd name="connsiteY1-116" fmla="*/ 330 h 64754"/>
                <a:gd name="connsiteX2-117" fmla="*/ 152400 w 740569"/>
                <a:gd name="connsiteY2-118" fmla="*/ 57480 h 64754"/>
                <a:gd name="connsiteX3-119" fmla="*/ 238125 w 740569"/>
                <a:gd name="connsiteY3-120" fmla="*/ 21761 h 64754"/>
                <a:gd name="connsiteX4-121" fmla="*/ 285750 w 740569"/>
                <a:gd name="connsiteY4-122" fmla="*/ 64624 h 64754"/>
                <a:gd name="connsiteX5-123" fmla="*/ 431007 w 740569"/>
                <a:gd name="connsiteY5-124" fmla="*/ 36049 h 64754"/>
                <a:gd name="connsiteX6-125" fmla="*/ 733425 w 740569"/>
                <a:gd name="connsiteY6-126" fmla="*/ 36049 h 64754"/>
                <a:gd name="connsiteX7-127" fmla="*/ 740569 w 740569"/>
                <a:gd name="connsiteY7-128" fmla="*/ 36049 h 64754"/>
                <a:gd name="connsiteX0-129" fmla="*/ 0 w 740569"/>
                <a:gd name="connsiteY0-130" fmla="*/ 45574 h 64776"/>
                <a:gd name="connsiteX1-131" fmla="*/ 111919 w 740569"/>
                <a:gd name="connsiteY1-132" fmla="*/ 330 h 64776"/>
                <a:gd name="connsiteX2-133" fmla="*/ 152400 w 740569"/>
                <a:gd name="connsiteY2-134" fmla="*/ 57480 h 64776"/>
                <a:gd name="connsiteX3-135" fmla="*/ 238125 w 740569"/>
                <a:gd name="connsiteY3-136" fmla="*/ 21761 h 64776"/>
                <a:gd name="connsiteX4-137" fmla="*/ 311944 w 740569"/>
                <a:gd name="connsiteY4-138" fmla="*/ 64624 h 64776"/>
                <a:gd name="connsiteX5-139" fmla="*/ 431007 w 740569"/>
                <a:gd name="connsiteY5-140" fmla="*/ 36049 h 64776"/>
                <a:gd name="connsiteX6-141" fmla="*/ 733425 w 740569"/>
                <a:gd name="connsiteY6-142" fmla="*/ 36049 h 64776"/>
                <a:gd name="connsiteX7-143" fmla="*/ 740569 w 740569"/>
                <a:gd name="connsiteY7-144" fmla="*/ 36049 h 64776"/>
                <a:gd name="connsiteX0-145" fmla="*/ 0 w 758294"/>
                <a:gd name="connsiteY0-146" fmla="*/ 45574 h 64666"/>
                <a:gd name="connsiteX1-147" fmla="*/ 111919 w 758294"/>
                <a:gd name="connsiteY1-148" fmla="*/ 330 h 64666"/>
                <a:gd name="connsiteX2-149" fmla="*/ 152400 w 758294"/>
                <a:gd name="connsiteY2-150" fmla="*/ 57480 h 64666"/>
                <a:gd name="connsiteX3-151" fmla="*/ 238125 w 758294"/>
                <a:gd name="connsiteY3-152" fmla="*/ 21761 h 64666"/>
                <a:gd name="connsiteX4-153" fmla="*/ 311944 w 758294"/>
                <a:gd name="connsiteY4-154" fmla="*/ 64624 h 64666"/>
                <a:gd name="connsiteX5-155" fmla="*/ 423864 w 758294"/>
                <a:gd name="connsiteY5-156" fmla="*/ 12236 h 64666"/>
                <a:gd name="connsiteX6-157" fmla="*/ 733425 w 758294"/>
                <a:gd name="connsiteY6-158" fmla="*/ 36049 h 64666"/>
                <a:gd name="connsiteX7-159" fmla="*/ 740569 w 758294"/>
                <a:gd name="connsiteY7-160" fmla="*/ 36049 h 64666"/>
                <a:gd name="connsiteX0-161" fmla="*/ 0 w 950119"/>
                <a:gd name="connsiteY0-162" fmla="*/ 45574 h 64666"/>
                <a:gd name="connsiteX1-163" fmla="*/ 111919 w 950119"/>
                <a:gd name="connsiteY1-164" fmla="*/ 330 h 64666"/>
                <a:gd name="connsiteX2-165" fmla="*/ 152400 w 950119"/>
                <a:gd name="connsiteY2-166" fmla="*/ 57480 h 64666"/>
                <a:gd name="connsiteX3-167" fmla="*/ 238125 w 950119"/>
                <a:gd name="connsiteY3-168" fmla="*/ 21761 h 64666"/>
                <a:gd name="connsiteX4-169" fmla="*/ 311944 w 950119"/>
                <a:gd name="connsiteY4-170" fmla="*/ 64624 h 64666"/>
                <a:gd name="connsiteX5-171" fmla="*/ 423864 w 950119"/>
                <a:gd name="connsiteY5-172" fmla="*/ 12236 h 64666"/>
                <a:gd name="connsiteX6-173" fmla="*/ 733425 w 950119"/>
                <a:gd name="connsiteY6-174" fmla="*/ 36049 h 64666"/>
                <a:gd name="connsiteX7-175" fmla="*/ 950119 w 950119"/>
                <a:gd name="connsiteY7-176" fmla="*/ 36049 h 64666"/>
                <a:gd name="connsiteX0-177" fmla="*/ 0 w 950119"/>
                <a:gd name="connsiteY0-178" fmla="*/ 45574 h 64666"/>
                <a:gd name="connsiteX1-179" fmla="*/ 111919 w 950119"/>
                <a:gd name="connsiteY1-180" fmla="*/ 330 h 64666"/>
                <a:gd name="connsiteX2-181" fmla="*/ 152400 w 950119"/>
                <a:gd name="connsiteY2-182" fmla="*/ 57480 h 64666"/>
                <a:gd name="connsiteX3-183" fmla="*/ 238125 w 950119"/>
                <a:gd name="connsiteY3-184" fmla="*/ 21761 h 64666"/>
                <a:gd name="connsiteX4-185" fmla="*/ 311944 w 950119"/>
                <a:gd name="connsiteY4-186" fmla="*/ 64624 h 64666"/>
                <a:gd name="connsiteX5-187" fmla="*/ 423864 w 950119"/>
                <a:gd name="connsiteY5-188" fmla="*/ 12236 h 64666"/>
                <a:gd name="connsiteX6-189" fmla="*/ 738187 w 950119"/>
                <a:gd name="connsiteY6-190" fmla="*/ 14618 h 64666"/>
                <a:gd name="connsiteX7-191" fmla="*/ 950119 w 950119"/>
                <a:gd name="connsiteY7-192" fmla="*/ 36049 h 64666"/>
                <a:gd name="connsiteX0-193" fmla="*/ 0 w 985838"/>
                <a:gd name="connsiteY0-194" fmla="*/ 45574 h 64666"/>
                <a:gd name="connsiteX1-195" fmla="*/ 111919 w 985838"/>
                <a:gd name="connsiteY1-196" fmla="*/ 330 h 64666"/>
                <a:gd name="connsiteX2-197" fmla="*/ 152400 w 985838"/>
                <a:gd name="connsiteY2-198" fmla="*/ 57480 h 64666"/>
                <a:gd name="connsiteX3-199" fmla="*/ 238125 w 985838"/>
                <a:gd name="connsiteY3-200" fmla="*/ 21761 h 64666"/>
                <a:gd name="connsiteX4-201" fmla="*/ 311944 w 985838"/>
                <a:gd name="connsiteY4-202" fmla="*/ 64624 h 64666"/>
                <a:gd name="connsiteX5-203" fmla="*/ 423864 w 985838"/>
                <a:gd name="connsiteY5-204" fmla="*/ 12236 h 64666"/>
                <a:gd name="connsiteX6-205" fmla="*/ 738187 w 985838"/>
                <a:gd name="connsiteY6-206" fmla="*/ 14618 h 64666"/>
                <a:gd name="connsiteX7-207" fmla="*/ 985838 w 985838"/>
                <a:gd name="connsiteY7-208" fmla="*/ 16999 h 64666"/>
                <a:gd name="connsiteX0-209" fmla="*/ 0 w 964406"/>
                <a:gd name="connsiteY0-210" fmla="*/ 45574 h 64666"/>
                <a:gd name="connsiteX1-211" fmla="*/ 111919 w 964406"/>
                <a:gd name="connsiteY1-212" fmla="*/ 330 h 64666"/>
                <a:gd name="connsiteX2-213" fmla="*/ 152400 w 964406"/>
                <a:gd name="connsiteY2-214" fmla="*/ 57480 h 64666"/>
                <a:gd name="connsiteX3-215" fmla="*/ 238125 w 964406"/>
                <a:gd name="connsiteY3-216" fmla="*/ 21761 h 64666"/>
                <a:gd name="connsiteX4-217" fmla="*/ 311944 w 964406"/>
                <a:gd name="connsiteY4-218" fmla="*/ 64624 h 64666"/>
                <a:gd name="connsiteX5-219" fmla="*/ 423864 w 964406"/>
                <a:gd name="connsiteY5-220" fmla="*/ 12236 h 64666"/>
                <a:gd name="connsiteX6-221" fmla="*/ 738187 w 964406"/>
                <a:gd name="connsiteY6-222" fmla="*/ 14618 h 64666"/>
                <a:gd name="connsiteX7-223" fmla="*/ 964406 w 964406"/>
                <a:gd name="connsiteY7-224" fmla="*/ 7474 h 64666"/>
                <a:gd name="connsiteX0-225" fmla="*/ 0 w 962024"/>
                <a:gd name="connsiteY0-226" fmla="*/ 45574 h 64666"/>
                <a:gd name="connsiteX1-227" fmla="*/ 111919 w 962024"/>
                <a:gd name="connsiteY1-228" fmla="*/ 330 h 64666"/>
                <a:gd name="connsiteX2-229" fmla="*/ 152400 w 962024"/>
                <a:gd name="connsiteY2-230" fmla="*/ 57480 h 64666"/>
                <a:gd name="connsiteX3-231" fmla="*/ 238125 w 962024"/>
                <a:gd name="connsiteY3-232" fmla="*/ 21761 h 64666"/>
                <a:gd name="connsiteX4-233" fmla="*/ 311944 w 962024"/>
                <a:gd name="connsiteY4-234" fmla="*/ 64624 h 64666"/>
                <a:gd name="connsiteX5-235" fmla="*/ 423864 w 962024"/>
                <a:gd name="connsiteY5-236" fmla="*/ 12236 h 64666"/>
                <a:gd name="connsiteX6-237" fmla="*/ 738187 w 962024"/>
                <a:gd name="connsiteY6-238" fmla="*/ 14618 h 64666"/>
                <a:gd name="connsiteX7-239" fmla="*/ 962024 w 962024"/>
                <a:gd name="connsiteY7-240" fmla="*/ 14618 h 64666"/>
                <a:gd name="connsiteX0-241" fmla="*/ 0 w 845343"/>
                <a:gd name="connsiteY0-242" fmla="*/ 45574 h 64666"/>
                <a:gd name="connsiteX1-243" fmla="*/ 111919 w 845343"/>
                <a:gd name="connsiteY1-244" fmla="*/ 330 h 64666"/>
                <a:gd name="connsiteX2-245" fmla="*/ 152400 w 845343"/>
                <a:gd name="connsiteY2-246" fmla="*/ 57480 h 64666"/>
                <a:gd name="connsiteX3-247" fmla="*/ 238125 w 845343"/>
                <a:gd name="connsiteY3-248" fmla="*/ 21761 h 64666"/>
                <a:gd name="connsiteX4-249" fmla="*/ 311944 w 845343"/>
                <a:gd name="connsiteY4-250" fmla="*/ 64624 h 64666"/>
                <a:gd name="connsiteX5-251" fmla="*/ 423864 w 845343"/>
                <a:gd name="connsiteY5-252" fmla="*/ 12236 h 64666"/>
                <a:gd name="connsiteX6-253" fmla="*/ 738187 w 845343"/>
                <a:gd name="connsiteY6-254" fmla="*/ 14618 h 64666"/>
                <a:gd name="connsiteX7-255" fmla="*/ 845343 w 845343"/>
                <a:gd name="connsiteY7-256" fmla="*/ 14618 h 64666"/>
                <a:gd name="connsiteX0-257" fmla="*/ 0 w 904874"/>
                <a:gd name="connsiteY0-258" fmla="*/ 45574 h 64666"/>
                <a:gd name="connsiteX1-259" fmla="*/ 111919 w 904874"/>
                <a:gd name="connsiteY1-260" fmla="*/ 330 h 64666"/>
                <a:gd name="connsiteX2-261" fmla="*/ 152400 w 904874"/>
                <a:gd name="connsiteY2-262" fmla="*/ 57480 h 64666"/>
                <a:gd name="connsiteX3-263" fmla="*/ 238125 w 904874"/>
                <a:gd name="connsiteY3-264" fmla="*/ 21761 h 64666"/>
                <a:gd name="connsiteX4-265" fmla="*/ 311944 w 904874"/>
                <a:gd name="connsiteY4-266" fmla="*/ 64624 h 64666"/>
                <a:gd name="connsiteX5-267" fmla="*/ 423864 w 904874"/>
                <a:gd name="connsiteY5-268" fmla="*/ 12236 h 64666"/>
                <a:gd name="connsiteX6-269" fmla="*/ 738187 w 904874"/>
                <a:gd name="connsiteY6-270" fmla="*/ 14618 h 64666"/>
                <a:gd name="connsiteX7-271" fmla="*/ 904874 w 904874"/>
                <a:gd name="connsiteY7-272" fmla="*/ 14618 h 64666"/>
                <a:gd name="connsiteX0-273" fmla="*/ 0 w 904874"/>
                <a:gd name="connsiteY0-274" fmla="*/ 45574 h 64666"/>
                <a:gd name="connsiteX1-275" fmla="*/ 111919 w 904874"/>
                <a:gd name="connsiteY1-276" fmla="*/ 330 h 64666"/>
                <a:gd name="connsiteX2-277" fmla="*/ 152400 w 904874"/>
                <a:gd name="connsiteY2-278" fmla="*/ 57480 h 64666"/>
                <a:gd name="connsiteX3-279" fmla="*/ 238125 w 904874"/>
                <a:gd name="connsiteY3-280" fmla="*/ 21761 h 64666"/>
                <a:gd name="connsiteX4-281" fmla="*/ 311944 w 904874"/>
                <a:gd name="connsiteY4-282" fmla="*/ 64624 h 64666"/>
                <a:gd name="connsiteX5-283" fmla="*/ 423864 w 904874"/>
                <a:gd name="connsiteY5-284" fmla="*/ 12236 h 64666"/>
                <a:gd name="connsiteX6-285" fmla="*/ 740569 w 904874"/>
                <a:gd name="connsiteY6-286" fmla="*/ 14618 h 64666"/>
                <a:gd name="connsiteX7-287" fmla="*/ 904874 w 904874"/>
                <a:gd name="connsiteY7-288" fmla="*/ 14618 h 64666"/>
                <a:gd name="connsiteX0-289" fmla="*/ 0 w 904874"/>
                <a:gd name="connsiteY0-290" fmla="*/ 45574 h 64666"/>
                <a:gd name="connsiteX1-291" fmla="*/ 111919 w 904874"/>
                <a:gd name="connsiteY1-292" fmla="*/ 330 h 64666"/>
                <a:gd name="connsiteX2-293" fmla="*/ 152400 w 904874"/>
                <a:gd name="connsiteY2-294" fmla="*/ 57480 h 64666"/>
                <a:gd name="connsiteX3-295" fmla="*/ 238125 w 904874"/>
                <a:gd name="connsiteY3-296" fmla="*/ 21761 h 64666"/>
                <a:gd name="connsiteX4-297" fmla="*/ 311944 w 904874"/>
                <a:gd name="connsiteY4-298" fmla="*/ 64624 h 64666"/>
                <a:gd name="connsiteX5-299" fmla="*/ 423864 w 904874"/>
                <a:gd name="connsiteY5-300" fmla="*/ 12236 h 64666"/>
                <a:gd name="connsiteX6-301" fmla="*/ 740569 w 904874"/>
                <a:gd name="connsiteY6-302" fmla="*/ 14618 h 64666"/>
                <a:gd name="connsiteX7-303" fmla="*/ 904874 w 904874"/>
                <a:gd name="connsiteY7-304" fmla="*/ 14618 h 64666"/>
                <a:gd name="connsiteX0-305" fmla="*/ 0 w 904874"/>
                <a:gd name="connsiteY0-306" fmla="*/ 45574 h 64666"/>
                <a:gd name="connsiteX1-307" fmla="*/ 111919 w 904874"/>
                <a:gd name="connsiteY1-308" fmla="*/ 330 h 64666"/>
                <a:gd name="connsiteX2-309" fmla="*/ 152400 w 904874"/>
                <a:gd name="connsiteY2-310" fmla="*/ 57480 h 64666"/>
                <a:gd name="connsiteX3-311" fmla="*/ 238125 w 904874"/>
                <a:gd name="connsiteY3-312" fmla="*/ 21761 h 64666"/>
                <a:gd name="connsiteX4-313" fmla="*/ 311944 w 904874"/>
                <a:gd name="connsiteY4-314" fmla="*/ 64624 h 64666"/>
                <a:gd name="connsiteX5-315" fmla="*/ 423864 w 904874"/>
                <a:gd name="connsiteY5-316" fmla="*/ 12236 h 64666"/>
                <a:gd name="connsiteX6-317" fmla="*/ 904874 w 904874"/>
                <a:gd name="connsiteY6-318" fmla="*/ 14618 h 646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904874" h="64666">
                  <a:moveTo>
                    <a:pt x="0" y="45574"/>
                  </a:moveTo>
                  <a:cubicBezTo>
                    <a:pt x="31750" y="36049"/>
                    <a:pt x="67469" y="-4035"/>
                    <a:pt x="111919" y="330"/>
                  </a:cubicBezTo>
                  <a:cubicBezTo>
                    <a:pt x="156369" y="4695"/>
                    <a:pt x="114300" y="47955"/>
                    <a:pt x="152400" y="57480"/>
                  </a:cubicBezTo>
                  <a:cubicBezTo>
                    <a:pt x="190500" y="67005"/>
                    <a:pt x="211534" y="20570"/>
                    <a:pt x="238125" y="21761"/>
                  </a:cubicBezTo>
                  <a:cubicBezTo>
                    <a:pt x="264716" y="22952"/>
                    <a:pt x="280988" y="66211"/>
                    <a:pt x="311944" y="64624"/>
                  </a:cubicBezTo>
                  <a:cubicBezTo>
                    <a:pt x="342900" y="63037"/>
                    <a:pt x="325042" y="20570"/>
                    <a:pt x="423864" y="12236"/>
                  </a:cubicBezTo>
                  <a:cubicBezTo>
                    <a:pt x="522686" y="3902"/>
                    <a:pt x="804664" y="14122"/>
                    <a:pt x="904874" y="14618"/>
                  </a:cubicBezTo>
                </a:path>
              </a:pathLst>
            </a:custGeom>
            <a:no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2" name="直接连接符 51"/>
            <p:cNvCxnSpPr>
              <a:stCxn id="51" idx="6"/>
            </p:cNvCxnSpPr>
            <p:nvPr/>
          </p:nvCxnSpPr>
          <p:spPr>
            <a:xfrm>
              <a:off x="1193007" y="497681"/>
              <a:ext cx="7867866" cy="4366"/>
            </a:xfrm>
            <a:prstGeom prst="line">
              <a:avLst/>
            </a:prstGeom>
            <a:no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53" name="组合 52"/>
          <p:cNvGrpSpPr/>
          <p:nvPr/>
        </p:nvGrpSpPr>
        <p:grpSpPr>
          <a:xfrm>
            <a:off x="0" y="290390"/>
            <a:ext cx="641111" cy="353788"/>
            <a:chOff x="0" y="252065"/>
            <a:chExt cx="641111" cy="392113"/>
          </a:xfrm>
        </p:grpSpPr>
        <p:sp>
          <p:nvSpPr>
            <p:cNvPr id="54" name="矩形 59"/>
            <p:cNvSpPr>
              <a:spLocks noChangeArrowheads="1"/>
            </p:cNvSpPr>
            <p:nvPr/>
          </p:nvSpPr>
          <p:spPr bwMode="auto">
            <a:xfrm>
              <a:off x="0" y="252065"/>
              <a:ext cx="227013" cy="392112"/>
            </a:xfrm>
            <a:prstGeom prst="rect">
              <a:avLst/>
            </a:prstGeom>
            <a:solidFill>
              <a:srgbClr val="7030A0"/>
            </a:solidFill>
            <a:ln>
              <a:noFill/>
            </a:ln>
          </p:spPr>
          <p:txBody>
            <a:bodyPr anchor="ctr"/>
            <a:lstStyle>
              <a:lvl1pPr>
                <a:lnSpc>
                  <a:spcPct val="90000"/>
                </a:lnSpc>
                <a:spcBef>
                  <a:spcPts val="1000"/>
                </a:spcBef>
                <a:buChar char="•"/>
                <a:defRPr sz="2800">
                  <a:solidFill>
                    <a:schemeClr val="tx1"/>
                  </a:solidFill>
                  <a:latin typeface="Calibri" pitchFamily="34" charset="0"/>
                  <a:ea typeface="宋体" charset="-122"/>
                </a:defRPr>
              </a:lvl1pPr>
              <a:lvl2pPr marL="742950" indent="-285750">
                <a:lnSpc>
                  <a:spcPct val="90000"/>
                </a:lnSpc>
                <a:spcBef>
                  <a:spcPts val="500"/>
                </a:spcBef>
                <a:buChar char="•"/>
                <a:defRPr sz="2400">
                  <a:solidFill>
                    <a:schemeClr val="tx1"/>
                  </a:solidFill>
                  <a:latin typeface="Calibri" pitchFamily="34" charset="0"/>
                  <a:ea typeface="宋体" charset="-122"/>
                </a:defRPr>
              </a:lvl2pPr>
              <a:lvl3pPr marL="1143000" indent="-228600">
                <a:lnSpc>
                  <a:spcPct val="90000"/>
                </a:lnSpc>
                <a:spcBef>
                  <a:spcPts val="500"/>
                </a:spcBef>
                <a:buChar char="•"/>
                <a:defRPr sz="2000">
                  <a:solidFill>
                    <a:schemeClr val="tx1"/>
                  </a:solidFill>
                  <a:latin typeface="Calibri" pitchFamily="34" charset="0"/>
                  <a:ea typeface="宋体" charset="-122"/>
                </a:defRPr>
              </a:lvl3pPr>
              <a:lvl4pPr marL="1600200" indent="-228600">
                <a:lnSpc>
                  <a:spcPct val="90000"/>
                </a:lnSpc>
                <a:spcBef>
                  <a:spcPts val="500"/>
                </a:spcBef>
                <a:buChar char="•"/>
                <a:defRPr>
                  <a:solidFill>
                    <a:schemeClr val="tx1"/>
                  </a:solidFill>
                  <a:latin typeface="Calibri" pitchFamily="34" charset="0"/>
                  <a:ea typeface="宋体" charset="-122"/>
                </a:defRPr>
              </a:lvl4pPr>
              <a:lvl5pPr marL="2057400" indent="-228600">
                <a:lnSpc>
                  <a:spcPct val="90000"/>
                </a:lnSpc>
                <a:spcBef>
                  <a:spcPts val="500"/>
                </a:spcBef>
                <a:buChar char="•"/>
                <a:defRPr>
                  <a:solidFill>
                    <a:schemeClr val="tx1"/>
                  </a:solidFill>
                  <a:latin typeface="Calibri" pitchFamily="34" charset="0"/>
                  <a:ea typeface="宋体" charset="-122"/>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pitchFamily="34" charset="0"/>
                  <a:ea typeface="宋体" charset="-122"/>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pitchFamily="34" charset="0"/>
                  <a:ea typeface="宋体" charset="-122"/>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pitchFamily="34" charset="0"/>
                  <a:ea typeface="宋体" charset="-122"/>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pitchFamily="34" charset="0"/>
                  <a:ea typeface="宋体" charset="-122"/>
                </a:defRPr>
              </a:lvl9pPr>
            </a:lstStyle>
            <a:p>
              <a:pPr algn="ctr" defTabSz="967740" fontAlgn="auto">
                <a:lnSpc>
                  <a:spcPct val="100000"/>
                </a:lnSpc>
                <a:spcBef>
                  <a:spcPct val="0"/>
                </a:spcBef>
                <a:spcAft>
                  <a:spcPts val="0"/>
                </a:spcAft>
                <a:buFont typeface="Arial" charset="0"/>
                <a:buNone/>
                <a:defRPr/>
              </a:pPr>
              <a:endParaRPr lang="zh-CN" altLang="en-US" sz="1400">
                <a:solidFill>
                  <a:srgbClr val="FFFFFF"/>
                </a:solidFill>
              </a:endParaRPr>
            </a:p>
          </p:txBody>
        </p:sp>
        <p:sp>
          <p:nvSpPr>
            <p:cNvPr id="55" name="矩形 60"/>
            <p:cNvSpPr>
              <a:spLocks noChangeArrowheads="1"/>
            </p:cNvSpPr>
            <p:nvPr/>
          </p:nvSpPr>
          <p:spPr bwMode="auto">
            <a:xfrm>
              <a:off x="227013" y="252065"/>
              <a:ext cx="114300" cy="392112"/>
            </a:xfrm>
            <a:prstGeom prst="rect">
              <a:avLst/>
            </a:prstGeom>
            <a:solidFill>
              <a:srgbClr val="FFC000"/>
            </a:solidFill>
            <a:ln>
              <a:noFill/>
            </a:ln>
          </p:spPr>
          <p:txBody>
            <a:bodyPr anchor="ctr"/>
            <a:lstStyle>
              <a:lvl1pPr>
                <a:lnSpc>
                  <a:spcPct val="90000"/>
                </a:lnSpc>
                <a:spcBef>
                  <a:spcPts val="1000"/>
                </a:spcBef>
                <a:buChar char="•"/>
                <a:defRPr sz="2800">
                  <a:solidFill>
                    <a:schemeClr val="tx1"/>
                  </a:solidFill>
                  <a:latin typeface="Calibri" pitchFamily="34" charset="0"/>
                  <a:ea typeface="宋体" charset="-122"/>
                </a:defRPr>
              </a:lvl1pPr>
              <a:lvl2pPr marL="742950" indent="-285750">
                <a:lnSpc>
                  <a:spcPct val="90000"/>
                </a:lnSpc>
                <a:spcBef>
                  <a:spcPts val="500"/>
                </a:spcBef>
                <a:buChar char="•"/>
                <a:defRPr sz="2400">
                  <a:solidFill>
                    <a:schemeClr val="tx1"/>
                  </a:solidFill>
                  <a:latin typeface="Calibri" pitchFamily="34" charset="0"/>
                  <a:ea typeface="宋体" charset="-122"/>
                </a:defRPr>
              </a:lvl2pPr>
              <a:lvl3pPr marL="1143000" indent="-228600">
                <a:lnSpc>
                  <a:spcPct val="90000"/>
                </a:lnSpc>
                <a:spcBef>
                  <a:spcPts val="500"/>
                </a:spcBef>
                <a:buChar char="•"/>
                <a:defRPr sz="2000">
                  <a:solidFill>
                    <a:schemeClr val="tx1"/>
                  </a:solidFill>
                  <a:latin typeface="Calibri" pitchFamily="34" charset="0"/>
                  <a:ea typeface="宋体" charset="-122"/>
                </a:defRPr>
              </a:lvl3pPr>
              <a:lvl4pPr marL="1600200" indent="-228600">
                <a:lnSpc>
                  <a:spcPct val="90000"/>
                </a:lnSpc>
                <a:spcBef>
                  <a:spcPts val="500"/>
                </a:spcBef>
                <a:buChar char="•"/>
                <a:defRPr>
                  <a:solidFill>
                    <a:schemeClr val="tx1"/>
                  </a:solidFill>
                  <a:latin typeface="Calibri" pitchFamily="34" charset="0"/>
                  <a:ea typeface="宋体" charset="-122"/>
                </a:defRPr>
              </a:lvl4pPr>
              <a:lvl5pPr marL="2057400" indent="-228600">
                <a:lnSpc>
                  <a:spcPct val="90000"/>
                </a:lnSpc>
                <a:spcBef>
                  <a:spcPts val="500"/>
                </a:spcBef>
                <a:buChar char="•"/>
                <a:defRPr>
                  <a:solidFill>
                    <a:schemeClr val="tx1"/>
                  </a:solidFill>
                  <a:latin typeface="Calibri" pitchFamily="34" charset="0"/>
                  <a:ea typeface="宋体" charset="-122"/>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pitchFamily="34" charset="0"/>
                  <a:ea typeface="宋体" charset="-122"/>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pitchFamily="34" charset="0"/>
                  <a:ea typeface="宋体" charset="-122"/>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pitchFamily="34" charset="0"/>
                  <a:ea typeface="宋体" charset="-122"/>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pitchFamily="34" charset="0"/>
                  <a:ea typeface="宋体" charset="-122"/>
                </a:defRPr>
              </a:lvl9pPr>
            </a:lstStyle>
            <a:p>
              <a:pPr algn="ctr" defTabSz="967740" fontAlgn="auto">
                <a:lnSpc>
                  <a:spcPct val="100000"/>
                </a:lnSpc>
                <a:spcBef>
                  <a:spcPct val="0"/>
                </a:spcBef>
                <a:spcAft>
                  <a:spcPts val="0"/>
                </a:spcAft>
                <a:buFont typeface="Arial" charset="0"/>
                <a:buNone/>
                <a:defRPr/>
              </a:pPr>
              <a:endParaRPr lang="zh-CN" altLang="en-US" sz="1400">
                <a:solidFill>
                  <a:srgbClr val="FFFFFF"/>
                </a:solidFill>
              </a:endParaRPr>
            </a:p>
          </p:txBody>
        </p:sp>
        <p:sp>
          <p:nvSpPr>
            <p:cNvPr id="56" name="五边形 55"/>
            <p:cNvSpPr/>
            <p:nvPr userDrawn="1"/>
          </p:nvSpPr>
          <p:spPr>
            <a:xfrm>
              <a:off x="338378" y="254692"/>
              <a:ext cx="302733" cy="389486"/>
            </a:xfrm>
            <a:prstGeom prst="homePlat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transition spd="med"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wipe(left)">
                                      <p:cBhvr>
                                        <p:cTn id="7" dur="500"/>
                                        <p:tgtEl>
                                          <p:spTgt spid="53"/>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50"/>
                                        </p:tgtEl>
                                        <p:attrNameLst>
                                          <p:attrName>style.visibility</p:attrName>
                                        </p:attrNameLst>
                                      </p:cBhvr>
                                      <p:to>
                                        <p:strVal val="visible"/>
                                      </p:to>
                                    </p:set>
                                    <p:animEffect transition="in" filter="wipe(down)">
                                      <p:cBhvr>
                                        <p:cTn id="11" dur="500"/>
                                        <p:tgtEl>
                                          <p:spTgt spid="50"/>
                                        </p:tgtEl>
                                      </p:cBhvr>
                                    </p:animEffect>
                                  </p:childTnLst>
                                </p:cTn>
                              </p:par>
                            </p:childTnLst>
                          </p:cTn>
                        </p:par>
                        <p:par>
                          <p:cTn id="12" fill="hold">
                            <p:stCondLst>
                              <p:cond delay="1000"/>
                            </p:stCondLst>
                            <p:childTnLst>
                              <p:par>
                                <p:cTn id="13" presetID="41" presetClass="entr" presetSubtype="0" fill="hold" grpId="0" nodeType="afterEffect">
                                  <p:stCondLst>
                                    <p:cond delay="0"/>
                                  </p:stCondLst>
                                  <p:iterate type="lt">
                                    <p:tmPct val="10000"/>
                                  </p:iterate>
                                  <p:childTnLst>
                                    <p:set>
                                      <p:cBhvr>
                                        <p:cTn id="14" dur="1" fill="hold">
                                          <p:stCondLst>
                                            <p:cond delay="0"/>
                                          </p:stCondLst>
                                        </p:cTn>
                                        <p:tgtEl>
                                          <p:spTgt spid="49"/>
                                        </p:tgtEl>
                                        <p:attrNameLst>
                                          <p:attrName>style.visibility</p:attrName>
                                        </p:attrNameLst>
                                      </p:cBhvr>
                                      <p:to>
                                        <p:strVal val="visible"/>
                                      </p:to>
                                    </p:set>
                                    <p:anim calcmode="lin" valueType="num">
                                      <p:cBhvr>
                                        <p:cTn id="15" dur="500" fill="hold"/>
                                        <p:tgtEl>
                                          <p:spTgt spid="49"/>
                                        </p:tgtEl>
                                        <p:attrNameLst>
                                          <p:attrName>ppt_x</p:attrName>
                                        </p:attrNameLst>
                                      </p:cBhvr>
                                      <p:tavLst>
                                        <p:tav tm="0">
                                          <p:val>
                                            <p:strVal val="#ppt_x"/>
                                          </p:val>
                                        </p:tav>
                                        <p:tav tm="50000">
                                          <p:val>
                                            <p:strVal val="#ppt_x+.1"/>
                                          </p:val>
                                        </p:tav>
                                        <p:tav tm="100000">
                                          <p:val>
                                            <p:strVal val="#ppt_x"/>
                                          </p:val>
                                        </p:tav>
                                      </p:tavLst>
                                    </p:anim>
                                    <p:anim calcmode="lin" valueType="num">
                                      <p:cBhvr>
                                        <p:cTn id="16" dur="500" fill="hold"/>
                                        <p:tgtEl>
                                          <p:spTgt spid="49"/>
                                        </p:tgtEl>
                                        <p:attrNameLst>
                                          <p:attrName>ppt_y</p:attrName>
                                        </p:attrNameLst>
                                      </p:cBhvr>
                                      <p:tavLst>
                                        <p:tav tm="0">
                                          <p:val>
                                            <p:strVal val="#ppt_y"/>
                                          </p:val>
                                        </p:tav>
                                        <p:tav tm="100000">
                                          <p:val>
                                            <p:strVal val="#ppt_y"/>
                                          </p:val>
                                        </p:tav>
                                      </p:tavLst>
                                    </p:anim>
                                    <p:anim calcmode="lin" valueType="num">
                                      <p:cBhvr>
                                        <p:cTn id="17" dur="500" fill="hold"/>
                                        <p:tgtEl>
                                          <p:spTgt spid="49"/>
                                        </p:tgtEl>
                                        <p:attrNameLst>
                                          <p:attrName>ppt_h</p:attrName>
                                        </p:attrNameLst>
                                      </p:cBhvr>
                                      <p:tavLst>
                                        <p:tav tm="0">
                                          <p:val>
                                            <p:strVal val="#ppt_h/10"/>
                                          </p:val>
                                        </p:tav>
                                        <p:tav tm="50000">
                                          <p:val>
                                            <p:strVal val="#ppt_h+.01"/>
                                          </p:val>
                                        </p:tav>
                                        <p:tav tm="100000">
                                          <p:val>
                                            <p:strVal val="#ppt_h"/>
                                          </p:val>
                                        </p:tav>
                                      </p:tavLst>
                                    </p:anim>
                                    <p:anim calcmode="lin" valueType="num">
                                      <p:cBhvr>
                                        <p:cTn id="18" dur="500" fill="hold"/>
                                        <p:tgtEl>
                                          <p:spTgt spid="49"/>
                                        </p:tgtEl>
                                        <p:attrNameLst>
                                          <p:attrName>ppt_w</p:attrName>
                                        </p:attrNameLst>
                                      </p:cBhvr>
                                      <p:tavLst>
                                        <p:tav tm="0">
                                          <p:val>
                                            <p:strVal val="#ppt_w/10"/>
                                          </p:val>
                                        </p:tav>
                                        <p:tav tm="50000">
                                          <p:val>
                                            <p:strVal val="#ppt_w+.01"/>
                                          </p:val>
                                        </p:tav>
                                        <p:tav tm="100000">
                                          <p:val>
                                            <p:strVal val="#ppt_w"/>
                                          </p:val>
                                        </p:tav>
                                      </p:tavLst>
                                    </p:anim>
                                    <p:animEffect>
                                      <p:cBhvr>
                                        <p:cTn id="19" dur="500" tmFilter="0,0; .5, 1; 1, 1"/>
                                        <p:tgtEl>
                                          <p:spTgt spid="49"/>
                                        </p:tgtEl>
                                      </p:cBhvr>
                                    </p:animEffect>
                                  </p:childTnLst>
                                </p:cTn>
                              </p:par>
                            </p:childTnLst>
                          </p:cTn>
                        </p:par>
                        <p:par>
                          <p:cTn id="20" fill="hold">
                            <p:stCondLst>
                              <p:cond delay="1500"/>
                            </p:stCondLst>
                            <p:childTnLst>
                              <p:par>
                                <p:cTn id="21" presetID="10" presetClass="entr" presetSubtype="0" fill="hold" grpId="0" nodeType="afterEffect">
                                  <p:stCondLst>
                                    <p:cond delay="0"/>
                                  </p:stCondLst>
                                  <p:childTnLst>
                                    <p:set>
                                      <p:cBhvr>
                                        <p:cTn id="22" dur="1" fill="hold">
                                          <p:stCondLst>
                                            <p:cond delay="0"/>
                                          </p:stCondLst>
                                        </p:cTn>
                                        <p:tgtEl>
                                          <p:spTgt spid="111"/>
                                        </p:tgtEl>
                                        <p:attrNameLst>
                                          <p:attrName>style.visibility</p:attrName>
                                        </p:attrNameLst>
                                      </p:cBhvr>
                                      <p:to>
                                        <p:strVal val="visible"/>
                                      </p:to>
                                    </p:set>
                                    <p:animEffect transition="in" filter="fade">
                                      <p:cBhvr>
                                        <p:cTn id="23" dur="500"/>
                                        <p:tgtEl>
                                          <p:spTgt spid="111"/>
                                        </p:tgtEl>
                                      </p:cBhvr>
                                    </p:animEffect>
                                  </p:childTnLst>
                                </p:cTn>
                              </p:par>
                            </p:childTnLst>
                          </p:cTn>
                        </p:par>
                        <p:par>
                          <p:cTn id="24" fill="hold">
                            <p:stCondLst>
                              <p:cond delay="2000"/>
                            </p:stCondLst>
                            <p:childTnLst>
                              <p:par>
                                <p:cTn id="25" presetID="10" presetClass="entr" presetSubtype="0" fill="hold" nodeType="after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p:cTn id="27" dur="500" fill="hold"/>
                                        <p:tgtEl>
                                          <p:spTgt spid="8"/>
                                        </p:tgtEl>
                                        <p:attrNameLst>
                                          <p:attrName>ppt_w</p:attrName>
                                        </p:attrNameLst>
                                      </p:cBhvr>
                                      <p:tavLst>
                                        <p:tav tm="0">
                                          <p:val>
                                            <p:fltVal val="0"/>
                                          </p:val>
                                        </p:tav>
                                        <p:tav tm="100000">
                                          <p:val>
                                            <p:strVal val="#ppt_w"/>
                                          </p:val>
                                        </p:tav>
                                      </p:tavLst>
                                    </p:anim>
                                    <p:anim calcmode="lin" valueType="num">
                                      <p:cBhvr>
                                        <p:cTn id="28" dur="500" fill="hold"/>
                                        <p:tgtEl>
                                          <p:spTgt spid="8"/>
                                        </p:tgtEl>
                                        <p:attrNameLst>
                                          <p:attrName>ppt_h</p:attrName>
                                        </p:attrNameLst>
                                      </p:cBhvr>
                                      <p:tavLst>
                                        <p:tav tm="0">
                                          <p:val>
                                            <p:fltVal val="0"/>
                                          </p:val>
                                        </p:tav>
                                        <p:tav tm="100000">
                                          <p:val>
                                            <p:strVal val="#ppt_h"/>
                                          </p:val>
                                        </p:tav>
                                      </p:tavLst>
                                    </p:anim>
                                    <p:animEffect transition="in" filter="fade">
                                      <p:cBhvr>
                                        <p:cTn id="29" dur="500"/>
                                        <p:tgtEl>
                                          <p:spTgt spid="8"/>
                                        </p:tgtEl>
                                      </p:cBhvr>
                                    </p:animEffect>
                                  </p:childTnLst>
                                </p:cTn>
                              </p:par>
                            </p:childTnLst>
                          </p:cTn>
                        </p:par>
                        <p:par>
                          <p:cTn id="30" fill="hold">
                            <p:stCondLst>
                              <p:cond delay="2500"/>
                            </p:stCondLst>
                            <p:childTnLst>
                              <p:par>
                                <p:cTn id="31" presetID="26" presetClass="emph" presetSubtype="0" fill="hold" nodeType="afterEffect">
                                  <p:stCondLst>
                                    <p:cond delay="0"/>
                                  </p:stCondLst>
                                  <p:childTnLst>
                                    <p:animEffect transition="out" filter="fade">
                                      <p:cBhvr>
                                        <p:cTn id="32" dur="500" tmFilter="0, 0; .2, .5; .8, .5; 1, 0"/>
                                        <p:tgtEl>
                                          <p:spTgt spid="8"/>
                                        </p:tgtEl>
                                      </p:cBhvr>
                                    </p:animEffect>
                                    <p:animScale>
                                      <p:cBhvr>
                                        <p:cTn id="33" dur="250" autoRev="1" fill="hold"/>
                                        <p:tgtEl>
                                          <p:spTgt spid="8"/>
                                        </p:tgtEl>
                                      </p:cBhvr>
                                      <p:by x="105000" y="105000"/>
                                    </p:animScale>
                                  </p:childTnLst>
                                </p:cTn>
                              </p:par>
                            </p:childTnLst>
                          </p:cTn>
                        </p:par>
                        <p:par>
                          <p:cTn id="34" fill="hold">
                            <p:stCondLst>
                              <p:cond delay="3000"/>
                            </p:stCondLst>
                            <p:childTnLst>
                              <p:par>
                                <p:cTn id="35" presetID="16" presetClass="entr" presetSubtype="21" fill="hold" nodeType="after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barn(inVertical)">
                                      <p:cBhvr>
                                        <p:cTn id="37" dur="500"/>
                                        <p:tgtEl>
                                          <p:spTgt spid="10"/>
                                        </p:tgtEl>
                                      </p:cBhvr>
                                    </p:animEffect>
                                  </p:childTnLst>
                                </p:cTn>
                              </p:par>
                            </p:childTnLst>
                          </p:cTn>
                        </p:par>
                        <p:par>
                          <p:cTn id="38" fill="hold">
                            <p:stCondLst>
                              <p:cond delay="3500"/>
                            </p:stCondLst>
                            <p:childTnLst>
                              <p:par>
                                <p:cTn id="39" presetID="22" presetClass="entr" presetSubtype="8" fill="hold" nodeType="afterEffect">
                                  <p:stCondLst>
                                    <p:cond delay="0"/>
                                  </p:stCondLst>
                                  <p:childTnLst>
                                    <p:set>
                                      <p:cBhvr>
                                        <p:cTn id="40" dur="1" fill="hold">
                                          <p:stCondLst>
                                            <p:cond delay="0"/>
                                          </p:stCondLst>
                                        </p:cTn>
                                        <p:tgtEl>
                                          <p:spTgt spid="11"/>
                                        </p:tgtEl>
                                        <p:attrNameLst>
                                          <p:attrName>style.visibility</p:attrName>
                                        </p:attrNameLst>
                                      </p:cBhvr>
                                      <p:to>
                                        <p:strVal val="visible"/>
                                      </p:to>
                                    </p:set>
                                    <p:animEffect transition="in" filter="wipe(left)">
                                      <p:cBhvr>
                                        <p:cTn id="41" dur="500"/>
                                        <p:tgtEl>
                                          <p:spTgt spid="11"/>
                                        </p:tgtEl>
                                      </p:cBhvr>
                                    </p:animEffect>
                                  </p:childTnLst>
                                </p:cTn>
                              </p:par>
                            </p:childTnLst>
                          </p:cTn>
                        </p:par>
                        <p:par>
                          <p:cTn id="42" fill="hold">
                            <p:stCondLst>
                              <p:cond delay="4000"/>
                            </p:stCondLst>
                            <p:childTnLst>
                              <p:par>
                                <p:cTn id="43" presetID="22" presetClass="entr" presetSubtype="8" fill="hold" nodeType="afterEffect">
                                  <p:stCondLst>
                                    <p:cond delay="0"/>
                                  </p:stCondLst>
                                  <p:childTnLst>
                                    <p:set>
                                      <p:cBhvr>
                                        <p:cTn id="44" dur="1" fill="hold">
                                          <p:stCondLst>
                                            <p:cond delay="0"/>
                                          </p:stCondLst>
                                        </p:cTn>
                                        <p:tgtEl>
                                          <p:spTgt spid="15"/>
                                        </p:tgtEl>
                                        <p:attrNameLst>
                                          <p:attrName>style.visibility</p:attrName>
                                        </p:attrNameLst>
                                      </p:cBhvr>
                                      <p:to>
                                        <p:strVal val="visible"/>
                                      </p:to>
                                    </p:set>
                                    <p:animEffect transition="in" filter="wipe(left)">
                                      <p:cBhvr>
                                        <p:cTn id="45" dur="500"/>
                                        <p:tgtEl>
                                          <p:spTgt spid="15"/>
                                        </p:tgtEl>
                                      </p:cBhvr>
                                    </p:animEffect>
                                  </p:childTnLst>
                                </p:cTn>
                              </p:par>
                            </p:childTnLst>
                          </p:cTn>
                        </p:par>
                        <p:par>
                          <p:cTn id="46" fill="hold">
                            <p:stCondLst>
                              <p:cond delay="4500"/>
                            </p:stCondLst>
                            <p:childTnLst>
                              <p:par>
                                <p:cTn id="47" presetID="22" presetClass="entr" presetSubtype="8" fill="hold" nodeType="afterEffect">
                                  <p:stCondLst>
                                    <p:cond delay="0"/>
                                  </p:stCondLst>
                                  <p:childTnLst>
                                    <p:set>
                                      <p:cBhvr>
                                        <p:cTn id="48" dur="1" fill="hold">
                                          <p:stCondLst>
                                            <p:cond delay="0"/>
                                          </p:stCondLst>
                                        </p:cTn>
                                        <p:tgtEl>
                                          <p:spTgt spid="14"/>
                                        </p:tgtEl>
                                        <p:attrNameLst>
                                          <p:attrName>style.visibility</p:attrName>
                                        </p:attrNameLst>
                                      </p:cBhvr>
                                      <p:to>
                                        <p:strVal val="visible"/>
                                      </p:to>
                                    </p:set>
                                    <p:animEffect transition="in" filter="wipe(left)">
                                      <p:cBhvr>
                                        <p:cTn id="49" dur="500"/>
                                        <p:tgtEl>
                                          <p:spTgt spid="14"/>
                                        </p:tgtEl>
                                      </p:cBhvr>
                                    </p:animEffect>
                                  </p:childTnLst>
                                </p:cTn>
                              </p:par>
                            </p:childTnLst>
                          </p:cTn>
                        </p:par>
                        <p:par>
                          <p:cTn id="50" fill="hold">
                            <p:stCondLst>
                              <p:cond delay="5000"/>
                            </p:stCondLst>
                            <p:childTnLst>
                              <p:par>
                                <p:cTn id="51" presetID="22" presetClass="entr" presetSubtype="8" fill="hold" nodeType="afterEffect">
                                  <p:stCondLst>
                                    <p:cond delay="0"/>
                                  </p:stCondLst>
                                  <p:childTnLst>
                                    <p:set>
                                      <p:cBhvr>
                                        <p:cTn id="52" dur="1" fill="hold">
                                          <p:stCondLst>
                                            <p:cond delay="0"/>
                                          </p:stCondLst>
                                        </p:cTn>
                                        <p:tgtEl>
                                          <p:spTgt spid="16"/>
                                        </p:tgtEl>
                                        <p:attrNameLst>
                                          <p:attrName>style.visibility</p:attrName>
                                        </p:attrNameLst>
                                      </p:cBhvr>
                                      <p:to>
                                        <p:strVal val="visible"/>
                                      </p:to>
                                    </p:set>
                                    <p:animEffect transition="in" filter="wipe(left)">
                                      <p:cBhvr>
                                        <p:cTn id="5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1" grpId="0" bldLvl="0" animBg="1"/>
      <p:bldP spid="49" grpId="0" bldLvl="0" autoUpdateAnimBg="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6" name="组合 95"/>
          <p:cNvGrpSpPr/>
          <p:nvPr/>
        </p:nvGrpSpPr>
        <p:grpSpPr>
          <a:xfrm>
            <a:off x="472199" y="372293"/>
            <a:ext cx="656171" cy="656171"/>
            <a:chOff x="7008498" y="4342329"/>
            <a:chExt cx="656171" cy="656171"/>
          </a:xfrm>
        </p:grpSpPr>
        <p:grpSp>
          <p:nvGrpSpPr>
            <p:cNvPr id="97" name="组合 96"/>
            <p:cNvGrpSpPr/>
            <p:nvPr/>
          </p:nvGrpSpPr>
          <p:grpSpPr>
            <a:xfrm>
              <a:off x="7008498" y="4342329"/>
              <a:ext cx="656171" cy="656171"/>
              <a:chOff x="8415028" y="1301255"/>
              <a:chExt cx="1491176" cy="1491176"/>
            </a:xfrm>
            <a:solidFill>
              <a:srgbClr val="FFC000"/>
            </a:solidFill>
            <a:effectLst>
              <a:outerShdw blurRad="304800" dist="63500" dir="8100000" algn="tr" rotWithShape="0">
                <a:schemeClr val="tx1">
                  <a:alpha val="60000"/>
                </a:schemeClr>
              </a:outerShdw>
            </a:effectLst>
          </p:grpSpPr>
          <p:sp>
            <p:nvSpPr>
              <p:cNvPr id="101" name="椭圆 100"/>
              <p:cNvSpPr/>
              <p:nvPr/>
            </p:nvSpPr>
            <p:spPr>
              <a:xfrm>
                <a:off x="8415028" y="1301255"/>
                <a:ext cx="1491176" cy="149117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椭圆 101"/>
              <p:cNvSpPr/>
              <p:nvPr/>
            </p:nvSpPr>
            <p:spPr>
              <a:xfrm>
                <a:off x="8440616" y="1326843"/>
                <a:ext cx="1440000" cy="1440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8" name="组合 97"/>
            <p:cNvGrpSpPr/>
            <p:nvPr/>
          </p:nvGrpSpPr>
          <p:grpSpPr>
            <a:xfrm>
              <a:off x="7193414" y="4427385"/>
              <a:ext cx="286339" cy="498320"/>
              <a:chOff x="10990263" y="1525588"/>
              <a:chExt cx="1228725" cy="2138362"/>
            </a:xfrm>
            <a:solidFill>
              <a:schemeClr val="bg1"/>
            </a:solidFill>
            <a:effectLst/>
          </p:grpSpPr>
          <p:sp>
            <p:nvSpPr>
              <p:cNvPr id="99" name="Freeform 26"/>
              <p:cNvSpPr/>
              <p:nvPr/>
            </p:nvSpPr>
            <p:spPr bwMode="auto">
              <a:xfrm>
                <a:off x="11303000" y="3403600"/>
                <a:ext cx="601663" cy="260350"/>
              </a:xfrm>
              <a:custGeom>
                <a:avLst/>
                <a:gdLst>
                  <a:gd name="T0" fmla="*/ 21 w 23"/>
                  <a:gd name="T1" fmla="*/ 0 h 10"/>
                  <a:gd name="T2" fmla="*/ 2 w 23"/>
                  <a:gd name="T3" fmla="*/ 0 h 10"/>
                  <a:gd name="T4" fmla="*/ 0 w 23"/>
                  <a:gd name="T5" fmla="*/ 2 h 10"/>
                  <a:gd name="T6" fmla="*/ 2 w 23"/>
                  <a:gd name="T7" fmla="*/ 5 h 10"/>
                  <a:gd name="T8" fmla="*/ 3 w 23"/>
                  <a:gd name="T9" fmla="*/ 5 h 10"/>
                  <a:gd name="T10" fmla="*/ 5 w 23"/>
                  <a:gd name="T11" fmla="*/ 7 h 10"/>
                  <a:gd name="T12" fmla="*/ 5 w 23"/>
                  <a:gd name="T13" fmla="*/ 7 h 10"/>
                  <a:gd name="T14" fmla="*/ 6 w 23"/>
                  <a:gd name="T15" fmla="*/ 9 h 10"/>
                  <a:gd name="T16" fmla="*/ 8 w 23"/>
                  <a:gd name="T17" fmla="*/ 10 h 10"/>
                  <a:gd name="T18" fmla="*/ 15 w 23"/>
                  <a:gd name="T19" fmla="*/ 10 h 10"/>
                  <a:gd name="T20" fmla="*/ 17 w 23"/>
                  <a:gd name="T21" fmla="*/ 9 h 10"/>
                  <a:gd name="T22" fmla="*/ 18 w 23"/>
                  <a:gd name="T23" fmla="*/ 7 h 10"/>
                  <a:gd name="T24" fmla="*/ 18 w 23"/>
                  <a:gd name="T25" fmla="*/ 7 h 10"/>
                  <a:gd name="T26" fmla="*/ 20 w 23"/>
                  <a:gd name="T27" fmla="*/ 5 h 10"/>
                  <a:gd name="T28" fmla="*/ 21 w 23"/>
                  <a:gd name="T29" fmla="*/ 5 h 10"/>
                  <a:gd name="T30" fmla="*/ 23 w 23"/>
                  <a:gd name="T31" fmla="*/ 2 h 10"/>
                  <a:gd name="T32" fmla="*/ 21 w 23"/>
                  <a:gd name="T33"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10">
                    <a:moveTo>
                      <a:pt x="21" y="0"/>
                    </a:moveTo>
                    <a:cubicBezTo>
                      <a:pt x="2" y="0"/>
                      <a:pt x="2" y="0"/>
                      <a:pt x="2" y="0"/>
                    </a:cubicBezTo>
                    <a:cubicBezTo>
                      <a:pt x="1" y="0"/>
                      <a:pt x="0" y="1"/>
                      <a:pt x="0" y="2"/>
                    </a:cubicBezTo>
                    <a:cubicBezTo>
                      <a:pt x="0" y="4"/>
                      <a:pt x="1" y="5"/>
                      <a:pt x="2" y="5"/>
                    </a:cubicBezTo>
                    <a:cubicBezTo>
                      <a:pt x="3" y="5"/>
                      <a:pt x="3" y="5"/>
                      <a:pt x="3" y="5"/>
                    </a:cubicBezTo>
                    <a:cubicBezTo>
                      <a:pt x="3" y="6"/>
                      <a:pt x="4" y="7"/>
                      <a:pt x="5" y="7"/>
                    </a:cubicBezTo>
                    <a:cubicBezTo>
                      <a:pt x="5" y="7"/>
                      <a:pt x="5" y="7"/>
                      <a:pt x="5" y="7"/>
                    </a:cubicBezTo>
                    <a:cubicBezTo>
                      <a:pt x="5" y="8"/>
                      <a:pt x="5" y="9"/>
                      <a:pt x="6" y="9"/>
                    </a:cubicBezTo>
                    <a:cubicBezTo>
                      <a:pt x="6" y="10"/>
                      <a:pt x="7" y="10"/>
                      <a:pt x="8" y="10"/>
                    </a:cubicBezTo>
                    <a:cubicBezTo>
                      <a:pt x="15" y="10"/>
                      <a:pt x="15" y="10"/>
                      <a:pt x="15" y="10"/>
                    </a:cubicBezTo>
                    <a:cubicBezTo>
                      <a:pt x="16" y="10"/>
                      <a:pt x="17" y="10"/>
                      <a:pt x="17" y="9"/>
                    </a:cubicBezTo>
                    <a:cubicBezTo>
                      <a:pt x="18" y="9"/>
                      <a:pt x="18" y="8"/>
                      <a:pt x="18" y="7"/>
                    </a:cubicBezTo>
                    <a:cubicBezTo>
                      <a:pt x="18" y="7"/>
                      <a:pt x="18" y="7"/>
                      <a:pt x="18" y="7"/>
                    </a:cubicBezTo>
                    <a:cubicBezTo>
                      <a:pt x="19" y="7"/>
                      <a:pt x="20" y="6"/>
                      <a:pt x="20" y="5"/>
                    </a:cubicBezTo>
                    <a:cubicBezTo>
                      <a:pt x="21" y="5"/>
                      <a:pt x="21" y="5"/>
                      <a:pt x="21" y="5"/>
                    </a:cubicBezTo>
                    <a:cubicBezTo>
                      <a:pt x="22" y="5"/>
                      <a:pt x="23" y="4"/>
                      <a:pt x="23" y="2"/>
                    </a:cubicBezTo>
                    <a:cubicBezTo>
                      <a:pt x="23" y="1"/>
                      <a:pt x="22" y="0"/>
                      <a:pt x="21" y="0"/>
                    </a:cubicBezTo>
                    <a:close/>
                  </a:path>
                </a:pathLst>
              </a:custGeom>
              <a:grpFill/>
              <a:ln>
                <a:noFill/>
              </a:ln>
            </p:spPr>
            <p:style>
              <a:lnRef idx="3">
                <a:schemeClr val="lt1"/>
              </a:lnRef>
              <a:fillRef idx="1">
                <a:schemeClr val="accent4"/>
              </a:fillRef>
              <a:effectRef idx="1">
                <a:schemeClr val="accent4"/>
              </a:effectRef>
              <a:fontRef idx="minor">
                <a:schemeClr val="lt1"/>
              </a:fontRef>
            </p:style>
            <p:txBody>
              <a:bodyPr vert="horz" wrap="square" lIns="91440" tIns="45720" rIns="91440" bIns="45720" numCol="1" anchor="t" anchorCtr="0" compatLnSpc="1">
                <a:noAutofit/>
              </a:bodyPr>
              <a:lstStyle/>
              <a:p>
                <a:endParaRPr lang="zh-CN" altLang="en-US"/>
              </a:p>
            </p:txBody>
          </p:sp>
          <p:sp>
            <p:nvSpPr>
              <p:cNvPr id="100" name="任意多边形 99"/>
              <p:cNvSpPr/>
              <p:nvPr/>
            </p:nvSpPr>
            <p:spPr bwMode="auto">
              <a:xfrm>
                <a:off x="10990263" y="1525588"/>
                <a:ext cx="1228725" cy="1722438"/>
              </a:xfrm>
              <a:custGeom>
                <a:avLst/>
                <a:gdLst>
                  <a:gd name="connsiteX0" fmla="*/ 482503 w 1228725"/>
                  <a:gd name="connsiteY0" fmla="*/ 283413 h 1722438"/>
                  <a:gd name="connsiteX1" fmla="*/ 295797 w 1228725"/>
                  <a:gd name="connsiteY1" fmla="*/ 522046 h 1722438"/>
                  <a:gd name="connsiteX2" fmla="*/ 295797 w 1228725"/>
                  <a:gd name="connsiteY2" fmla="*/ 835129 h 1722438"/>
                  <a:gd name="connsiteX3" fmla="*/ 504289 w 1228725"/>
                  <a:gd name="connsiteY3" fmla="*/ 600317 h 1722438"/>
                  <a:gd name="connsiteX4" fmla="*/ 504289 w 1228725"/>
                  <a:gd name="connsiteY4" fmla="*/ 287234 h 1722438"/>
                  <a:gd name="connsiteX5" fmla="*/ 482503 w 1228725"/>
                  <a:gd name="connsiteY5" fmla="*/ 283413 h 1722438"/>
                  <a:gd name="connsiteX6" fmla="*/ 627434 w 1228725"/>
                  <a:gd name="connsiteY6" fmla="*/ 0 h 1722438"/>
                  <a:gd name="connsiteX7" fmla="*/ 1228725 w 1228725"/>
                  <a:gd name="connsiteY7" fmla="*/ 652439 h 1722438"/>
                  <a:gd name="connsiteX8" fmla="*/ 1071867 w 1228725"/>
                  <a:gd name="connsiteY8" fmla="*/ 1070000 h 1722438"/>
                  <a:gd name="connsiteX9" fmla="*/ 967294 w 1228725"/>
                  <a:gd name="connsiteY9" fmla="*/ 1513658 h 1722438"/>
                  <a:gd name="connsiteX10" fmla="*/ 967294 w 1228725"/>
                  <a:gd name="connsiteY10" fmla="*/ 1565853 h 1722438"/>
                  <a:gd name="connsiteX11" fmla="*/ 810436 w 1228725"/>
                  <a:gd name="connsiteY11" fmla="*/ 1722438 h 1722438"/>
                  <a:gd name="connsiteX12" fmla="*/ 418289 w 1228725"/>
                  <a:gd name="connsiteY12" fmla="*/ 1722438 h 1722438"/>
                  <a:gd name="connsiteX13" fmla="*/ 261431 w 1228725"/>
                  <a:gd name="connsiteY13" fmla="*/ 1565853 h 1722438"/>
                  <a:gd name="connsiteX14" fmla="*/ 261431 w 1228725"/>
                  <a:gd name="connsiteY14" fmla="*/ 1513658 h 1722438"/>
                  <a:gd name="connsiteX15" fmla="*/ 156859 w 1228725"/>
                  <a:gd name="connsiteY15" fmla="*/ 1043902 h 1722438"/>
                  <a:gd name="connsiteX16" fmla="*/ 0 w 1228725"/>
                  <a:gd name="connsiteY16" fmla="*/ 652439 h 1722438"/>
                  <a:gd name="connsiteX17" fmla="*/ 627434 w 1228725"/>
                  <a:gd name="connsiteY17" fmla="*/ 0 h 1722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28725" h="1722438">
                    <a:moveTo>
                      <a:pt x="482503" y="283413"/>
                    </a:moveTo>
                    <a:cubicBezTo>
                      <a:pt x="426919" y="288050"/>
                      <a:pt x="341405" y="385073"/>
                      <a:pt x="295797" y="522046"/>
                    </a:cubicBezTo>
                    <a:cubicBezTo>
                      <a:pt x="243674" y="678588"/>
                      <a:pt x="243674" y="835129"/>
                      <a:pt x="295797" y="835129"/>
                    </a:cubicBezTo>
                    <a:cubicBezTo>
                      <a:pt x="347920" y="861219"/>
                      <a:pt x="452166" y="756858"/>
                      <a:pt x="504289" y="600317"/>
                    </a:cubicBezTo>
                    <a:cubicBezTo>
                      <a:pt x="556412" y="443776"/>
                      <a:pt x="556412" y="287234"/>
                      <a:pt x="504289" y="287234"/>
                    </a:cubicBezTo>
                    <a:cubicBezTo>
                      <a:pt x="497774" y="283973"/>
                      <a:pt x="490444" y="282750"/>
                      <a:pt x="482503" y="283413"/>
                    </a:cubicBezTo>
                    <a:close/>
                    <a:moveTo>
                      <a:pt x="627434" y="0"/>
                    </a:moveTo>
                    <a:cubicBezTo>
                      <a:pt x="967294" y="0"/>
                      <a:pt x="1228725" y="313171"/>
                      <a:pt x="1228725" y="652439"/>
                    </a:cubicBezTo>
                    <a:cubicBezTo>
                      <a:pt x="1228725" y="887317"/>
                      <a:pt x="1071867" y="1070000"/>
                      <a:pt x="1071867" y="1070000"/>
                    </a:cubicBezTo>
                    <a:cubicBezTo>
                      <a:pt x="1019580" y="1122195"/>
                      <a:pt x="967294" y="1435365"/>
                      <a:pt x="967294" y="1513658"/>
                    </a:cubicBezTo>
                    <a:cubicBezTo>
                      <a:pt x="967294" y="1513658"/>
                      <a:pt x="967294" y="1513658"/>
                      <a:pt x="967294" y="1565853"/>
                    </a:cubicBezTo>
                    <a:cubicBezTo>
                      <a:pt x="967294" y="1644146"/>
                      <a:pt x="888865" y="1722438"/>
                      <a:pt x="810436" y="1722438"/>
                    </a:cubicBezTo>
                    <a:cubicBezTo>
                      <a:pt x="810436" y="1722438"/>
                      <a:pt x="810436" y="1722438"/>
                      <a:pt x="418289" y="1722438"/>
                    </a:cubicBezTo>
                    <a:cubicBezTo>
                      <a:pt x="313717" y="1722438"/>
                      <a:pt x="261431" y="1644146"/>
                      <a:pt x="261431" y="1565853"/>
                    </a:cubicBezTo>
                    <a:cubicBezTo>
                      <a:pt x="261431" y="1565853"/>
                      <a:pt x="261431" y="1565853"/>
                      <a:pt x="261431" y="1513658"/>
                    </a:cubicBezTo>
                    <a:cubicBezTo>
                      <a:pt x="261431" y="1435365"/>
                      <a:pt x="209145" y="1122195"/>
                      <a:pt x="156859" y="1043902"/>
                    </a:cubicBezTo>
                    <a:cubicBezTo>
                      <a:pt x="156859" y="1043902"/>
                      <a:pt x="0" y="861219"/>
                      <a:pt x="0" y="652439"/>
                    </a:cubicBezTo>
                    <a:cubicBezTo>
                      <a:pt x="0" y="313171"/>
                      <a:pt x="261431" y="0"/>
                      <a:pt x="627434" y="0"/>
                    </a:cubicBezTo>
                    <a:close/>
                  </a:path>
                </a:pathLst>
              </a:custGeom>
              <a:grpFill/>
              <a:ln>
                <a:noFill/>
              </a:ln>
            </p:spPr>
            <p:style>
              <a:lnRef idx="3">
                <a:schemeClr val="lt1"/>
              </a:lnRef>
              <a:fillRef idx="1">
                <a:schemeClr val="accent4"/>
              </a:fillRef>
              <a:effectRef idx="1">
                <a:schemeClr val="accent4"/>
              </a:effectRef>
              <a:fontRef idx="minor">
                <a:schemeClr val="lt1"/>
              </a:fontRef>
            </p:style>
            <p:txBody>
              <a:bodyPr vert="horz" wrap="square" lIns="91440" tIns="45720" rIns="91440" bIns="45720" numCol="1" anchor="t" anchorCtr="0" compatLnSpc="1">
                <a:noAutofit/>
              </a:bodyPr>
              <a:lstStyle/>
              <a:p>
                <a:endParaRPr lang="zh-CN" altLang="en-US"/>
              </a:p>
            </p:txBody>
          </p:sp>
        </p:grpSp>
      </p:grpSp>
      <p:sp>
        <p:nvSpPr>
          <p:cNvPr id="22" name="流程图: 摘录 3"/>
          <p:cNvSpPr>
            <a:spLocks noChangeArrowheads="1"/>
          </p:cNvSpPr>
          <p:nvPr/>
        </p:nvSpPr>
        <p:spPr bwMode="auto">
          <a:xfrm>
            <a:off x="5718547" y="350761"/>
            <a:ext cx="3144837" cy="2892773"/>
          </a:xfrm>
          <a:prstGeom prst="flowChartExtract">
            <a:avLst/>
          </a:prstGeom>
          <a:solidFill>
            <a:srgbClr val="FF9201"/>
          </a:solidFill>
          <a:ln w="76200">
            <a:solidFill>
              <a:srgbClr val="EDEDED"/>
            </a:solidFill>
            <a:miter lim="800000"/>
          </a:ln>
        </p:spPr>
        <p:txBody>
          <a:bodyPr anchor="ctr"/>
          <a:lstStyle/>
          <a:p>
            <a:pPr algn="ctr"/>
            <a:endParaRPr lang="zh-CN" altLang="zh-CN" sz="8000" b="1">
              <a:solidFill>
                <a:srgbClr val="FFFFFF"/>
              </a:solidFill>
              <a:ea typeface="微软雅黑" pitchFamily="34" charset="-122"/>
              <a:sym typeface="Arial" charset="0"/>
            </a:endParaRPr>
          </a:p>
        </p:txBody>
      </p:sp>
      <p:sp>
        <p:nvSpPr>
          <p:cNvPr id="23" name="流程图: 摘录 4"/>
          <p:cNvSpPr>
            <a:spLocks noChangeArrowheads="1"/>
          </p:cNvSpPr>
          <p:nvPr/>
        </p:nvSpPr>
        <p:spPr bwMode="auto">
          <a:xfrm>
            <a:off x="5974134" y="649770"/>
            <a:ext cx="2635250" cy="2425490"/>
          </a:xfrm>
          <a:prstGeom prst="flowChartExtract">
            <a:avLst/>
          </a:prstGeom>
          <a:solidFill>
            <a:srgbClr val="FF9201"/>
          </a:solidFill>
          <a:ln w="76200">
            <a:solidFill>
              <a:srgbClr val="EDEDED"/>
            </a:solidFill>
            <a:miter lim="800000"/>
          </a:ln>
        </p:spPr>
        <p:txBody>
          <a:bodyPr anchor="ctr"/>
          <a:lstStyle/>
          <a:p>
            <a:pPr algn="ctr"/>
            <a:endParaRPr lang="zh-CN" altLang="zh-CN" sz="8000" b="1">
              <a:solidFill>
                <a:srgbClr val="FFFFFF"/>
              </a:solidFill>
              <a:ea typeface="微软雅黑" pitchFamily="34" charset="-122"/>
              <a:sym typeface="Arial" charset="0"/>
            </a:endParaRPr>
          </a:p>
        </p:txBody>
      </p:sp>
      <p:sp>
        <p:nvSpPr>
          <p:cNvPr id="24" name="流程图: 摘录 5"/>
          <p:cNvSpPr>
            <a:spLocks noChangeArrowheads="1"/>
          </p:cNvSpPr>
          <p:nvPr/>
        </p:nvSpPr>
        <p:spPr bwMode="auto">
          <a:xfrm>
            <a:off x="6205909" y="960278"/>
            <a:ext cx="2171700" cy="1999094"/>
          </a:xfrm>
          <a:prstGeom prst="flowChartExtract">
            <a:avLst/>
          </a:prstGeom>
          <a:solidFill>
            <a:srgbClr val="FF9201"/>
          </a:solidFill>
          <a:ln w="76200">
            <a:solidFill>
              <a:srgbClr val="EDEDED"/>
            </a:solidFill>
            <a:miter lim="800000"/>
          </a:ln>
        </p:spPr>
        <p:txBody>
          <a:bodyPr anchor="ctr"/>
          <a:lstStyle/>
          <a:p>
            <a:pPr algn="ctr"/>
            <a:endParaRPr lang="zh-CN" altLang="zh-CN" sz="8000" b="1">
              <a:solidFill>
                <a:srgbClr val="FFFFFF"/>
              </a:solidFill>
              <a:ea typeface="微软雅黑" pitchFamily="34" charset="-122"/>
              <a:sym typeface="Arial" charset="0"/>
            </a:endParaRPr>
          </a:p>
        </p:txBody>
      </p:sp>
      <p:sp>
        <p:nvSpPr>
          <p:cNvPr id="37" name="流程图: 摘录 6"/>
          <p:cNvSpPr>
            <a:spLocks noChangeArrowheads="1"/>
          </p:cNvSpPr>
          <p:nvPr/>
        </p:nvSpPr>
        <p:spPr bwMode="auto">
          <a:xfrm>
            <a:off x="6455147" y="1291800"/>
            <a:ext cx="1673225" cy="1540572"/>
          </a:xfrm>
          <a:prstGeom prst="flowChartExtract">
            <a:avLst/>
          </a:prstGeom>
          <a:solidFill>
            <a:srgbClr val="FFC000"/>
          </a:solidFill>
          <a:ln w="76200">
            <a:solidFill>
              <a:srgbClr val="EDEDED"/>
            </a:solidFill>
            <a:miter lim="800000"/>
          </a:ln>
        </p:spPr>
        <p:txBody>
          <a:bodyPr anchor="ctr"/>
          <a:lstStyle/>
          <a:p>
            <a:pPr algn="ctr"/>
            <a:endParaRPr lang="zh-CN" altLang="zh-CN" sz="8000" b="1">
              <a:solidFill>
                <a:srgbClr val="FFFFFF"/>
              </a:solidFill>
              <a:ea typeface="微软雅黑" pitchFamily="34" charset="-122"/>
              <a:sym typeface="Arial" charset="0"/>
            </a:endParaRPr>
          </a:p>
        </p:txBody>
      </p:sp>
      <p:grpSp>
        <p:nvGrpSpPr>
          <p:cNvPr id="38" name="Group 6"/>
          <p:cNvGrpSpPr/>
          <p:nvPr/>
        </p:nvGrpSpPr>
        <p:grpSpPr bwMode="auto">
          <a:xfrm>
            <a:off x="6718672" y="1638135"/>
            <a:ext cx="1146175" cy="1089905"/>
            <a:chOff x="0" y="0"/>
            <a:chExt cx="1145547" cy="1184308"/>
          </a:xfrm>
        </p:grpSpPr>
        <p:sp>
          <p:nvSpPr>
            <p:cNvPr id="39" name="流程图: 摘录 8"/>
            <p:cNvSpPr>
              <a:spLocks noChangeArrowheads="1"/>
            </p:cNvSpPr>
            <p:nvPr/>
          </p:nvSpPr>
          <p:spPr bwMode="auto">
            <a:xfrm>
              <a:off x="0" y="0"/>
              <a:ext cx="1145547" cy="1145547"/>
            </a:xfrm>
            <a:prstGeom prst="flowChartExtract">
              <a:avLst/>
            </a:prstGeom>
            <a:solidFill>
              <a:srgbClr val="FFFF00">
                <a:alpha val="40000"/>
              </a:srgbClr>
            </a:solidFill>
            <a:ln w="9525">
              <a:solidFill>
                <a:srgbClr val="FFFF00"/>
              </a:solidFill>
              <a:miter lim="800000"/>
            </a:ln>
          </p:spPr>
          <p:txBody>
            <a:bodyPr anchor="ctr"/>
            <a:lstStyle/>
            <a:p>
              <a:pPr algn="ctr"/>
              <a:endParaRPr lang="zh-CN" altLang="zh-CN" sz="8000" b="1">
                <a:solidFill>
                  <a:srgbClr val="FFFFFF"/>
                </a:solidFill>
                <a:ea typeface="微软雅黑" pitchFamily="34" charset="-122"/>
                <a:sym typeface="Arial" charset="0"/>
              </a:endParaRPr>
            </a:p>
          </p:txBody>
        </p:sp>
        <p:sp>
          <p:nvSpPr>
            <p:cNvPr id="40" name="矩形 9"/>
            <p:cNvSpPr>
              <a:spLocks noChangeArrowheads="1"/>
            </p:cNvSpPr>
            <p:nvPr/>
          </p:nvSpPr>
          <p:spPr bwMode="auto">
            <a:xfrm>
              <a:off x="212731" y="76312"/>
              <a:ext cx="655949"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6600" b="1" dirty="0">
                  <a:solidFill>
                    <a:srgbClr val="EEF0EF"/>
                  </a:solidFill>
                  <a:ea typeface="微软雅黑" pitchFamily="34" charset="-122"/>
                  <a:sym typeface="Arial" charset="0"/>
                </a:rPr>
                <a:t>4</a:t>
              </a:r>
              <a:endParaRPr lang="zh-CN" altLang="en-US" sz="6600" b="1" dirty="0">
                <a:solidFill>
                  <a:srgbClr val="EEF0EF"/>
                </a:solidFill>
                <a:ea typeface="微软雅黑" pitchFamily="34" charset="-122"/>
                <a:sym typeface="Arial" charset="0"/>
              </a:endParaRPr>
            </a:p>
          </p:txBody>
        </p:sp>
      </p:grpSp>
      <p:sp>
        <p:nvSpPr>
          <p:cNvPr id="41" name="矩形 11"/>
          <p:cNvSpPr>
            <a:spLocks noChangeArrowheads="1"/>
          </p:cNvSpPr>
          <p:nvPr/>
        </p:nvSpPr>
        <p:spPr bwMode="auto">
          <a:xfrm>
            <a:off x="5508997" y="3391172"/>
            <a:ext cx="3563937" cy="647700"/>
          </a:xfrm>
          <a:prstGeom prst="rect">
            <a:avLst/>
          </a:prstGeom>
          <a:solidFill>
            <a:srgbClr val="FF9201"/>
          </a:solidFill>
          <a:ln>
            <a:noFill/>
          </a:ln>
        </p:spPr>
        <p:txBody>
          <a:bodyPr anchor="ctr"/>
          <a:lstStyle/>
          <a:p>
            <a:pPr algn="ctr"/>
            <a:r>
              <a:rPr lang="zh-CN" altLang="en-US" sz="4000" dirty="0">
                <a:solidFill>
                  <a:schemeClr val="bg1"/>
                </a:solidFill>
                <a:latin typeface="宋体" charset="-122"/>
                <a:ea typeface="微软雅黑" pitchFamily="34" charset="-122"/>
                <a:sym typeface="宋体" charset="-122"/>
              </a:rPr>
              <a:t>系统测试</a:t>
            </a:r>
            <a:endParaRPr lang="zh-CN" altLang="en-US" sz="4000" dirty="0">
              <a:solidFill>
                <a:schemeClr val="bg1"/>
              </a:solidFill>
              <a:latin typeface="宋体" charset="-122"/>
              <a:ea typeface="微软雅黑" pitchFamily="34" charset="-122"/>
              <a:sym typeface="宋体" charset="-122"/>
            </a:endParaRPr>
          </a:p>
        </p:txBody>
      </p:sp>
      <p:grpSp>
        <p:nvGrpSpPr>
          <p:cNvPr id="43" name="组合 42"/>
          <p:cNvGrpSpPr/>
          <p:nvPr/>
        </p:nvGrpSpPr>
        <p:grpSpPr>
          <a:xfrm>
            <a:off x="-1" y="-1"/>
            <a:ext cx="5667376" cy="5400676"/>
            <a:chOff x="175369" y="80153"/>
            <a:chExt cx="5492006" cy="5230924"/>
          </a:xfrm>
        </p:grpSpPr>
        <p:sp>
          <p:nvSpPr>
            <p:cNvPr id="44" name="Freeform 39"/>
            <p:cNvSpPr/>
            <p:nvPr/>
          </p:nvSpPr>
          <p:spPr bwMode="auto">
            <a:xfrm>
              <a:off x="4452541" y="80153"/>
              <a:ext cx="1214834" cy="1590301"/>
            </a:xfrm>
            <a:custGeom>
              <a:avLst/>
              <a:gdLst>
                <a:gd name="T0" fmla="*/ 0 w 614"/>
                <a:gd name="T1" fmla="*/ 347 h 347"/>
                <a:gd name="T2" fmla="*/ 302 w 614"/>
                <a:gd name="T3" fmla="*/ 9 h 347"/>
                <a:gd name="T4" fmla="*/ 614 w 614"/>
                <a:gd name="T5" fmla="*/ 0 h 347"/>
                <a:gd name="T6" fmla="*/ 319 w 614"/>
                <a:gd name="T7" fmla="*/ 301 h 347"/>
                <a:gd name="T8" fmla="*/ 0 w 614"/>
                <a:gd name="T9" fmla="*/ 347 h 347"/>
                <a:gd name="connsiteX0" fmla="*/ 0 w 12283"/>
                <a:gd name="connsiteY0" fmla="*/ 9428 h 9428"/>
                <a:gd name="connsiteX1" fmla="*/ 7202 w 12283"/>
                <a:gd name="connsiteY1" fmla="*/ 259 h 9428"/>
                <a:gd name="connsiteX2" fmla="*/ 12283 w 12283"/>
                <a:gd name="connsiteY2" fmla="*/ 0 h 9428"/>
                <a:gd name="connsiteX3" fmla="*/ 7478 w 12283"/>
                <a:gd name="connsiteY3" fmla="*/ 8674 h 9428"/>
                <a:gd name="connsiteX4" fmla="*/ 0 w 12283"/>
                <a:gd name="connsiteY4" fmla="*/ 9428 h 9428"/>
                <a:gd name="connsiteX0-1" fmla="*/ 0 w 10000"/>
                <a:gd name="connsiteY0-2" fmla="*/ 10000 h 10076"/>
                <a:gd name="connsiteX1-3" fmla="*/ 5863 w 10000"/>
                <a:gd name="connsiteY1-4" fmla="*/ 275 h 10076"/>
                <a:gd name="connsiteX2-5" fmla="*/ 10000 w 10000"/>
                <a:gd name="connsiteY2-6" fmla="*/ 0 h 10076"/>
                <a:gd name="connsiteX3-7" fmla="*/ 2871 w 10000"/>
                <a:gd name="connsiteY3-8" fmla="*/ 10076 h 10076"/>
                <a:gd name="connsiteX4-9" fmla="*/ 0 w 10000"/>
                <a:gd name="connsiteY4-10" fmla="*/ 10000 h 10076"/>
                <a:gd name="connsiteX0-11" fmla="*/ 0 w 10000"/>
                <a:gd name="connsiteY0-12" fmla="*/ 10000 h 10076"/>
                <a:gd name="connsiteX1-13" fmla="*/ 2932 w 10000"/>
                <a:gd name="connsiteY1-14" fmla="*/ 73 h 10076"/>
                <a:gd name="connsiteX2-15" fmla="*/ 10000 w 10000"/>
                <a:gd name="connsiteY2-16" fmla="*/ 0 h 10076"/>
                <a:gd name="connsiteX3-17" fmla="*/ 2871 w 10000"/>
                <a:gd name="connsiteY3-18" fmla="*/ 10076 h 10076"/>
                <a:gd name="connsiteX4-19" fmla="*/ 0 w 10000"/>
                <a:gd name="connsiteY4-20" fmla="*/ 10000 h 10076"/>
                <a:gd name="connsiteX0-21" fmla="*/ 0 w 7784"/>
                <a:gd name="connsiteY0-22" fmla="*/ 9933 h 10009"/>
                <a:gd name="connsiteX1-23" fmla="*/ 2932 w 7784"/>
                <a:gd name="connsiteY1-24" fmla="*/ 6 h 10009"/>
                <a:gd name="connsiteX2-25" fmla="*/ 7784 w 7784"/>
                <a:gd name="connsiteY2-26" fmla="*/ 0 h 10009"/>
                <a:gd name="connsiteX3-27" fmla="*/ 2871 w 7784"/>
                <a:gd name="connsiteY3-28" fmla="*/ 10009 h 10009"/>
                <a:gd name="connsiteX4-29" fmla="*/ 0 w 7784"/>
                <a:gd name="connsiteY4-30" fmla="*/ 9933 h 1000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7784" h="10009">
                  <a:moveTo>
                    <a:pt x="0" y="9933"/>
                  </a:moveTo>
                  <a:lnTo>
                    <a:pt x="2932" y="6"/>
                  </a:lnTo>
                  <a:lnTo>
                    <a:pt x="7784" y="0"/>
                  </a:lnTo>
                  <a:lnTo>
                    <a:pt x="2871" y="10009"/>
                  </a:lnTo>
                  <a:lnTo>
                    <a:pt x="0" y="9933"/>
                  </a:lnTo>
                  <a:close/>
                </a:path>
              </a:pathLst>
            </a:custGeom>
            <a:gradFill>
              <a:gsLst>
                <a:gs pos="0">
                  <a:srgbClr val="9FA0A0"/>
                </a:gs>
                <a:gs pos="100000">
                  <a:srgbClr val="DBDCDC"/>
                </a:gs>
              </a:gsLst>
              <a:lin ang="3240000" scaled="0"/>
            </a:gradFill>
            <a:ln>
              <a:noFill/>
            </a:ln>
          </p:spPr>
          <p:txBody>
            <a:bodyPr vert="horz" wrap="square" lIns="91440" tIns="45720" rIns="91440" bIns="45720" numCol="1" anchor="t" anchorCtr="0" compatLnSpc="1"/>
            <a:lstStyle/>
            <a:p>
              <a:endParaRPr lang="zh-CN" altLang="en-US" dirty="0"/>
            </a:p>
          </p:txBody>
        </p:sp>
        <p:sp>
          <p:nvSpPr>
            <p:cNvPr id="45" name="Freeform 40"/>
            <p:cNvSpPr/>
            <p:nvPr/>
          </p:nvSpPr>
          <p:spPr bwMode="auto">
            <a:xfrm>
              <a:off x="175369" y="1138530"/>
              <a:ext cx="4753224" cy="4172547"/>
            </a:xfrm>
            <a:custGeom>
              <a:avLst/>
              <a:gdLst>
                <a:gd name="T0" fmla="*/ 2427 w 2942"/>
                <a:gd name="T1" fmla="*/ 624 h 2302"/>
                <a:gd name="T2" fmla="*/ 2594 w 2942"/>
                <a:gd name="T3" fmla="*/ 341 h 2302"/>
                <a:gd name="T4" fmla="*/ 2942 w 2942"/>
                <a:gd name="T5" fmla="*/ 191 h 2302"/>
                <a:gd name="T6" fmla="*/ 2793 w 2942"/>
                <a:gd name="T7" fmla="*/ 0 h 2302"/>
                <a:gd name="T8" fmla="*/ 2788 w 2942"/>
                <a:gd name="T9" fmla="*/ 9 h 2302"/>
                <a:gd name="T10" fmla="*/ 2494 w 2942"/>
                <a:gd name="T11" fmla="*/ 149 h 2302"/>
                <a:gd name="T12" fmla="*/ 2347 w 2942"/>
                <a:gd name="T13" fmla="*/ 375 h 2302"/>
                <a:gd name="T14" fmla="*/ 2347 w 2942"/>
                <a:gd name="T15" fmla="*/ 374 h 2302"/>
                <a:gd name="T16" fmla="*/ 2330 w 2942"/>
                <a:gd name="T17" fmla="*/ 400 h 2302"/>
                <a:gd name="T18" fmla="*/ 2343 w 2942"/>
                <a:gd name="T19" fmla="*/ 379 h 2302"/>
                <a:gd name="T20" fmla="*/ 2072 w 2942"/>
                <a:gd name="T21" fmla="*/ 498 h 2302"/>
                <a:gd name="T22" fmla="*/ 1899 w 2942"/>
                <a:gd name="T23" fmla="*/ 751 h 2302"/>
                <a:gd name="T24" fmla="*/ 1657 w 2942"/>
                <a:gd name="T25" fmla="*/ 848 h 2302"/>
                <a:gd name="T26" fmla="*/ 1213 w 2942"/>
                <a:gd name="T27" fmla="*/ 1458 h 2302"/>
                <a:gd name="T28" fmla="*/ 508 w 2942"/>
                <a:gd name="T29" fmla="*/ 1782 h 2302"/>
                <a:gd name="T30" fmla="*/ 0 w 2942"/>
                <a:gd name="T31" fmla="*/ 2279 h 2302"/>
                <a:gd name="T32" fmla="*/ 807 w 2942"/>
                <a:gd name="T33" fmla="*/ 2302 h 2302"/>
                <a:gd name="T34" fmla="*/ 1502 w 2942"/>
                <a:gd name="T35" fmla="*/ 1394 h 2302"/>
                <a:gd name="T36" fmla="*/ 1631 w 2942"/>
                <a:gd name="T37" fmla="*/ 1144 h 2302"/>
                <a:gd name="T38" fmla="*/ 1897 w 2942"/>
                <a:gd name="T39" fmla="*/ 1055 h 2302"/>
                <a:gd name="T40" fmla="*/ 1899 w 2942"/>
                <a:gd name="T41" fmla="*/ 1048 h 2302"/>
                <a:gd name="T42" fmla="*/ 1914 w 2942"/>
                <a:gd name="T43" fmla="*/ 1047 h 2302"/>
                <a:gd name="T44" fmla="*/ 2108 w 2942"/>
                <a:gd name="T45" fmla="*/ 744 h 2302"/>
                <a:gd name="T46" fmla="*/ 2416 w 2942"/>
                <a:gd name="T47" fmla="*/ 625 h 2302"/>
                <a:gd name="T48" fmla="*/ 2427 w 2942"/>
                <a:gd name="T49" fmla="*/ 624 h 2302"/>
                <a:gd name="connsiteX0" fmla="*/ 8249 w 10000"/>
                <a:gd name="connsiteY0" fmla="*/ 2711 h 10000"/>
                <a:gd name="connsiteX1" fmla="*/ 8817 w 10000"/>
                <a:gd name="connsiteY1" fmla="*/ 1481 h 10000"/>
                <a:gd name="connsiteX2" fmla="*/ 10000 w 10000"/>
                <a:gd name="connsiteY2" fmla="*/ 830 h 10000"/>
                <a:gd name="connsiteX3" fmla="*/ 9494 w 10000"/>
                <a:gd name="connsiteY3" fmla="*/ 0 h 10000"/>
                <a:gd name="connsiteX4" fmla="*/ 9477 w 10000"/>
                <a:gd name="connsiteY4" fmla="*/ 39 h 10000"/>
                <a:gd name="connsiteX5" fmla="*/ 8477 w 10000"/>
                <a:gd name="connsiteY5" fmla="*/ 647 h 10000"/>
                <a:gd name="connsiteX6" fmla="*/ 7978 w 10000"/>
                <a:gd name="connsiteY6" fmla="*/ 1629 h 10000"/>
                <a:gd name="connsiteX7" fmla="*/ 7978 w 10000"/>
                <a:gd name="connsiteY7" fmla="*/ 1625 h 10000"/>
                <a:gd name="connsiteX8" fmla="*/ 7920 w 10000"/>
                <a:gd name="connsiteY8" fmla="*/ 1738 h 10000"/>
                <a:gd name="connsiteX9" fmla="*/ 7964 w 10000"/>
                <a:gd name="connsiteY9" fmla="*/ 1646 h 10000"/>
                <a:gd name="connsiteX10" fmla="*/ 7043 w 10000"/>
                <a:gd name="connsiteY10" fmla="*/ 2163 h 10000"/>
                <a:gd name="connsiteX11" fmla="*/ 6455 w 10000"/>
                <a:gd name="connsiteY11" fmla="*/ 3262 h 10000"/>
                <a:gd name="connsiteX12" fmla="*/ 5632 w 10000"/>
                <a:gd name="connsiteY12" fmla="*/ 3684 h 10000"/>
                <a:gd name="connsiteX13" fmla="*/ 4123 w 10000"/>
                <a:gd name="connsiteY13" fmla="*/ 6334 h 10000"/>
                <a:gd name="connsiteX14" fmla="*/ 1727 w 10000"/>
                <a:gd name="connsiteY14" fmla="*/ 7741 h 10000"/>
                <a:gd name="connsiteX15" fmla="*/ 0 w 10000"/>
                <a:gd name="connsiteY15" fmla="*/ 9900 h 10000"/>
                <a:gd name="connsiteX16" fmla="*/ 2743 w 10000"/>
                <a:gd name="connsiteY16" fmla="*/ 10000 h 10000"/>
                <a:gd name="connsiteX17" fmla="*/ 5105 w 10000"/>
                <a:gd name="connsiteY17" fmla="*/ 6056 h 10000"/>
                <a:gd name="connsiteX18" fmla="*/ 5544 w 10000"/>
                <a:gd name="connsiteY18" fmla="*/ 4970 h 10000"/>
                <a:gd name="connsiteX19" fmla="*/ 6448 w 10000"/>
                <a:gd name="connsiteY19" fmla="*/ 4583 h 10000"/>
                <a:gd name="connsiteX20" fmla="*/ 6506 w 10000"/>
                <a:gd name="connsiteY20" fmla="*/ 4548 h 10000"/>
                <a:gd name="connsiteX21" fmla="*/ 7165 w 10000"/>
                <a:gd name="connsiteY21" fmla="*/ 3232 h 10000"/>
                <a:gd name="connsiteX22" fmla="*/ 8212 w 10000"/>
                <a:gd name="connsiteY22" fmla="*/ 2715 h 10000"/>
                <a:gd name="connsiteX23" fmla="*/ 8249 w 10000"/>
                <a:gd name="connsiteY23" fmla="*/ 2711 h 10000"/>
                <a:gd name="connsiteX0-1" fmla="*/ 8249 w 10000"/>
                <a:gd name="connsiteY0-2" fmla="*/ 2711 h 10000"/>
                <a:gd name="connsiteX1-3" fmla="*/ 8817 w 10000"/>
                <a:gd name="connsiteY1-4" fmla="*/ 1481 h 10000"/>
                <a:gd name="connsiteX2-5" fmla="*/ 10000 w 10000"/>
                <a:gd name="connsiteY2-6" fmla="*/ 830 h 10000"/>
                <a:gd name="connsiteX3-7" fmla="*/ 9494 w 10000"/>
                <a:gd name="connsiteY3-8" fmla="*/ 0 h 10000"/>
                <a:gd name="connsiteX4-9" fmla="*/ 9477 w 10000"/>
                <a:gd name="connsiteY4-10" fmla="*/ 39 h 10000"/>
                <a:gd name="connsiteX5-11" fmla="*/ 8477 w 10000"/>
                <a:gd name="connsiteY5-12" fmla="*/ 647 h 10000"/>
                <a:gd name="connsiteX6-13" fmla="*/ 7978 w 10000"/>
                <a:gd name="connsiteY6-14" fmla="*/ 1629 h 10000"/>
                <a:gd name="connsiteX7-15" fmla="*/ 7978 w 10000"/>
                <a:gd name="connsiteY7-16" fmla="*/ 1625 h 10000"/>
                <a:gd name="connsiteX8-17" fmla="*/ 7920 w 10000"/>
                <a:gd name="connsiteY8-18" fmla="*/ 1738 h 10000"/>
                <a:gd name="connsiteX9-19" fmla="*/ 7964 w 10000"/>
                <a:gd name="connsiteY9-20" fmla="*/ 1646 h 10000"/>
                <a:gd name="connsiteX10-21" fmla="*/ 7043 w 10000"/>
                <a:gd name="connsiteY10-22" fmla="*/ 2163 h 10000"/>
                <a:gd name="connsiteX11-23" fmla="*/ 6455 w 10000"/>
                <a:gd name="connsiteY11-24" fmla="*/ 3262 h 10000"/>
                <a:gd name="connsiteX12-25" fmla="*/ 5632 w 10000"/>
                <a:gd name="connsiteY12-26" fmla="*/ 3684 h 10000"/>
                <a:gd name="connsiteX13-27" fmla="*/ 4123 w 10000"/>
                <a:gd name="connsiteY13-28" fmla="*/ 6334 h 10000"/>
                <a:gd name="connsiteX14-29" fmla="*/ 1727 w 10000"/>
                <a:gd name="connsiteY14-30" fmla="*/ 7741 h 10000"/>
                <a:gd name="connsiteX15-31" fmla="*/ 0 w 10000"/>
                <a:gd name="connsiteY15-32" fmla="*/ 9900 h 10000"/>
                <a:gd name="connsiteX16-33" fmla="*/ 2743 w 10000"/>
                <a:gd name="connsiteY16-34" fmla="*/ 10000 h 10000"/>
                <a:gd name="connsiteX17-35" fmla="*/ 5105 w 10000"/>
                <a:gd name="connsiteY17-36" fmla="*/ 6056 h 10000"/>
                <a:gd name="connsiteX18-37" fmla="*/ 5544 w 10000"/>
                <a:gd name="connsiteY18-38" fmla="*/ 4970 h 10000"/>
                <a:gd name="connsiteX19-39" fmla="*/ 6448 w 10000"/>
                <a:gd name="connsiteY19-40" fmla="*/ 4583 h 10000"/>
                <a:gd name="connsiteX20-41" fmla="*/ 6506 w 10000"/>
                <a:gd name="connsiteY20-42" fmla="*/ 4548 h 10000"/>
                <a:gd name="connsiteX21-43" fmla="*/ 7165 w 10000"/>
                <a:gd name="connsiteY21-44" fmla="*/ 3232 h 10000"/>
                <a:gd name="connsiteX22-45" fmla="*/ 8212 w 10000"/>
                <a:gd name="connsiteY22-46" fmla="*/ 2715 h 10000"/>
                <a:gd name="connsiteX23-47" fmla="*/ 8249 w 10000"/>
                <a:gd name="connsiteY23-48" fmla="*/ 2711 h 10000"/>
                <a:gd name="connsiteX0-49" fmla="*/ 8249 w 10000"/>
                <a:gd name="connsiteY0-50" fmla="*/ 2711 h 10000"/>
                <a:gd name="connsiteX1-51" fmla="*/ 8817 w 10000"/>
                <a:gd name="connsiteY1-52" fmla="*/ 1481 h 10000"/>
                <a:gd name="connsiteX2-53" fmla="*/ 10000 w 10000"/>
                <a:gd name="connsiteY2-54" fmla="*/ 830 h 10000"/>
                <a:gd name="connsiteX3-55" fmla="*/ 9494 w 10000"/>
                <a:gd name="connsiteY3-56" fmla="*/ 0 h 10000"/>
                <a:gd name="connsiteX4-57" fmla="*/ 9477 w 10000"/>
                <a:gd name="connsiteY4-58" fmla="*/ 39 h 10000"/>
                <a:gd name="connsiteX5-59" fmla="*/ 8477 w 10000"/>
                <a:gd name="connsiteY5-60" fmla="*/ 647 h 10000"/>
                <a:gd name="connsiteX6-61" fmla="*/ 7978 w 10000"/>
                <a:gd name="connsiteY6-62" fmla="*/ 1629 h 10000"/>
                <a:gd name="connsiteX7-63" fmla="*/ 7978 w 10000"/>
                <a:gd name="connsiteY7-64" fmla="*/ 1625 h 10000"/>
                <a:gd name="connsiteX8-65" fmla="*/ 7920 w 10000"/>
                <a:gd name="connsiteY8-66" fmla="*/ 1738 h 10000"/>
                <a:gd name="connsiteX9-67" fmla="*/ 7964 w 10000"/>
                <a:gd name="connsiteY9-68" fmla="*/ 1646 h 10000"/>
                <a:gd name="connsiteX10-69" fmla="*/ 7043 w 10000"/>
                <a:gd name="connsiteY10-70" fmla="*/ 2163 h 10000"/>
                <a:gd name="connsiteX11-71" fmla="*/ 6455 w 10000"/>
                <a:gd name="connsiteY11-72" fmla="*/ 3262 h 10000"/>
                <a:gd name="connsiteX12-73" fmla="*/ 5632 w 10000"/>
                <a:gd name="connsiteY12-74" fmla="*/ 3684 h 10000"/>
                <a:gd name="connsiteX13-75" fmla="*/ 4123 w 10000"/>
                <a:gd name="connsiteY13-76" fmla="*/ 6334 h 10000"/>
                <a:gd name="connsiteX14-77" fmla="*/ 1727 w 10000"/>
                <a:gd name="connsiteY14-78" fmla="*/ 7741 h 10000"/>
                <a:gd name="connsiteX15-79" fmla="*/ 0 w 10000"/>
                <a:gd name="connsiteY15-80" fmla="*/ 9900 h 10000"/>
                <a:gd name="connsiteX16-81" fmla="*/ 2743 w 10000"/>
                <a:gd name="connsiteY16-82" fmla="*/ 10000 h 10000"/>
                <a:gd name="connsiteX17-83" fmla="*/ 5105 w 10000"/>
                <a:gd name="connsiteY17-84" fmla="*/ 6056 h 10000"/>
                <a:gd name="connsiteX18-85" fmla="*/ 5544 w 10000"/>
                <a:gd name="connsiteY18-86" fmla="*/ 4970 h 10000"/>
                <a:gd name="connsiteX19-87" fmla="*/ 6448 w 10000"/>
                <a:gd name="connsiteY19-88" fmla="*/ 4583 h 10000"/>
                <a:gd name="connsiteX20-89" fmla="*/ 6506 w 10000"/>
                <a:gd name="connsiteY20-90" fmla="*/ 4548 h 10000"/>
                <a:gd name="connsiteX21-91" fmla="*/ 7165 w 10000"/>
                <a:gd name="connsiteY21-92" fmla="*/ 3232 h 10000"/>
                <a:gd name="connsiteX22-93" fmla="*/ 8212 w 10000"/>
                <a:gd name="connsiteY22-94" fmla="*/ 2715 h 10000"/>
                <a:gd name="connsiteX23-95" fmla="*/ 8249 w 10000"/>
                <a:gd name="connsiteY23-96" fmla="*/ 2711 h 10000"/>
                <a:gd name="connsiteX0-97" fmla="*/ 8224 w 10000"/>
                <a:gd name="connsiteY0-98" fmla="*/ 2906 h 10000"/>
                <a:gd name="connsiteX1-99" fmla="*/ 8817 w 10000"/>
                <a:gd name="connsiteY1-100" fmla="*/ 1481 h 10000"/>
                <a:gd name="connsiteX2-101" fmla="*/ 10000 w 10000"/>
                <a:gd name="connsiteY2-102" fmla="*/ 830 h 10000"/>
                <a:gd name="connsiteX3-103" fmla="*/ 9494 w 10000"/>
                <a:gd name="connsiteY3-104" fmla="*/ 0 h 10000"/>
                <a:gd name="connsiteX4-105" fmla="*/ 9477 w 10000"/>
                <a:gd name="connsiteY4-106" fmla="*/ 39 h 10000"/>
                <a:gd name="connsiteX5-107" fmla="*/ 8477 w 10000"/>
                <a:gd name="connsiteY5-108" fmla="*/ 647 h 10000"/>
                <a:gd name="connsiteX6-109" fmla="*/ 7978 w 10000"/>
                <a:gd name="connsiteY6-110" fmla="*/ 1629 h 10000"/>
                <a:gd name="connsiteX7-111" fmla="*/ 7978 w 10000"/>
                <a:gd name="connsiteY7-112" fmla="*/ 1625 h 10000"/>
                <a:gd name="connsiteX8-113" fmla="*/ 7920 w 10000"/>
                <a:gd name="connsiteY8-114" fmla="*/ 1738 h 10000"/>
                <a:gd name="connsiteX9-115" fmla="*/ 7964 w 10000"/>
                <a:gd name="connsiteY9-116" fmla="*/ 1646 h 10000"/>
                <a:gd name="connsiteX10-117" fmla="*/ 7043 w 10000"/>
                <a:gd name="connsiteY10-118" fmla="*/ 2163 h 10000"/>
                <a:gd name="connsiteX11-119" fmla="*/ 6455 w 10000"/>
                <a:gd name="connsiteY11-120" fmla="*/ 3262 h 10000"/>
                <a:gd name="connsiteX12-121" fmla="*/ 5632 w 10000"/>
                <a:gd name="connsiteY12-122" fmla="*/ 3684 h 10000"/>
                <a:gd name="connsiteX13-123" fmla="*/ 4123 w 10000"/>
                <a:gd name="connsiteY13-124" fmla="*/ 6334 h 10000"/>
                <a:gd name="connsiteX14-125" fmla="*/ 1727 w 10000"/>
                <a:gd name="connsiteY14-126" fmla="*/ 7741 h 10000"/>
                <a:gd name="connsiteX15-127" fmla="*/ 0 w 10000"/>
                <a:gd name="connsiteY15-128" fmla="*/ 9900 h 10000"/>
                <a:gd name="connsiteX16-129" fmla="*/ 2743 w 10000"/>
                <a:gd name="connsiteY16-130" fmla="*/ 10000 h 10000"/>
                <a:gd name="connsiteX17-131" fmla="*/ 5105 w 10000"/>
                <a:gd name="connsiteY17-132" fmla="*/ 6056 h 10000"/>
                <a:gd name="connsiteX18-133" fmla="*/ 5544 w 10000"/>
                <a:gd name="connsiteY18-134" fmla="*/ 4970 h 10000"/>
                <a:gd name="connsiteX19-135" fmla="*/ 6448 w 10000"/>
                <a:gd name="connsiteY19-136" fmla="*/ 4583 h 10000"/>
                <a:gd name="connsiteX20-137" fmla="*/ 6506 w 10000"/>
                <a:gd name="connsiteY20-138" fmla="*/ 4548 h 10000"/>
                <a:gd name="connsiteX21-139" fmla="*/ 7165 w 10000"/>
                <a:gd name="connsiteY21-140" fmla="*/ 3232 h 10000"/>
                <a:gd name="connsiteX22-141" fmla="*/ 8212 w 10000"/>
                <a:gd name="connsiteY22-142" fmla="*/ 2715 h 10000"/>
                <a:gd name="connsiteX23-143" fmla="*/ 8224 w 10000"/>
                <a:gd name="connsiteY23-144" fmla="*/ 2906 h 10000"/>
                <a:gd name="connsiteX0-145" fmla="*/ 8224 w 10000"/>
                <a:gd name="connsiteY0-146" fmla="*/ 2906 h 10000"/>
                <a:gd name="connsiteX1-147" fmla="*/ 8817 w 10000"/>
                <a:gd name="connsiteY1-148" fmla="*/ 1481 h 10000"/>
                <a:gd name="connsiteX2-149" fmla="*/ 10000 w 10000"/>
                <a:gd name="connsiteY2-150" fmla="*/ 830 h 10000"/>
                <a:gd name="connsiteX3-151" fmla="*/ 9494 w 10000"/>
                <a:gd name="connsiteY3-152" fmla="*/ 0 h 10000"/>
                <a:gd name="connsiteX4-153" fmla="*/ 9477 w 10000"/>
                <a:gd name="connsiteY4-154" fmla="*/ 39 h 10000"/>
                <a:gd name="connsiteX5-155" fmla="*/ 8477 w 10000"/>
                <a:gd name="connsiteY5-156" fmla="*/ 647 h 10000"/>
                <a:gd name="connsiteX6-157" fmla="*/ 7978 w 10000"/>
                <a:gd name="connsiteY6-158" fmla="*/ 1629 h 10000"/>
                <a:gd name="connsiteX7-159" fmla="*/ 7978 w 10000"/>
                <a:gd name="connsiteY7-160" fmla="*/ 1625 h 10000"/>
                <a:gd name="connsiteX8-161" fmla="*/ 7920 w 10000"/>
                <a:gd name="connsiteY8-162" fmla="*/ 1738 h 10000"/>
                <a:gd name="connsiteX9-163" fmla="*/ 7964 w 10000"/>
                <a:gd name="connsiteY9-164" fmla="*/ 1646 h 10000"/>
                <a:gd name="connsiteX10-165" fmla="*/ 7043 w 10000"/>
                <a:gd name="connsiteY10-166" fmla="*/ 2163 h 10000"/>
                <a:gd name="connsiteX11-167" fmla="*/ 6455 w 10000"/>
                <a:gd name="connsiteY11-168" fmla="*/ 3262 h 10000"/>
                <a:gd name="connsiteX12-169" fmla="*/ 5632 w 10000"/>
                <a:gd name="connsiteY12-170" fmla="*/ 3684 h 10000"/>
                <a:gd name="connsiteX13-171" fmla="*/ 4123 w 10000"/>
                <a:gd name="connsiteY13-172" fmla="*/ 6334 h 10000"/>
                <a:gd name="connsiteX14-173" fmla="*/ 1727 w 10000"/>
                <a:gd name="connsiteY14-174" fmla="*/ 7741 h 10000"/>
                <a:gd name="connsiteX15-175" fmla="*/ 0 w 10000"/>
                <a:gd name="connsiteY15-176" fmla="*/ 9900 h 10000"/>
                <a:gd name="connsiteX16-177" fmla="*/ 2743 w 10000"/>
                <a:gd name="connsiteY16-178" fmla="*/ 10000 h 10000"/>
                <a:gd name="connsiteX17-179" fmla="*/ 5105 w 10000"/>
                <a:gd name="connsiteY17-180" fmla="*/ 6056 h 10000"/>
                <a:gd name="connsiteX18-181" fmla="*/ 5544 w 10000"/>
                <a:gd name="connsiteY18-182" fmla="*/ 4970 h 10000"/>
                <a:gd name="connsiteX19-183" fmla="*/ 6448 w 10000"/>
                <a:gd name="connsiteY19-184" fmla="*/ 4583 h 10000"/>
                <a:gd name="connsiteX20-185" fmla="*/ 6506 w 10000"/>
                <a:gd name="connsiteY20-186" fmla="*/ 4548 h 10000"/>
                <a:gd name="connsiteX21-187" fmla="*/ 7165 w 10000"/>
                <a:gd name="connsiteY21-188" fmla="*/ 3232 h 10000"/>
                <a:gd name="connsiteX22-189" fmla="*/ 8100 w 10000"/>
                <a:gd name="connsiteY22-190" fmla="*/ 2950 h 10000"/>
                <a:gd name="connsiteX23-191" fmla="*/ 8224 w 10000"/>
                <a:gd name="connsiteY23-192" fmla="*/ 2906 h 10000"/>
                <a:gd name="connsiteX0-193" fmla="*/ 8173 w 10000"/>
                <a:gd name="connsiteY0-194" fmla="*/ 2906 h 10000"/>
                <a:gd name="connsiteX1-195" fmla="*/ 8817 w 10000"/>
                <a:gd name="connsiteY1-196" fmla="*/ 1481 h 10000"/>
                <a:gd name="connsiteX2-197" fmla="*/ 10000 w 10000"/>
                <a:gd name="connsiteY2-198" fmla="*/ 830 h 10000"/>
                <a:gd name="connsiteX3-199" fmla="*/ 9494 w 10000"/>
                <a:gd name="connsiteY3-200" fmla="*/ 0 h 10000"/>
                <a:gd name="connsiteX4-201" fmla="*/ 9477 w 10000"/>
                <a:gd name="connsiteY4-202" fmla="*/ 39 h 10000"/>
                <a:gd name="connsiteX5-203" fmla="*/ 8477 w 10000"/>
                <a:gd name="connsiteY5-204" fmla="*/ 647 h 10000"/>
                <a:gd name="connsiteX6-205" fmla="*/ 7978 w 10000"/>
                <a:gd name="connsiteY6-206" fmla="*/ 1629 h 10000"/>
                <a:gd name="connsiteX7-207" fmla="*/ 7978 w 10000"/>
                <a:gd name="connsiteY7-208" fmla="*/ 1625 h 10000"/>
                <a:gd name="connsiteX8-209" fmla="*/ 7920 w 10000"/>
                <a:gd name="connsiteY8-210" fmla="*/ 1738 h 10000"/>
                <a:gd name="connsiteX9-211" fmla="*/ 7964 w 10000"/>
                <a:gd name="connsiteY9-212" fmla="*/ 1646 h 10000"/>
                <a:gd name="connsiteX10-213" fmla="*/ 7043 w 10000"/>
                <a:gd name="connsiteY10-214" fmla="*/ 2163 h 10000"/>
                <a:gd name="connsiteX11-215" fmla="*/ 6455 w 10000"/>
                <a:gd name="connsiteY11-216" fmla="*/ 3262 h 10000"/>
                <a:gd name="connsiteX12-217" fmla="*/ 5632 w 10000"/>
                <a:gd name="connsiteY12-218" fmla="*/ 3684 h 10000"/>
                <a:gd name="connsiteX13-219" fmla="*/ 4123 w 10000"/>
                <a:gd name="connsiteY13-220" fmla="*/ 6334 h 10000"/>
                <a:gd name="connsiteX14-221" fmla="*/ 1727 w 10000"/>
                <a:gd name="connsiteY14-222" fmla="*/ 7741 h 10000"/>
                <a:gd name="connsiteX15-223" fmla="*/ 0 w 10000"/>
                <a:gd name="connsiteY15-224" fmla="*/ 9900 h 10000"/>
                <a:gd name="connsiteX16-225" fmla="*/ 2743 w 10000"/>
                <a:gd name="connsiteY16-226" fmla="*/ 10000 h 10000"/>
                <a:gd name="connsiteX17-227" fmla="*/ 5105 w 10000"/>
                <a:gd name="connsiteY17-228" fmla="*/ 6056 h 10000"/>
                <a:gd name="connsiteX18-229" fmla="*/ 5544 w 10000"/>
                <a:gd name="connsiteY18-230" fmla="*/ 4970 h 10000"/>
                <a:gd name="connsiteX19-231" fmla="*/ 6448 w 10000"/>
                <a:gd name="connsiteY19-232" fmla="*/ 4583 h 10000"/>
                <a:gd name="connsiteX20-233" fmla="*/ 6506 w 10000"/>
                <a:gd name="connsiteY20-234" fmla="*/ 4548 h 10000"/>
                <a:gd name="connsiteX21-235" fmla="*/ 7165 w 10000"/>
                <a:gd name="connsiteY21-236" fmla="*/ 3232 h 10000"/>
                <a:gd name="connsiteX22-237" fmla="*/ 8100 w 10000"/>
                <a:gd name="connsiteY22-238" fmla="*/ 2950 h 10000"/>
                <a:gd name="connsiteX23-239" fmla="*/ 8173 w 10000"/>
                <a:gd name="connsiteY23-240" fmla="*/ 2906 h 10000"/>
                <a:gd name="connsiteX0-241" fmla="*/ 8173 w 10000"/>
                <a:gd name="connsiteY0-242" fmla="*/ 2906 h 10000"/>
                <a:gd name="connsiteX1-243" fmla="*/ 8817 w 10000"/>
                <a:gd name="connsiteY1-244" fmla="*/ 1481 h 10000"/>
                <a:gd name="connsiteX2-245" fmla="*/ 10000 w 10000"/>
                <a:gd name="connsiteY2-246" fmla="*/ 830 h 10000"/>
                <a:gd name="connsiteX3-247" fmla="*/ 9494 w 10000"/>
                <a:gd name="connsiteY3-248" fmla="*/ 0 h 10000"/>
                <a:gd name="connsiteX4-249" fmla="*/ 9477 w 10000"/>
                <a:gd name="connsiteY4-250" fmla="*/ 39 h 10000"/>
                <a:gd name="connsiteX5-251" fmla="*/ 8477 w 10000"/>
                <a:gd name="connsiteY5-252" fmla="*/ 647 h 10000"/>
                <a:gd name="connsiteX6-253" fmla="*/ 7978 w 10000"/>
                <a:gd name="connsiteY6-254" fmla="*/ 1629 h 10000"/>
                <a:gd name="connsiteX7-255" fmla="*/ 7978 w 10000"/>
                <a:gd name="connsiteY7-256" fmla="*/ 1625 h 10000"/>
                <a:gd name="connsiteX8-257" fmla="*/ 7920 w 10000"/>
                <a:gd name="connsiteY8-258" fmla="*/ 1738 h 10000"/>
                <a:gd name="connsiteX9-259" fmla="*/ 7964 w 10000"/>
                <a:gd name="connsiteY9-260" fmla="*/ 1646 h 10000"/>
                <a:gd name="connsiteX10-261" fmla="*/ 7043 w 10000"/>
                <a:gd name="connsiteY10-262" fmla="*/ 2163 h 10000"/>
                <a:gd name="connsiteX11-263" fmla="*/ 6455 w 10000"/>
                <a:gd name="connsiteY11-264" fmla="*/ 3262 h 10000"/>
                <a:gd name="connsiteX12-265" fmla="*/ 5632 w 10000"/>
                <a:gd name="connsiteY12-266" fmla="*/ 3684 h 10000"/>
                <a:gd name="connsiteX13-267" fmla="*/ 4123 w 10000"/>
                <a:gd name="connsiteY13-268" fmla="*/ 6334 h 10000"/>
                <a:gd name="connsiteX14-269" fmla="*/ 1727 w 10000"/>
                <a:gd name="connsiteY14-270" fmla="*/ 7741 h 10000"/>
                <a:gd name="connsiteX15-271" fmla="*/ 0 w 10000"/>
                <a:gd name="connsiteY15-272" fmla="*/ 9900 h 10000"/>
                <a:gd name="connsiteX16-273" fmla="*/ 2743 w 10000"/>
                <a:gd name="connsiteY16-274" fmla="*/ 10000 h 10000"/>
                <a:gd name="connsiteX17-275" fmla="*/ 5105 w 10000"/>
                <a:gd name="connsiteY17-276" fmla="*/ 6056 h 10000"/>
                <a:gd name="connsiteX18-277" fmla="*/ 5544 w 10000"/>
                <a:gd name="connsiteY18-278" fmla="*/ 4970 h 10000"/>
                <a:gd name="connsiteX19-279" fmla="*/ 6448 w 10000"/>
                <a:gd name="connsiteY19-280" fmla="*/ 4583 h 10000"/>
                <a:gd name="connsiteX20-281" fmla="*/ 6506 w 10000"/>
                <a:gd name="connsiteY20-282" fmla="*/ 4548 h 10000"/>
                <a:gd name="connsiteX21-283" fmla="*/ 7165 w 10000"/>
                <a:gd name="connsiteY21-284" fmla="*/ 3232 h 10000"/>
                <a:gd name="connsiteX22-285" fmla="*/ 8173 w 10000"/>
                <a:gd name="connsiteY22-286" fmla="*/ 2906 h 10000"/>
                <a:gd name="connsiteX0-287" fmla="*/ 8158 w 10000"/>
                <a:gd name="connsiteY0-288" fmla="*/ 2913 h 10000"/>
                <a:gd name="connsiteX1-289" fmla="*/ 8817 w 10000"/>
                <a:gd name="connsiteY1-290" fmla="*/ 1481 h 10000"/>
                <a:gd name="connsiteX2-291" fmla="*/ 10000 w 10000"/>
                <a:gd name="connsiteY2-292" fmla="*/ 830 h 10000"/>
                <a:gd name="connsiteX3-293" fmla="*/ 9494 w 10000"/>
                <a:gd name="connsiteY3-294" fmla="*/ 0 h 10000"/>
                <a:gd name="connsiteX4-295" fmla="*/ 9477 w 10000"/>
                <a:gd name="connsiteY4-296" fmla="*/ 39 h 10000"/>
                <a:gd name="connsiteX5-297" fmla="*/ 8477 w 10000"/>
                <a:gd name="connsiteY5-298" fmla="*/ 647 h 10000"/>
                <a:gd name="connsiteX6-299" fmla="*/ 7978 w 10000"/>
                <a:gd name="connsiteY6-300" fmla="*/ 1629 h 10000"/>
                <a:gd name="connsiteX7-301" fmla="*/ 7978 w 10000"/>
                <a:gd name="connsiteY7-302" fmla="*/ 1625 h 10000"/>
                <a:gd name="connsiteX8-303" fmla="*/ 7920 w 10000"/>
                <a:gd name="connsiteY8-304" fmla="*/ 1738 h 10000"/>
                <a:gd name="connsiteX9-305" fmla="*/ 7964 w 10000"/>
                <a:gd name="connsiteY9-306" fmla="*/ 1646 h 10000"/>
                <a:gd name="connsiteX10-307" fmla="*/ 7043 w 10000"/>
                <a:gd name="connsiteY10-308" fmla="*/ 2163 h 10000"/>
                <a:gd name="connsiteX11-309" fmla="*/ 6455 w 10000"/>
                <a:gd name="connsiteY11-310" fmla="*/ 3262 h 10000"/>
                <a:gd name="connsiteX12-311" fmla="*/ 5632 w 10000"/>
                <a:gd name="connsiteY12-312" fmla="*/ 3684 h 10000"/>
                <a:gd name="connsiteX13-313" fmla="*/ 4123 w 10000"/>
                <a:gd name="connsiteY13-314" fmla="*/ 6334 h 10000"/>
                <a:gd name="connsiteX14-315" fmla="*/ 1727 w 10000"/>
                <a:gd name="connsiteY14-316" fmla="*/ 7741 h 10000"/>
                <a:gd name="connsiteX15-317" fmla="*/ 0 w 10000"/>
                <a:gd name="connsiteY15-318" fmla="*/ 9900 h 10000"/>
                <a:gd name="connsiteX16-319" fmla="*/ 2743 w 10000"/>
                <a:gd name="connsiteY16-320" fmla="*/ 10000 h 10000"/>
                <a:gd name="connsiteX17-321" fmla="*/ 5105 w 10000"/>
                <a:gd name="connsiteY17-322" fmla="*/ 6056 h 10000"/>
                <a:gd name="connsiteX18-323" fmla="*/ 5544 w 10000"/>
                <a:gd name="connsiteY18-324" fmla="*/ 4970 h 10000"/>
                <a:gd name="connsiteX19-325" fmla="*/ 6448 w 10000"/>
                <a:gd name="connsiteY19-326" fmla="*/ 4583 h 10000"/>
                <a:gd name="connsiteX20-327" fmla="*/ 6506 w 10000"/>
                <a:gd name="connsiteY20-328" fmla="*/ 4548 h 10000"/>
                <a:gd name="connsiteX21-329" fmla="*/ 7165 w 10000"/>
                <a:gd name="connsiteY21-330" fmla="*/ 3232 h 10000"/>
                <a:gd name="connsiteX22-331" fmla="*/ 8158 w 10000"/>
                <a:gd name="connsiteY22-332" fmla="*/ 2913 h 10000"/>
                <a:gd name="connsiteX0-333" fmla="*/ 8158 w 9842"/>
                <a:gd name="connsiteY0-334" fmla="*/ 2913 h 10000"/>
                <a:gd name="connsiteX1-335" fmla="*/ 8817 w 9842"/>
                <a:gd name="connsiteY1-336" fmla="*/ 1481 h 10000"/>
                <a:gd name="connsiteX2-337" fmla="*/ 9842 w 9842"/>
                <a:gd name="connsiteY2-338" fmla="*/ 726 h 10000"/>
                <a:gd name="connsiteX3-339" fmla="*/ 9494 w 9842"/>
                <a:gd name="connsiteY3-340" fmla="*/ 0 h 10000"/>
                <a:gd name="connsiteX4-341" fmla="*/ 9477 w 9842"/>
                <a:gd name="connsiteY4-342" fmla="*/ 39 h 10000"/>
                <a:gd name="connsiteX5-343" fmla="*/ 8477 w 9842"/>
                <a:gd name="connsiteY5-344" fmla="*/ 647 h 10000"/>
                <a:gd name="connsiteX6-345" fmla="*/ 7978 w 9842"/>
                <a:gd name="connsiteY6-346" fmla="*/ 1629 h 10000"/>
                <a:gd name="connsiteX7-347" fmla="*/ 7978 w 9842"/>
                <a:gd name="connsiteY7-348" fmla="*/ 1625 h 10000"/>
                <a:gd name="connsiteX8-349" fmla="*/ 7920 w 9842"/>
                <a:gd name="connsiteY8-350" fmla="*/ 1738 h 10000"/>
                <a:gd name="connsiteX9-351" fmla="*/ 7964 w 9842"/>
                <a:gd name="connsiteY9-352" fmla="*/ 1646 h 10000"/>
                <a:gd name="connsiteX10-353" fmla="*/ 7043 w 9842"/>
                <a:gd name="connsiteY10-354" fmla="*/ 2163 h 10000"/>
                <a:gd name="connsiteX11-355" fmla="*/ 6455 w 9842"/>
                <a:gd name="connsiteY11-356" fmla="*/ 3262 h 10000"/>
                <a:gd name="connsiteX12-357" fmla="*/ 5632 w 9842"/>
                <a:gd name="connsiteY12-358" fmla="*/ 3684 h 10000"/>
                <a:gd name="connsiteX13-359" fmla="*/ 4123 w 9842"/>
                <a:gd name="connsiteY13-360" fmla="*/ 6334 h 10000"/>
                <a:gd name="connsiteX14-361" fmla="*/ 1727 w 9842"/>
                <a:gd name="connsiteY14-362" fmla="*/ 7741 h 10000"/>
                <a:gd name="connsiteX15-363" fmla="*/ 0 w 9842"/>
                <a:gd name="connsiteY15-364" fmla="*/ 9900 h 10000"/>
                <a:gd name="connsiteX16-365" fmla="*/ 2743 w 9842"/>
                <a:gd name="connsiteY16-366" fmla="*/ 10000 h 10000"/>
                <a:gd name="connsiteX17-367" fmla="*/ 5105 w 9842"/>
                <a:gd name="connsiteY17-368" fmla="*/ 6056 h 10000"/>
                <a:gd name="connsiteX18-369" fmla="*/ 5544 w 9842"/>
                <a:gd name="connsiteY18-370" fmla="*/ 4970 h 10000"/>
                <a:gd name="connsiteX19-371" fmla="*/ 6448 w 9842"/>
                <a:gd name="connsiteY19-372" fmla="*/ 4583 h 10000"/>
                <a:gd name="connsiteX20-373" fmla="*/ 6506 w 9842"/>
                <a:gd name="connsiteY20-374" fmla="*/ 4548 h 10000"/>
                <a:gd name="connsiteX21-375" fmla="*/ 7165 w 9842"/>
                <a:gd name="connsiteY21-376" fmla="*/ 3232 h 10000"/>
                <a:gd name="connsiteX22-377" fmla="*/ 8158 w 9842"/>
                <a:gd name="connsiteY22-378" fmla="*/ 2913 h 10000"/>
                <a:gd name="connsiteX0-379" fmla="*/ 8289 w 10000"/>
                <a:gd name="connsiteY0-380" fmla="*/ 2913 h 10000"/>
                <a:gd name="connsiteX1-381" fmla="*/ 9093 w 10000"/>
                <a:gd name="connsiteY1-382" fmla="*/ 1150 h 10000"/>
                <a:gd name="connsiteX2-383" fmla="*/ 10000 w 10000"/>
                <a:gd name="connsiteY2-384" fmla="*/ 726 h 10000"/>
                <a:gd name="connsiteX3-385" fmla="*/ 9646 w 10000"/>
                <a:gd name="connsiteY3-386" fmla="*/ 0 h 10000"/>
                <a:gd name="connsiteX4-387" fmla="*/ 9629 w 10000"/>
                <a:gd name="connsiteY4-388" fmla="*/ 39 h 10000"/>
                <a:gd name="connsiteX5-389" fmla="*/ 8613 w 10000"/>
                <a:gd name="connsiteY5-390" fmla="*/ 647 h 10000"/>
                <a:gd name="connsiteX6-391" fmla="*/ 8106 w 10000"/>
                <a:gd name="connsiteY6-392" fmla="*/ 1629 h 10000"/>
                <a:gd name="connsiteX7-393" fmla="*/ 8106 w 10000"/>
                <a:gd name="connsiteY7-394" fmla="*/ 1625 h 10000"/>
                <a:gd name="connsiteX8-395" fmla="*/ 8047 w 10000"/>
                <a:gd name="connsiteY8-396" fmla="*/ 1738 h 10000"/>
                <a:gd name="connsiteX9-397" fmla="*/ 8092 w 10000"/>
                <a:gd name="connsiteY9-398" fmla="*/ 1646 h 10000"/>
                <a:gd name="connsiteX10-399" fmla="*/ 7156 w 10000"/>
                <a:gd name="connsiteY10-400" fmla="*/ 2163 h 10000"/>
                <a:gd name="connsiteX11-401" fmla="*/ 6559 w 10000"/>
                <a:gd name="connsiteY11-402" fmla="*/ 3262 h 10000"/>
                <a:gd name="connsiteX12-403" fmla="*/ 5722 w 10000"/>
                <a:gd name="connsiteY12-404" fmla="*/ 3684 h 10000"/>
                <a:gd name="connsiteX13-405" fmla="*/ 4189 w 10000"/>
                <a:gd name="connsiteY13-406" fmla="*/ 6334 h 10000"/>
                <a:gd name="connsiteX14-407" fmla="*/ 1755 w 10000"/>
                <a:gd name="connsiteY14-408" fmla="*/ 7741 h 10000"/>
                <a:gd name="connsiteX15-409" fmla="*/ 0 w 10000"/>
                <a:gd name="connsiteY15-410" fmla="*/ 9900 h 10000"/>
                <a:gd name="connsiteX16-411" fmla="*/ 2787 w 10000"/>
                <a:gd name="connsiteY16-412" fmla="*/ 10000 h 10000"/>
                <a:gd name="connsiteX17-413" fmla="*/ 5187 w 10000"/>
                <a:gd name="connsiteY17-414" fmla="*/ 6056 h 10000"/>
                <a:gd name="connsiteX18-415" fmla="*/ 5633 w 10000"/>
                <a:gd name="connsiteY18-416" fmla="*/ 4970 h 10000"/>
                <a:gd name="connsiteX19-417" fmla="*/ 6552 w 10000"/>
                <a:gd name="connsiteY19-418" fmla="*/ 4583 h 10000"/>
                <a:gd name="connsiteX20-419" fmla="*/ 6610 w 10000"/>
                <a:gd name="connsiteY20-420" fmla="*/ 4548 h 10000"/>
                <a:gd name="connsiteX21-421" fmla="*/ 7280 w 10000"/>
                <a:gd name="connsiteY21-422" fmla="*/ 3232 h 10000"/>
                <a:gd name="connsiteX22-423" fmla="*/ 8289 w 10000"/>
                <a:gd name="connsiteY22-424" fmla="*/ 2913 h 10000"/>
                <a:gd name="connsiteX0-425" fmla="*/ 8289 w 10000"/>
                <a:gd name="connsiteY0-426" fmla="*/ 2913 h 10000"/>
                <a:gd name="connsiteX1-427" fmla="*/ 9339 w 10000"/>
                <a:gd name="connsiteY1-428" fmla="*/ 1150 h 10000"/>
                <a:gd name="connsiteX2-429" fmla="*/ 10000 w 10000"/>
                <a:gd name="connsiteY2-430" fmla="*/ 726 h 10000"/>
                <a:gd name="connsiteX3-431" fmla="*/ 9646 w 10000"/>
                <a:gd name="connsiteY3-432" fmla="*/ 0 h 10000"/>
                <a:gd name="connsiteX4-433" fmla="*/ 9629 w 10000"/>
                <a:gd name="connsiteY4-434" fmla="*/ 39 h 10000"/>
                <a:gd name="connsiteX5-435" fmla="*/ 8613 w 10000"/>
                <a:gd name="connsiteY5-436" fmla="*/ 647 h 10000"/>
                <a:gd name="connsiteX6-437" fmla="*/ 8106 w 10000"/>
                <a:gd name="connsiteY6-438" fmla="*/ 1629 h 10000"/>
                <a:gd name="connsiteX7-439" fmla="*/ 8106 w 10000"/>
                <a:gd name="connsiteY7-440" fmla="*/ 1625 h 10000"/>
                <a:gd name="connsiteX8-441" fmla="*/ 8047 w 10000"/>
                <a:gd name="connsiteY8-442" fmla="*/ 1738 h 10000"/>
                <a:gd name="connsiteX9-443" fmla="*/ 8092 w 10000"/>
                <a:gd name="connsiteY9-444" fmla="*/ 1646 h 10000"/>
                <a:gd name="connsiteX10-445" fmla="*/ 7156 w 10000"/>
                <a:gd name="connsiteY10-446" fmla="*/ 2163 h 10000"/>
                <a:gd name="connsiteX11-447" fmla="*/ 6559 w 10000"/>
                <a:gd name="connsiteY11-448" fmla="*/ 3262 h 10000"/>
                <a:gd name="connsiteX12-449" fmla="*/ 5722 w 10000"/>
                <a:gd name="connsiteY12-450" fmla="*/ 3684 h 10000"/>
                <a:gd name="connsiteX13-451" fmla="*/ 4189 w 10000"/>
                <a:gd name="connsiteY13-452" fmla="*/ 6334 h 10000"/>
                <a:gd name="connsiteX14-453" fmla="*/ 1755 w 10000"/>
                <a:gd name="connsiteY14-454" fmla="*/ 7741 h 10000"/>
                <a:gd name="connsiteX15-455" fmla="*/ 0 w 10000"/>
                <a:gd name="connsiteY15-456" fmla="*/ 9900 h 10000"/>
                <a:gd name="connsiteX16-457" fmla="*/ 2787 w 10000"/>
                <a:gd name="connsiteY16-458" fmla="*/ 10000 h 10000"/>
                <a:gd name="connsiteX17-459" fmla="*/ 5187 w 10000"/>
                <a:gd name="connsiteY17-460" fmla="*/ 6056 h 10000"/>
                <a:gd name="connsiteX18-461" fmla="*/ 5633 w 10000"/>
                <a:gd name="connsiteY18-462" fmla="*/ 4970 h 10000"/>
                <a:gd name="connsiteX19-463" fmla="*/ 6552 w 10000"/>
                <a:gd name="connsiteY19-464" fmla="*/ 4583 h 10000"/>
                <a:gd name="connsiteX20-465" fmla="*/ 6610 w 10000"/>
                <a:gd name="connsiteY20-466" fmla="*/ 4548 h 10000"/>
                <a:gd name="connsiteX21-467" fmla="*/ 7280 w 10000"/>
                <a:gd name="connsiteY21-468" fmla="*/ 3232 h 10000"/>
                <a:gd name="connsiteX22-469" fmla="*/ 8289 w 10000"/>
                <a:gd name="connsiteY22-470" fmla="*/ 2913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Lst>
              <a:rect l="l" t="t" r="r" b="b"/>
              <a:pathLst>
                <a:path w="10000" h="10000">
                  <a:moveTo>
                    <a:pt x="8289" y="2913"/>
                  </a:moveTo>
                  <a:lnTo>
                    <a:pt x="9339" y="1150"/>
                  </a:lnTo>
                  <a:lnTo>
                    <a:pt x="10000" y="726"/>
                  </a:lnTo>
                  <a:lnTo>
                    <a:pt x="9646" y="0"/>
                  </a:lnTo>
                  <a:cubicBezTo>
                    <a:pt x="9640" y="13"/>
                    <a:pt x="9635" y="26"/>
                    <a:pt x="9629" y="39"/>
                  </a:cubicBezTo>
                  <a:lnTo>
                    <a:pt x="8613" y="647"/>
                  </a:lnTo>
                  <a:lnTo>
                    <a:pt x="8106" y="1629"/>
                  </a:lnTo>
                  <a:lnTo>
                    <a:pt x="8106" y="1625"/>
                  </a:lnTo>
                  <a:cubicBezTo>
                    <a:pt x="8087" y="1663"/>
                    <a:pt x="8066" y="1700"/>
                    <a:pt x="8047" y="1738"/>
                  </a:cubicBezTo>
                  <a:cubicBezTo>
                    <a:pt x="8062" y="1707"/>
                    <a:pt x="8077" y="1677"/>
                    <a:pt x="8092" y="1646"/>
                  </a:cubicBezTo>
                  <a:lnTo>
                    <a:pt x="7156" y="2163"/>
                  </a:lnTo>
                  <a:lnTo>
                    <a:pt x="6559" y="3262"/>
                  </a:lnTo>
                  <a:lnTo>
                    <a:pt x="5722" y="3684"/>
                  </a:lnTo>
                  <a:lnTo>
                    <a:pt x="4189" y="6334"/>
                  </a:lnTo>
                  <a:lnTo>
                    <a:pt x="1755" y="7741"/>
                  </a:lnTo>
                  <a:lnTo>
                    <a:pt x="0" y="9900"/>
                  </a:lnTo>
                  <a:lnTo>
                    <a:pt x="2787" y="10000"/>
                  </a:lnTo>
                  <a:lnTo>
                    <a:pt x="5187" y="6056"/>
                  </a:lnTo>
                  <a:lnTo>
                    <a:pt x="5633" y="4970"/>
                  </a:lnTo>
                  <a:lnTo>
                    <a:pt x="6552" y="4583"/>
                  </a:lnTo>
                  <a:cubicBezTo>
                    <a:pt x="6657" y="4526"/>
                    <a:pt x="6573" y="4571"/>
                    <a:pt x="6610" y="4548"/>
                  </a:cubicBezTo>
                  <a:lnTo>
                    <a:pt x="7280" y="3232"/>
                  </a:lnTo>
                  <a:lnTo>
                    <a:pt x="8289" y="2913"/>
                  </a:lnTo>
                  <a:close/>
                </a:path>
              </a:pathLst>
            </a:custGeom>
            <a:solidFill>
              <a:srgbClr val="B5B5B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46" name="组合 45"/>
          <p:cNvGrpSpPr/>
          <p:nvPr/>
        </p:nvGrpSpPr>
        <p:grpSpPr>
          <a:xfrm>
            <a:off x="0" y="0"/>
            <a:ext cx="5385610" cy="5400675"/>
            <a:chOff x="117866" y="80153"/>
            <a:chExt cx="5267744" cy="5237586"/>
          </a:xfrm>
        </p:grpSpPr>
        <p:sp>
          <p:nvSpPr>
            <p:cNvPr id="47" name="Freeform 41"/>
            <p:cNvSpPr/>
            <p:nvPr/>
          </p:nvSpPr>
          <p:spPr bwMode="auto">
            <a:xfrm>
              <a:off x="4264801" y="80153"/>
              <a:ext cx="1120809" cy="1576939"/>
            </a:xfrm>
            <a:custGeom>
              <a:avLst/>
              <a:gdLst>
                <a:gd name="T0" fmla="*/ 0 w 617"/>
                <a:gd name="T1" fmla="*/ 780 h 870"/>
                <a:gd name="T2" fmla="*/ 251 w 617"/>
                <a:gd name="T3" fmla="*/ 0 h 870"/>
                <a:gd name="T4" fmla="*/ 617 w 617"/>
                <a:gd name="T5" fmla="*/ 0 h 870"/>
                <a:gd name="T6" fmla="*/ 343 w 617"/>
                <a:gd name="T7" fmla="*/ 870 h 870"/>
                <a:gd name="T8" fmla="*/ 0 w 617"/>
                <a:gd name="T9" fmla="*/ 780 h 870"/>
              </a:gdLst>
              <a:ahLst/>
              <a:cxnLst>
                <a:cxn ang="0">
                  <a:pos x="T0" y="T1"/>
                </a:cxn>
                <a:cxn ang="0">
                  <a:pos x="T2" y="T3"/>
                </a:cxn>
                <a:cxn ang="0">
                  <a:pos x="T4" y="T5"/>
                </a:cxn>
                <a:cxn ang="0">
                  <a:pos x="T6" y="T7"/>
                </a:cxn>
                <a:cxn ang="0">
                  <a:pos x="T8" y="T9"/>
                </a:cxn>
              </a:cxnLst>
              <a:rect l="0" t="0" r="r" b="b"/>
              <a:pathLst>
                <a:path w="617" h="870">
                  <a:moveTo>
                    <a:pt x="0" y="780"/>
                  </a:moveTo>
                  <a:lnTo>
                    <a:pt x="251" y="0"/>
                  </a:lnTo>
                  <a:lnTo>
                    <a:pt x="617" y="0"/>
                  </a:lnTo>
                  <a:lnTo>
                    <a:pt x="343" y="870"/>
                  </a:lnTo>
                  <a:lnTo>
                    <a:pt x="0" y="780"/>
                  </a:lnTo>
                  <a:close/>
                </a:path>
              </a:pathLst>
            </a:custGeom>
            <a:solidFill>
              <a:srgbClr val="00B0F0"/>
            </a:solidFill>
            <a:ln>
              <a:noFill/>
            </a:ln>
          </p:spPr>
          <p:txBody>
            <a:bodyPr vert="horz" wrap="square" lIns="91440" tIns="45720" rIns="91440" bIns="45720" numCol="1" anchor="t" anchorCtr="0" compatLnSpc="1"/>
            <a:lstStyle/>
            <a:p>
              <a:endParaRPr lang="zh-CN" altLang="en-US"/>
            </a:p>
          </p:txBody>
        </p:sp>
        <p:sp>
          <p:nvSpPr>
            <p:cNvPr id="48" name="Freeform 42"/>
            <p:cNvSpPr/>
            <p:nvPr/>
          </p:nvSpPr>
          <p:spPr bwMode="auto">
            <a:xfrm>
              <a:off x="4225461" y="700380"/>
              <a:ext cx="666482" cy="957040"/>
            </a:xfrm>
            <a:custGeom>
              <a:avLst/>
              <a:gdLst>
                <a:gd name="T0" fmla="*/ 137 w 406"/>
                <a:gd name="T1" fmla="*/ 0 h 528"/>
                <a:gd name="T2" fmla="*/ 406 w 406"/>
                <a:gd name="T3" fmla="*/ 528 h 528"/>
                <a:gd name="T4" fmla="*/ 0 w 406"/>
                <a:gd name="T5" fmla="*/ 528 h 528"/>
                <a:gd name="T6" fmla="*/ 137 w 406"/>
                <a:gd name="T7" fmla="*/ 0 h 528"/>
              </a:gdLst>
              <a:ahLst/>
              <a:cxnLst>
                <a:cxn ang="0">
                  <a:pos x="T0" y="T1"/>
                </a:cxn>
                <a:cxn ang="0">
                  <a:pos x="T2" y="T3"/>
                </a:cxn>
                <a:cxn ang="0">
                  <a:pos x="T4" y="T5"/>
                </a:cxn>
                <a:cxn ang="0">
                  <a:pos x="T6" y="T7"/>
                </a:cxn>
              </a:cxnLst>
              <a:rect l="0" t="0" r="r" b="b"/>
              <a:pathLst>
                <a:path w="406" h="528">
                  <a:moveTo>
                    <a:pt x="137" y="0"/>
                  </a:moveTo>
                  <a:lnTo>
                    <a:pt x="406" y="528"/>
                  </a:lnTo>
                  <a:lnTo>
                    <a:pt x="0" y="528"/>
                  </a:lnTo>
                  <a:lnTo>
                    <a:pt x="137" y="0"/>
                  </a:lnTo>
                  <a:close/>
                </a:path>
              </a:pathLst>
            </a:custGeom>
            <a:solidFill>
              <a:srgbClr val="381850"/>
            </a:solidFill>
            <a:ln>
              <a:noFill/>
            </a:ln>
          </p:spPr>
          <p:txBody>
            <a:bodyPr vert="horz" wrap="square" lIns="91440" tIns="45720" rIns="91440" bIns="45720" numCol="1" anchor="t" anchorCtr="0" compatLnSpc="1"/>
            <a:lstStyle/>
            <a:p>
              <a:endParaRPr lang="zh-CN" altLang="en-US"/>
            </a:p>
          </p:txBody>
        </p:sp>
        <p:sp>
          <p:nvSpPr>
            <p:cNvPr id="49" name="Freeform 43"/>
            <p:cNvSpPr/>
            <p:nvPr/>
          </p:nvSpPr>
          <p:spPr bwMode="auto">
            <a:xfrm>
              <a:off x="3540307" y="700380"/>
              <a:ext cx="914361" cy="1627693"/>
            </a:xfrm>
            <a:custGeom>
              <a:avLst/>
              <a:gdLst>
                <a:gd name="T0" fmla="*/ 0 w 557"/>
                <a:gd name="T1" fmla="*/ 806 h 898"/>
                <a:gd name="T2" fmla="*/ 193 w 557"/>
                <a:gd name="T3" fmla="*/ 0 h 898"/>
                <a:gd name="T4" fmla="*/ 557 w 557"/>
                <a:gd name="T5" fmla="*/ 0 h 898"/>
                <a:gd name="T6" fmla="*/ 344 w 557"/>
                <a:gd name="T7" fmla="*/ 898 h 898"/>
                <a:gd name="T8" fmla="*/ 0 w 557"/>
                <a:gd name="T9" fmla="*/ 806 h 898"/>
              </a:gdLst>
              <a:ahLst/>
              <a:cxnLst>
                <a:cxn ang="0">
                  <a:pos x="T0" y="T1"/>
                </a:cxn>
                <a:cxn ang="0">
                  <a:pos x="T2" y="T3"/>
                </a:cxn>
                <a:cxn ang="0">
                  <a:pos x="T4" y="T5"/>
                </a:cxn>
                <a:cxn ang="0">
                  <a:pos x="T6" y="T7"/>
                </a:cxn>
                <a:cxn ang="0">
                  <a:pos x="T8" y="T9"/>
                </a:cxn>
              </a:cxnLst>
              <a:rect l="0" t="0" r="r" b="b"/>
              <a:pathLst>
                <a:path w="557" h="898">
                  <a:moveTo>
                    <a:pt x="0" y="806"/>
                  </a:moveTo>
                  <a:lnTo>
                    <a:pt x="193" y="0"/>
                  </a:lnTo>
                  <a:lnTo>
                    <a:pt x="557" y="0"/>
                  </a:lnTo>
                  <a:lnTo>
                    <a:pt x="344" y="898"/>
                  </a:lnTo>
                  <a:lnTo>
                    <a:pt x="0" y="806"/>
                  </a:lnTo>
                  <a:close/>
                </a:path>
              </a:pathLst>
            </a:custGeom>
            <a:solidFill>
              <a:srgbClr val="7030A0"/>
            </a:solidFill>
            <a:ln>
              <a:noFill/>
            </a:ln>
          </p:spPr>
          <p:txBody>
            <a:bodyPr vert="horz" wrap="square" lIns="91440" tIns="45720" rIns="91440" bIns="45720" numCol="1" anchor="t" anchorCtr="0" compatLnSpc="1"/>
            <a:lstStyle/>
            <a:p>
              <a:endParaRPr lang="zh-CN" altLang="en-US"/>
            </a:p>
          </p:txBody>
        </p:sp>
        <p:sp>
          <p:nvSpPr>
            <p:cNvPr id="50" name="Freeform 44"/>
            <p:cNvSpPr/>
            <p:nvPr/>
          </p:nvSpPr>
          <p:spPr bwMode="auto">
            <a:xfrm>
              <a:off x="3433928" y="1332476"/>
              <a:ext cx="666482" cy="996917"/>
            </a:xfrm>
            <a:custGeom>
              <a:avLst/>
              <a:gdLst>
                <a:gd name="T0" fmla="*/ 155 w 406"/>
                <a:gd name="T1" fmla="*/ 0 h 550"/>
                <a:gd name="T2" fmla="*/ 406 w 406"/>
                <a:gd name="T3" fmla="*/ 550 h 550"/>
                <a:gd name="T4" fmla="*/ 0 w 406"/>
                <a:gd name="T5" fmla="*/ 550 h 550"/>
                <a:gd name="T6" fmla="*/ 155 w 406"/>
                <a:gd name="T7" fmla="*/ 0 h 550"/>
              </a:gdLst>
              <a:ahLst/>
              <a:cxnLst>
                <a:cxn ang="0">
                  <a:pos x="T0" y="T1"/>
                </a:cxn>
                <a:cxn ang="0">
                  <a:pos x="T2" y="T3"/>
                </a:cxn>
                <a:cxn ang="0">
                  <a:pos x="T4" y="T5"/>
                </a:cxn>
                <a:cxn ang="0">
                  <a:pos x="T6" y="T7"/>
                </a:cxn>
              </a:cxnLst>
              <a:rect l="0" t="0" r="r" b="b"/>
              <a:pathLst>
                <a:path w="406" h="550">
                  <a:moveTo>
                    <a:pt x="155" y="0"/>
                  </a:moveTo>
                  <a:lnTo>
                    <a:pt x="406" y="550"/>
                  </a:lnTo>
                  <a:lnTo>
                    <a:pt x="0" y="550"/>
                  </a:lnTo>
                  <a:lnTo>
                    <a:pt x="155" y="0"/>
                  </a:lnTo>
                  <a:close/>
                </a:path>
              </a:pathLst>
            </a:custGeom>
            <a:solidFill>
              <a:srgbClr val="9C0D2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Freeform 45"/>
            <p:cNvSpPr/>
            <p:nvPr/>
          </p:nvSpPr>
          <p:spPr bwMode="auto">
            <a:xfrm>
              <a:off x="2747869" y="1330664"/>
              <a:ext cx="940626" cy="1654881"/>
            </a:xfrm>
            <a:custGeom>
              <a:avLst/>
              <a:gdLst>
                <a:gd name="T0" fmla="*/ 0 w 573"/>
                <a:gd name="T1" fmla="*/ 822 h 913"/>
                <a:gd name="T2" fmla="*/ 208 w 573"/>
                <a:gd name="T3" fmla="*/ 0 h 913"/>
                <a:gd name="T4" fmla="*/ 573 w 573"/>
                <a:gd name="T5" fmla="*/ 0 h 913"/>
                <a:gd name="T6" fmla="*/ 343 w 573"/>
                <a:gd name="T7" fmla="*/ 913 h 913"/>
                <a:gd name="T8" fmla="*/ 0 w 573"/>
                <a:gd name="T9" fmla="*/ 822 h 913"/>
              </a:gdLst>
              <a:ahLst/>
              <a:cxnLst>
                <a:cxn ang="0">
                  <a:pos x="T0" y="T1"/>
                </a:cxn>
                <a:cxn ang="0">
                  <a:pos x="T2" y="T3"/>
                </a:cxn>
                <a:cxn ang="0">
                  <a:pos x="T4" y="T5"/>
                </a:cxn>
                <a:cxn ang="0">
                  <a:pos x="T6" y="T7"/>
                </a:cxn>
                <a:cxn ang="0">
                  <a:pos x="T8" y="T9"/>
                </a:cxn>
              </a:cxnLst>
              <a:rect l="0" t="0" r="r" b="b"/>
              <a:pathLst>
                <a:path w="573" h="913">
                  <a:moveTo>
                    <a:pt x="0" y="822"/>
                  </a:moveTo>
                  <a:lnTo>
                    <a:pt x="208" y="0"/>
                  </a:lnTo>
                  <a:lnTo>
                    <a:pt x="573" y="0"/>
                  </a:lnTo>
                  <a:lnTo>
                    <a:pt x="343" y="913"/>
                  </a:lnTo>
                  <a:lnTo>
                    <a:pt x="0" y="822"/>
                  </a:lnTo>
                  <a:close/>
                </a:path>
              </a:pathLst>
            </a:custGeom>
            <a:gradFill flip="none" rotWithShape="1">
              <a:gsLst>
                <a:gs pos="0">
                  <a:srgbClr val="E95314"/>
                </a:gs>
                <a:gs pos="100000">
                  <a:srgbClr val="C41023"/>
                </a:gs>
              </a:gsLst>
              <a:lin ang="5400000" scaled="0"/>
              <a:tileRect/>
            </a:gradFill>
            <a:ln>
              <a:noFill/>
            </a:ln>
          </p:spPr>
          <p:txBody>
            <a:bodyPr vert="horz" wrap="square" lIns="91440" tIns="45720" rIns="91440" bIns="45720" numCol="1" anchor="t" anchorCtr="0" compatLnSpc="1"/>
            <a:lstStyle/>
            <a:p>
              <a:endParaRPr lang="zh-CN" altLang="en-US"/>
            </a:p>
          </p:txBody>
        </p:sp>
        <p:sp>
          <p:nvSpPr>
            <p:cNvPr id="52" name="Freeform 46"/>
            <p:cNvSpPr/>
            <p:nvPr/>
          </p:nvSpPr>
          <p:spPr bwMode="auto">
            <a:xfrm>
              <a:off x="2641022" y="1907062"/>
              <a:ext cx="666482" cy="1085733"/>
            </a:xfrm>
            <a:custGeom>
              <a:avLst/>
              <a:gdLst>
                <a:gd name="T0" fmla="*/ 172 w 406"/>
                <a:gd name="T1" fmla="*/ 0 h 599"/>
                <a:gd name="T2" fmla="*/ 406 w 406"/>
                <a:gd name="T3" fmla="*/ 599 h 599"/>
                <a:gd name="T4" fmla="*/ 0 w 406"/>
                <a:gd name="T5" fmla="*/ 599 h 599"/>
                <a:gd name="T6" fmla="*/ 172 w 406"/>
                <a:gd name="T7" fmla="*/ 0 h 599"/>
              </a:gdLst>
              <a:ahLst/>
              <a:cxnLst>
                <a:cxn ang="0">
                  <a:pos x="T0" y="T1"/>
                </a:cxn>
                <a:cxn ang="0">
                  <a:pos x="T2" y="T3"/>
                </a:cxn>
                <a:cxn ang="0">
                  <a:pos x="T4" y="T5"/>
                </a:cxn>
                <a:cxn ang="0">
                  <a:pos x="T6" y="T7"/>
                </a:cxn>
              </a:cxnLst>
              <a:rect l="0" t="0" r="r" b="b"/>
              <a:pathLst>
                <a:path w="406" h="599">
                  <a:moveTo>
                    <a:pt x="172" y="0"/>
                  </a:moveTo>
                  <a:lnTo>
                    <a:pt x="406" y="599"/>
                  </a:lnTo>
                  <a:lnTo>
                    <a:pt x="0" y="599"/>
                  </a:lnTo>
                  <a:lnTo>
                    <a:pt x="172" y="0"/>
                  </a:lnTo>
                  <a:close/>
                </a:path>
              </a:pathLst>
            </a:custGeom>
            <a:solidFill>
              <a:srgbClr val="DD81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47"/>
            <p:cNvSpPr/>
            <p:nvPr/>
          </p:nvSpPr>
          <p:spPr bwMode="auto">
            <a:xfrm>
              <a:off x="117866" y="3489356"/>
              <a:ext cx="2516565" cy="1828383"/>
            </a:xfrm>
            <a:custGeom>
              <a:avLst/>
              <a:gdLst>
                <a:gd name="T0" fmla="*/ 0 w 1546"/>
                <a:gd name="T1" fmla="*/ 1005 h 1005"/>
                <a:gd name="T2" fmla="*/ 0 w 1546"/>
                <a:gd name="T3" fmla="*/ 202 h 1005"/>
                <a:gd name="T4" fmla="*/ 1146 w 1546"/>
                <a:gd name="T5" fmla="*/ 0 h 1005"/>
                <a:gd name="T6" fmla="*/ 1546 w 1546"/>
                <a:gd name="T7" fmla="*/ 14 h 1005"/>
                <a:gd name="T8" fmla="*/ 838 w 1546"/>
                <a:gd name="T9" fmla="*/ 1005 h 1005"/>
                <a:gd name="T10" fmla="*/ 0 w 1546"/>
                <a:gd name="T11" fmla="*/ 1005 h 1005"/>
                <a:gd name="connsiteX0" fmla="*/ 0 w 9916"/>
                <a:gd name="connsiteY0" fmla="*/ 10028 h 10028"/>
                <a:gd name="connsiteX1" fmla="*/ 0 w 9916"/>
                <a:gd name="connsiteY1" fmla="*/ 2038 h 10028"/>
                <a:gd name="connsiteX2" fmla="*/ 7413 w 9916"/>
                <a:gd name="connsiteY2" fmla="*/ 28 h 10028"/>
                <a:gd name="connsiteX3" fmla="*/ 9916 w 9916"/>
                <a:gd name="connsiteY3" fmla="*/ 0 h 10028"/>
                <a:gd name="connsiteX4" fmla="*/ 5420 w 9916"/>
                <a:gd name="connsiteY4" fmla="*/ 10028 h 10028"/>
                <a:gd name="connsiteX5" fmla="*/ 0 w 9916"/>
                <a:gd name="connsiteY5" fmla="*/ 10028 h 10028"/>
                <a:gd name="connsiteX0-1" fmla="*/ 0 w 10000"/>
                <a:gd name="connsiteY0-2" fmla="*/ 10009 h 10009"/>
                <a:gd name="connsiteX1-3" fmla="*/ 0 w 10000"/>
                <a:gd name="connsiteY1-4" fmla="*/ 2041 h 10009"/>
                <a:gd name="connsiteX2-5" fmla="*/ 7464 w 10000"/>
                <a:gd name="connsiteY2-6" fmla="*/ 0 h 10009"/>
                <a:gd name="connsiteX3-7" fmla="*/ 10000 w 10000"/>
                <a:gd name="connsiteY3-8" fmla="*/ 9 h 10009"/>
                <a:gd name="connsiteX4-9" fmla="*/ 5466 w 10000"/>
                <a:gd name="connsiteY4-10" fmla="*/ 10009 h 10009"/>
                <a:gd name="connsiteX5-11" fmla="*/ 0 w 10000"/>
                <a:gd name="connsiteY5-12" fmla="*/ 10009 h 1000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10000" h="10009">
                  <a:moveTo>
                    <a:pt x="0" y="10009"/>
                  </a:moveTo>
                  <a:lnTo>
                    <a:pt x="0" y="2041"/>
                  </a:lnTo>
                  <a:lnTo>
                    <a:pt x="7464" y="0"/>
                  </a:lnTo>
                  <a:lnTo>
                    <a:pt x="10000" y="9"/>
                  </a:lnTo>
                  <a:lnTo>
                    <a:pt x="5466" y="10009"/>
                  </a:lnTo>
                  <a:lnTo>
                    <a:pt x="0" y="10009"/>
                  </a:lnTo>
                  <a:close/>
                </a:path>
              </a:pathLst>
            </a:custGeom>
            <a:gradFill flip="none" rotWithShape="1">
              <a:gsLst>
                <a:gs pos="0">
                  <a:srgbClr val="F8B52B"/>
                </a:gs>
                <a:gs pos="100000">
                  <a:srgbClr val="EA5712"/>
                </a:gs>
              </a:gsLst>
              <a:lin ang="0" scaled="1"/>
              <a:tileRect/>
            </a:gradFill>
            <a:ln>
              <a:noFill/>
            </a:ln>
          </p:spPr>
          <p:txBody>
            <a:bodyPr vert="horz" wrap="square" lIns="91440" tIns="45720" rIns="91440" bIns="45720" numCol="1" anchor="t" anchorCtr="0" compatLnSpc="1"/>
            <a:lstStyle/>
            <a:p>
              <a:endParaRPr lang="zh-CN" altLang="en-US"/>
            </a:p>
          </p:txBody>
        </p:sp>
        <p:sp>
          <p:nvSpPr>
            <p:cNvPr id="54" name="Freeform 48"/>
            <p:cNvSpPr/>
            <p:nvPr/>
          </p:nvSpPr>
          <p:spPr bwMode="auto">
            <a:xfrm>
              <a:off x="1982749" y="1907062"/>
              <a:ext cx="943908" cy="1584119"/>
            </a:xfrm>
            <a:custGeom>
              <a:avLst/>
              <a:gdLst>
                <a:gd name="T0" fmla="*/ 0 w 575"/>
                <a:gd name="T1" fmla="*/ 873 h 887"/>
                <a:gd name="T2" fmla="*/ 210 w 575"/>
                <a:gd name="T3" fmla="*/ 0 h 887"/>
                <a:gd name="T4" fmla="*/ 575 w 575"/>
                <a:gd name="T5" fmla="*/ 0 h 887"/>
                <a:gd name="T6" fmla="*/ 398 w 575"/>
                <a:gd name="T7" fmla="*/ 887 h 887"/>
                <a:gd name="T8" fmla="*/ 0 w 575"/>
                <a:gd name="T9" fmla="*/ 873 h 887"/>
                <a:gd name="connsiteX0" fmla="*/ 0 w 10000"/>
                <a:gd name="connsiteY0" fmla="*/ 9842 h 9853"/>
                <a:gd name="connsiteX1" fmla="*/ 3652 w 10000"/>
                <a:gd name="connsiteY1" fmla="*/ 0 h 9853"/>
                <a:gd name="connsiteX2" fmla="*/ 10000 w 10000"/>
                <a:gd name="connsiteY2" fmla="*/ 0 h 9853"/>
                <a:gd name="connsiteX3" fmla="*/ 6922 w 10000"/>
                <a:gd name="connsiteY3" fmla="*/ 9853 h 9853"/>
                <a:gd name="connsiteX4" fmla="*/ 0 w 10000"/>
                <a:gd name="connsiteY4" fmla="*/ 9842 h 9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9853">
                  <a:moveTo>
                    <a:pt x="0" y="9842"/>
                  </a:moveTo>
                  <a:lnTo>
                    <a:pt x="3652" y="0"/>
                  </a:lnTo>
                  <a:lnTo>
                    <a:pt x="10000" y="0"/>
                  </a:lnTo>
                  <a:lnTo>
                    <a:pt x="6922" y="9853"/>
                  </a:lnTo>
                  <a:lnTo>
                    <a:pt x="0" y="9842"/>
                  </a:lnTo>
                  <a:close/>
                </a:path>
              </a:pathLst>
            </a:custGeom>
            <a:gradFill flip="none" rotWithShape="1">
              <a:gsLst>
                <a:gs pos="0">
                  <a:srgbClr val="F7ED11"/>
                </a:gs>
                <a:gs pos="100000">
                  <a:srgbClr val="F49B01"/>
                </a:gs>
              </a:gsLst>
              <a:lin ang="5400000" scaled="1"/>
              <a:tileRect/>
            </a:gradFill>
            <a:ln>
              <a:noFill/>
            </a:ln>
          </p:spPr>
          <p:txBody>
            <a:bodyPr vert="horz" wrap="square" lIns="91440" tIns="45720" rIns="91440" bIns="45720" numCol="1" anchor="t" anchorCtr="0" compatLnSpc="1"/>
            <a:lstStyle/>
            <a:p>
              <a:endParaRPr lang="zh-CN" altLang="en-US"/>
            </a:p>
          </p:txBody>
        </p:sp>
      </p:grpSp>
    </p:spTree>
  </p:cSld>
  <p:clrMapOvr>
    <a:masterClrMapping/>
  </p:clrMapOvr>
  <p:transition spd="med"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wipe(up)">
                                      <p:cBhvr>
                                        <p:cTn id="7" dur="1000"/>
                                        <p:tgtEl>
                                          <p:spTgt spid="46"/>
                                        </p:tgtEl>
                                      </p:cBhvr>
                                    </p:animEffect>
                                  </p:childTnLst>
                                </p:cTn>
                              </p:par>
                              <p:par>
                                <p:cTn id="8" presetID="22" presetClass="entr" presetSubtype="1" fill="hold" nodeType="withEffect">
                                  <p:stCondLst>
                                    <p:cond delay="0"/>
                                  </p:stCondLst>
                                  <p:childTnLst>
                                    <p:set>
                                      <p:cBhvr>
                                        <p:cTn id="9" dur="1" fill="hold">
                                          <p:stCondLst>
                                            <p:cond delay="0"/>
                                          </p:stCondLst>
                                        </p:cTn>
                                        <p:tgtEl>
                                          <p:spTgt spid="43"/>
                                        </p:tgtEl>
                                        <p:attrNameLst>
                                          <p:attrName>style.visibility</p:attrName>
                                        </p:attrNameLst>
                                      </p:cBhvr>
                                      <p:to>
                                        <p:strVal val="visible"/>
                                      </p:to>
                                    </p:set>
                                    <p:animEffect transition="in" filter="wipe(up)">
                                      <p:cBhvr>
                                        <p:cTn id="10" dur="1000"/>
                                        <p:tgtEl>
                                          <p:spTgt spid="43"/>
                                        </p:tgtEl>
                                      </p:cBhvr>
                                    </p:animEffect>
                                  </p:childTnLst>
                                </p:cTn>
                              </p:par>
                              <p:par>
                                <p:cTn id="11" presetID="31" presetClass="entr" presetSubtype="0" fill="hold" nodeType="withEffect">
                                  <p:stCondLst>
                                    <p:cond delay="0"/>
                                  </p:stCondLst>
                                  <p:childTnLst>
                                    <p:set>
                                      <p:cBhvr>
                                        <p:cTn id="12" dur="1" fill="hold">
                                          <p:stCondLst>
                                            <p:cond delay="0"/>
                                          </p:stCondLst>
                                        </p:cTn>
                                        <p:tgtEl>
                                          <p:spTgt spid="96"/>
                                        </p:tgtEl>
                                        <p:attrNameLst>
                                          <p:attrName>style.visibility</p:attrName>
                                        </p:attrNameLst>
                                      </p:cBhvr>
                                      <p:to>
                                        <p:strVal val="visible"/>
                                      </p:to>
                                    </p:set>
                                    <p:anim calcmode="lin" valueType="num">
                                      <p:cBhvr>
                                        <p:cTn id="13" dur="1000" fill="hold"/>
                                        <p:tgtEl>
                                          <p:spTgt spid="96"/>
                                        </p:tgtEl>
                                        <p:attrNameLst>
                                          <p:attrName>ppt_w</p:attrName>
                                        </p:attrNameLst>
                                      </p:cBhvr>
                                      <p:tavLst>
                                        <p:tav tm="0">
                                          <p:val>
                                            <p:fltVal val="0"/>
                                          </p:val>
                                        </p:tav>
                                        <p:tav tm="100000">
                                          <p:val>
                                            <p:strVal val="#ppt_w"/>
                                          </p:val>
                                        </p:tav>
                                      </p:tavLst>
                                    </p:anim>
                                    <p:anim calcmode="lin" valueType="num">
                                      <p:cBhvr>
                                        <p:cTn id="14" dur="1000" fill="hold"/>
                                        <p:tgtEl>
                                          <p:spTgt spid="96"/>
                                        </p:tgtEl>
                                        <p:attrNameLst>
                                          <p:attrName>ppt_h</p:attrName>
                                        </p:attrNameLst>
                                      </p:cBhvr>
                                      <p:tavLst>
                                        <p:tav tm="0">
                                          <p:val>
                                            <p:fltVal val="0"/>
                                          </p:val>
                                        </p:tav>
                                        <p:tav tm="100000">
                                          <p:val>
                                            <p:strVal val="#ppt_h"/>
                                          </p:val>
                                        </p:tav>
                                      </p:tavLst>
                                    </p:anim>
                                    <p:anim calcmode="lin" valueType="num">
                                      <p:cBhvr>
                                        <p:cTn id="15" dur="1000" fill="hold"/>
                                        <p:tgtEl>
                                          <p:spTgt spid="96"/>
                                        </p:tgtEl>
                                        <p:attrNameLst>
                                          <p:attrName>style.rotation</p:attrName>
                                        </p:attrNameLst>
                                      </p:cBhvr>
                                      <p:tavLst>
                                        <p:tav tm="0">
                                          <p:val>
                                            <p:fltVal val="90"/>
                                          </p:val>
                                        </p:tav>
                                        <p:tav tm="100000">
                                          <p:val>
                                            <p:fltVal val="0"/>
                                          </p:val>
                                        </p:tav>
                                      </p:tavLst>
                                    </p:anim>
                                    <p:animEffect transition="in" filter="fade">
                                      <p:cBhvr>
                                        <p:cTn id="16" dur="1000"/>
                                        <p:tgtEl>
                                          <p:spTgt spid="96"/>
                                        </p:tgtEl>
                                      </p:cBhvr>
                                    </p:animEffect>
                                  </p:childTnLst>
                                </p:cTn>
                              </p:par>
                            </p:childTnLst>
                          </p:cTn>
                        </p:par>
                        <p:par>
                          <p:cTn id="17" fill="hold">
                            <p:stCondLst>
                              <p:cond delay="1000"/>
                            </p:stCondLst>
                            <p:childTnLst>
                              <p:par>
                                <p:cTn id="18" presetID="49" presetClass="entr" presetSubtype="0" decel="100000" fill="hold" grpId="0" nodeType="afterEffect">
                                  <p:stCondLst>
                                    <p:cond delay="0"/>
                                  </p:stCondLst>
                                  <p:childTnLst>
                                    <p:set>
                                      <p:cBhvr>
                                        <p:cTn id="19" dur="1" fill="hold">
                                          <p:stCondLst>
                                            <p:cond delay="0"/>
                                          </p:stCondLst>
                                        </p:cTn>
                                        <p:tgtEl>
                                          <p:spTgt spid="22"/>
                                        </p:tgtEl>
                                        <p:attrNameLst>
                                          <p:attrName>style.visibility</p:attrName>
                                        </p:attrNameLst>
                                      </p:cBhvr>
                                      <p:to>
                                        <p:strVal val="visible"/>
                                      </p:to>
                                    </p:set>
                                    <p:anim calcmode="lin" valueType="num">
                                      <p:cBhvr>
                                        <p:cTn id="20" dur="2000" fill="hold"/>
                                        <p:tgtEl>
                                          <p:spTgt spid="22"/>
                                        </p:tgtEl>
                                        <p:attrNameLst>
                                          <p:attrName>ppt_w</p:attrName>
                                        </p:attrNameLst>
                                      </p:cBhvr>
                                      <p:tavLst>
                                        <p:tav tm="0">
                                          <p:val>
                                            <p:fltVal val="0"/>
                                          </p:val>
                                        </p:tav>
                                        <p:tav tm="100000">
                                          <p:val>
                                            <p:strVal val="#ppt_w"/>
                                          </p:val>
                                        </p:tav>
                                      </p:tavLst>
                                    </p:anim>
                                    <p:anim calcmode="lin" valueType="num">
                                      <p:cBhvr>
                                        <p:cTn id="21" dur="2000" fill="hold"/>
                                        <p:tgtEl>
                                          <p:spTgt spid="22"/>
                                        </p:tgtEl>
                                        <p:attrNameLst>
                                          <p:attrName>ppt_h</p:attrName>
                                        </p:attrNameLst>
                                      </p:cBhvr>
                                      <p:tavLst>
                                        <p:tav tm="0">
                                          <p:val>
                                            <p:fltVal val="0"/>
                                          </p:val>
                                        </p:tav>
                                        <p:tav tm="100000">
                                          <p:val>
                                            <p:strVal val="#ppt_h"/>
                                          </p:val>
                                        </p:tav>
                                      </p:tavLst>
                                    </p:anim>
                                    <p:anim calcmode="lin" valueType="num">
                                      <p:cBhvr>
                                        <p:cTn id="22" dur="2000" fill="hold"/>
                                        <p:tgtEl>
                                          <p:spTgt spid="22"/>
                                        </p:tgtEl>
                                        <p:attrNameLst>
                                          <p:attrName>style.rotation</p:attrName>
                                        </p:attrNameLst>
                                      </p:cBhvr>
                                      <p:tavLst>
                                        <p:tav tm="0">
                                          <p:val>
                                            <p:fltVal val="360"/>
                                          </p:val>
                                        </p:tav>
                                        <p:tav tm="100000">
                                          <p:val>
                                            <p:fltVal val="0"/>
                                          </p:val>
                                        </p:tav>
                                      </p:tavLst>
                                    </p:anim>
                                    <p:animEffect>
                                      <p:cBhvr>
                                        <p:cTn id="23" dur="2000"/>
                                        <p:tgtEl>
                                          <p:spTgt spid="22"/>
                                        </p:tgtEl>
                                      </p:cBhvr>
                                    </p:animEffect>
                                  </p:childTnLst>
                                </p:cTn>
                              </p:par>
                              <p:par>
                                <p:cTn id="24" presetID="49" presetClass="entr" presetSubtype="0" decel="100000" fill="hold" grpId="0" nodeType="withEffect">
                                  <p:stCondLst>
                                    <p:cond delay="0"/>
                                  </p:stCondLst>
                                  <p:childTnLst>
                                    <p:set>
                                      <p:cBhvr>
                                        <p:cTn id="25" dur="1" fill="hold">
                                          <p:stCondLst>
                                            <p:cond delay="0"/>
                                          </p:stCondLst>
                                        </p:cTn>
                                        <p:tgtEl>
                                          <p:spTgt spid="23"/>
                                        </p:tgtEl>
                                        <p:attrNameLst>
                                          <p:attrName>style.visibility</p:attrName>
                                        </p:attrNameLst>
                                      </p:cBhvr>
                                      <p:to>
                                        <p:strVal val="visible"/>
                                      </p:to>
                                    </p:set>
                                    <p:anim calcmode="lin" valueType="num">
                                      <p:cBhvr>
                                        <p:cTn id="26" dur="1750" fill="hold"/>
                                        <p:tgtEl>
                                          <p:spTgt spid="23"/>
                                        </p:tgtEl>
                                        <p:attrNameLst>
                                          <p:attrName>ppt_w</p:attrName>
                                        </p:attrNameLst>
                                      </p:cBhvr>
                                      <p:tavLst>
                                        <p:tav tm="0">
                                          <p:val>
                                            <p:fltVal val="0"/>
                                          </p:val>
                                        </p:tav>
                                        <p:tav tm="100000">
                                          <p:val>
                                            <p:strVal val="#ppt_w"/>
                                          </p:val>
                                        </p:tav>
                                      </p:tavLst>
                                    </p:anim>
                                    <p:anim calcmode="lin" valueType="num">
                                      <p:cBhvr>
                                        <p:cTn id="27" dur="1750" fill="hold"/>
                                        <p:tgtEl>
                                          <p:spTgt spid="23"/>
                                        </p:tgtEl>
                                        <p:attrNameLst>
                                          <p:attrName>ppt_h</p:attrName>
                                        </p:attrNameLst>
                                      </p:cBhvr>
                                      <p:tavLst>
                                        <p:tav tm="0">
                                          <p:val>
                                            <p:fltVal val="0"/>
                                          </p:val>
                                        </p:tav>
                                        <p:tav tm="100000">
                                          <p:val>
                                            <p:strVal val="#ppt_h"/>
                                          </p:val>
                                        </p:tav>
                                      </p:tavLst>
                                    </p:anim>
                                    <p:anim calcmode="lin" valueType="num">
                                      <p:cBhvr>
                                        <p:cTn id="28" dur="1750" fill="hold"/>
                                        <p:tgtEl>
                                          <p:spTgt spid="23"/>
                                        </p:tgtEl>
                                        <p:attrNameLst>
                                          <p:attrName>style.rotation</p:attrName>
                                        </p:attrNameLst>
                                      </p:cBhvr>
                                      <p:tavLst>
                                        <p:tav tm="0">
                                          <p:val>
                                            <p:fltVal val="360"/>
                                          </p:val>
                                        </p:tav>
                                        <p:tav tm="100000">
                                          <p:val>
                                            <p:fltVal val="0"/>
                                          </p:val>
                                        </p:tav>
                                      </p:tavLst>
                                    </p:anim>
                                    <p:animEffect>
                                      <p:cBhvr>
                                        <p:cTn id="29" dur="1750"/>
                                        <p:tgtEl>
                                          <p:spTgt spid="23"/>
                                        </p:tgtEl>
                                      </p:cBhvr>
                                    </p:animEffect>
                                  </p:childTnLst>
                                </p:cTn>
                              </p:par>
                              <p:par>
                                <p:cTn id="30" presetID="49" presetClass="entr" presetSubtype="0" decel="100000" fill="hold" grpId="0" nodeType="withEffect">
                                  <p:stCondLst>
                                    <p:cond delay="0"/>
                                  </p:stCondLst>
                                  <p:childTnLst>
                                    <p:set>
                                      <p:cBhvr>
                                        <p:cTn id="31" dur="1" fill="hold">
                                          <p:stCondLst>
                                            <p:cond delay="0"/>
                                          </p:stCondLst>
                                        </p:cTn>
                                        <p:tgtEl>
                                          <p:spTgt spid="24"/>
                                        </p:tgtEl>
                                        <p:attrNameLst>
                                          <p:attrName>style.visibility</p:attrName>
                                        </p:attrNameLst>
                                      </p:cBhvr>
                                      <p:to>
                                        <p:strVal val="visible"/>
                                      </p:to>
                                    </p:set>
                                    <p:anim calcmode="lin" valueType="num">
                                      <p:cBhvr>
                                        <p:cTn id="32" dur="1500" fill="hold"/>
                                        <p:tgtEl>
                                          <p:spTgt spid="24"/>
                                        </p:tgtEl>
                                        <p:attrNameLst>
                                          <p:attrName>ppt_w</p:attrName>
                                        </p:attrNameLst>
                                      </p:cBhvr>
                                      <p:tavLst>
                                        <p:tav tm="0">
                                          <p:val>
                                            <p:fltVal val="0"/>
                                          </p:val>
                                        </p:tav>
                                        <p:tav tm="100000">
                                          <p:val>
                                            <p:strVal val="#ppt_w"/>
                                          </p:val>
                                        </p:tav>
                                      </p:tavLst>
                                    </p:anim>
                                    <p:anim calcmode="lin" valueType="num">
                                      <p:cBhvr>
                                        <p:cTn id="33" dur="1500" fill="hold"/>
                                        <p:tgtEl>
                                          <p:spTgt spid="24"/>
                                        </p:tgtEl>
                                        <p:attrNameLst>
                                          <p:attrName>ppt_h</p:attrName>
                                        </p:attrNameLst>
                                      </p:cBhvr>
                                      <p:tavLst>
                                        <p:tav tm="0">
                                          <p:val>
                                            <p:fltVal val="0"/>
                                          </p:val>
                                        </p:tav>
                                        <p:tav tm="100000">
                                          <p:val>
                                            <p:strVal val="#ppt_h"/>
                                          </p:val>
                                        </p:tav>
                                      </p:tavLst>
                                    </p:anim>
                                    <p:anim calcmode="lin" valueType="num">
                                      <p:cBhvr>
                                        <p:cTn id="34" dur="1500" fill="hold"/>
                                        <p:tgtEl>
                                          <p:spTgt spid="24"/>
                                        </p:tgtEl>
                                        <p:attrNameLst>
                                          <p:attrName>style.rotation</p:attrName>
                                        </p:attrNameLst>
                                      </p:cBhvr>
                                      <p:tavLst>
                                        <p:tav tm="0">
                                          <p:val>
                                            <p:fltVal val="360"/>
                                          </p:val>
                                        </p:tav>
                                        <p:tav tm="100000">
                                          <p:val>
                                            <p:fltVal val="0"/>
                                          </p:val>
                                        </p:tav>
                                      </p:tavLst>
                                    </p:anim>
                                    <p:animEffect>
                                      <p:cBhvr>
                                        <p:cTn id="35" dur="1500"/>
                                        <p:tgtEl>
                                          <p:spTgt spid="24"/>
                                        </p:tgtEl>
                                      </p:cBhvr>
                                    </p:animEffect>
                                  </p:childTnLst>
                                </p:cTn>
                              </p:par>
                              <p:par>
                                <p:cTn id="36" presetID="49" presetClass="entr" presetSubtype="0" decel="100000" fill="hold" grpId="0" nodeType="withEffect">
                                  <p:stCondLst>
                                    <p:cond delay="0"/>
                                  </p:stCondLst>
                                  <p:childTnLst>
                                    <p:set>
                                      <p:cBhvr>
                                        <p:cTn id="37" dur="1" fill="hold">
                                          <p:stCondLst>
                                            <p:cond delay="0"/>
                                          </p:stCondLst>
                                        </p:cTn>
                                        <p:tgtEl>
                                          <p:spTgt spid="37"/>
                                        </p:tgtEl>
                                        <p:attrNameLst>
                                          <p:attrName>style.visibility</p:attrName>
                                        </p:attrNameLst>
                                      </p:cBhvr>
                                      <p:to>
                                        <p:strVal val="visible"/>
                                      </p:to>
                                    </p:set>
                                    <p:anim calcmode="lin" valueType="num">
                                      <p:cBhvr>
                                        <p:cTn id="38" dur="1250" fill="hold"/>
                                        <p:tgtEl>
                                          <p:spTgt spid="37"/>
                                        </p:tgtEl>
                                        <p:attrNameLst>
                                          <p:attrName>ppt_w</p:attrName>
                                        </p:attrNameLst>
                                      </p:cBhvr>
                                      <p:tavLst>
                                        <p:tav tm="0">
                                          <p:val>
                                            <p:fltVal val="0"/>
                                          </p:val>
                                        </p:tav>
                                        <p:tav tm="100000">
                                          <p:val>
                                            <p:strVal val="#ppt_w"/>
                                          </p:val>
                                        </p:tav>
                                      </p:tavLst>
                                    </p:anim>
                                    <p:anim calcmode="lin" valueType="num">
                                      <p:cBhvr>
                                        <p:cTn id="39" dur="1250" fill="hold"/>
                                        <p:tgtEl>
                                          <p:spTgt spid="37"/>
                                        </p:tgtEl>
                                        <p:attrNameLst>
                                          <p:attrName>ppt_h</p:attrName>
                                        </p:attrNameLst>
                                      </p:cBhvr>
                                      <p:tavLst>
                                        <p:tav tm="0">
                                          <p:val>
                                            <p:fltVal val="0"/>
                                          </p:val>
                                        </p:tav>
                                        <p:tav tm="100000">
                                          <p:val>
                                            <p:strVal val="#ppt_h"/>
                                          </p:val>
                                        </p:tav>
                                      </p:tavLst>
                                    </p:anim>
                                    <p:anim calcmode="lin" valueType="num">
                                      <p:cBhvr>
                                        <p:cTn id="40" dur="1250" fill="hold"/>
                                        <p:tgtEl>
                                          <p:spTgt spid="37"/>
                                        </p:tgtEl>
                                        <p:attrNameLst>
                                          <p:attrName>style.rotation</p:attrName>
                                        </p:attrNameLst>
                                      </p:cBhvr>
                                      <p:tavLst>
                                        <p:tav tm="0">
                                          <p:val>
                                            <p:fltVal val="360"/>
                                          </p:val>
                                        </p:tav>
                                        <p:tav tm="100000">
                                          <p:val>
                                            <p:fltVal val="0"/>
                                          </p:val>
                                        </p:tav>
                                      </p:tavLst>
                                    </p:anim>
                                    <p:animEffect>
                                      <p:cBhvr>
                                        <p:cTn id="41" dur="1250"/>
                                        <p:tgtEl>
                                          <p:spTgt spid="37"/>
                                        </p:tgtEl>
                                      </p:cBhvr>
                                    </p:animEffect>
                                  </p:childTnLst>
                                </p:cTn>
                              </p:par>
                              <p:par>
                                <p:cTn id="42" presetID="49" presetClass="entr" presetSubtype="0" decel="100000" fill="hold" nodeType="withEffect">
                                  <p:stCondLst>
                                    <p:cond delay="0"/>
                                  </p:stCondLst>
                                  <p:childTnLst>
                                    <p:set>
                                      <p:cBhvr>
                                        <p:cTn id="43" dur="1" fill="hold">
                                          <p:stCondLst>
                                            <p:cond delay="0"/>
                                          </p:stCondLst>
                                        </p:cTn>
                                        <p:tgtEl>
                                          <p:spTgt spid="38"/>
                                        </p:tgtEl>
                                        <p:attrNameLst>
                                          <p:attrName>style.visibility</p:attrName>
                                        </p:attrNameLst>
                                      </p:cBhvr>
                                      <p:to>
                                        <p:strVal val="visible"/>
                                      </p:to>
                                    </p:set>
                                    <p:anim calcmode="lin" valueType="num">
                                      <p:cBhvr>
                                        <p:cTn id="44" dur="1000" fill="hold"/>
                                        <p:tgtEl>
                                          <p:spTgt spid="38"/>
                                        </p:tgtEl>
                                        <p:attrNameLst>
                                          <p:attrName>ppt_w</p:attrName>
                                        </p:attrNameLst>
                                      </p:cBhvr>
                                      <p:tavLst>
                                        <p:tav tm="0">
                                          <p:val>
                                            <p:fltVal val="0"/>
                                          </p:val>
                                        </p:tav>
                                        <p:tav tm="100000">
                                          <p:val>
                                            <p:strVal val="#ppt_w"/>
                                          </p:val>
                                        </p:tav>
                                      </p:tavLst>
                                    </p:anim>
                                    <p:anim calcmode="lin" valueType="num">
                                      <p:cBhvr>
                                        <p:cTn id="45" dur="1000" fill="hold"/>
                                        <p:tgtEl>
                                          <p:spTgt spid="38"/>
                                        </p:tgtEl>
                                        <p:attrNameLst>
                                          <p:attrName>ppt_h</p:attrName>
                                        </p:attrNameLst>
                                      </p:cBhvr>
                                      <p:tavLst>
                                        <p:tav tm="0">
                                          <p:val>
                                            <p:fltVal val="0"/>
                                          </p:val>
                                        </p:tav>
                                        <p:tav tm="100000">
                                          <p:val>
                                            <p:strVal val="#ppt_h"/>
                                          </p:val>
                                        </p:tav>
                                      </p:tavLst>
                                    </p:anim>
                                    <p:anim calcmode="lin" valueType="num">
                                      <p:cBhvr>
                                        <p:cTn id="46" dur="1000" fill="hold"/>
                                        <p:tgtEl>
                                          <p:spTgt spid="38"/>
                                        </p:tgtEl>
                                        <p:attrNameLst>
                                          <p:attrName>style.rotation</p:attrName>
                                        </p:attrNameLst>
                                      </p:cBhvr>
                                      <p:tavLst>
                                        <p:tav tm="0">
                                          <p:val>
                                            <p:fltVal val="360"/>
                                          </p:val>
                                        </p:tav>
                                        <p:tav tm="100000">
                                          <p:val>
                                            <p:fltVal val="0"/>
                                          </p:val>
                                        </p:tav>
                                      </p:tavLst>
                                    </p:anim>
                                    <p:animEffect>
                                      <p:cBhvr>
                                        <p:cTn id="47" dur="1000"/>
                                        <p:tgtEl>
                                          <p:spTgt spid="38"/>
                                        </p:tgtEl>
                                      </p:cBhvr>
                                    </p:animEffect>
                                  </p:childTnLst>
                                </p:cTn>
                              </p:par>
                            </p:childTnLst>
                          </p:cTn>
                        </p:par>
                        <p:par>
                          <p:cTn id="48" fill="hold">
                            <p:stCondLst>
                              <p:cond delay="3000"/>
                            </p:stCondLst>
                            <p:childTnLst>
                              <p:par>
                                <p:cTn id="49" presetID="42" presetClass="entr" presetSubtype="0" fill="hold" grpId="0" nodeType="afterEffect">
                                  <p:stCondLst>
                                    <p:cond delay="0"/>
                                  </p:stCondLst>
                                  <p:childTnLst>
                                    <p:set>
                                      <p:cBhvr>
                                        <p:cTn id="50" dur="1" fill="hold">
                                          <p:stCondLst>
                                            <p:cond delay="0"/>
                                          </p:stCondLst>
                                        </p:cTn>
                                        <p:tgtEl>
                                          <p:spTgt spid="41"/>
                                        </p:tgtEl>
                                        <p:attrNameLst>
                                          <p:attrName>style.visibility</p:attrName>
                                        </p:attrNameLst>
                                      </p:cBhvr>
                                      <p:to>
                                        <p:strVal val="visible"/>
                                      </p:to>
                                    </p:set>
                                    <p:animEffect>
                                      <p:cBhvr>
                                        <p:cTn id="51" dur="750"/>
                                        <p:tgtEl>
                                          <p:spTgt spid="41"/>
                                        </p:tgtEl>
                                      </p:cBhvr>
                                    </p:animEffect>
                                    <p:anim calcmode="lin" valueType="num">
                                      <p:cBhvr>
                                        <p:cTn id="52" dur="750" fill="hold"/>
                                        <p:tgtEl>
                                          <p:spTgt spid="41"/>
                                        </p:tgtEl>
                                        <p:attrNameLst>
                                          <p:attrName>ppt_x</p:attrName>
                                        </p:attrNameLst>
                                      </p:cBhvr>
                                      <p:tavLst>
                                        <p:tav tm="0">
                                          <p:val>
                                            <p:strVal val="#ppt_x"/>
                                          </p:val>
                                        </p:tav>
                                        <p:tav tm="100000">
                                          <p:val>
                                            <p:strVal val="#ppt_x"/>
                                          </p:val>
                                        </p:tav>
                                      </p:tavLst>
                                    </p:anim>
                                    <p:anim calcmode="lin" valueType="num">
                                      <p:cBhvr>
                                        <p:cTn id="53" dur="750" fill="hold"/>
                                        <p:tgtEl>
                                          <p:spTgt spid="4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bldLvl="0" animBg="1" autoUpdateAnimBg="0"/>
      <p:bldP spid="23" grpId="0" bldLvl="0" animBg="1" autoUpdateAnimBg="0"/>
      <p:bldP spid="24" grpId="0" bldLvl="0" animBg="1" autoUpdateAnimBg="0"/>
      <p:bldP spid="37" grpId="0" bldLvl="0" animBg="1" autoUpdateAnimBg="0"/>
      <p:bldP spid="41" grpId="0" bldLvl="0" animBg="1" autoUpdateAnimBg="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53975" y="88460"/>
            <a:ext cx="641111" cy="353788"/>
            <a:chOff x="0" y="252065"/>
            <a:chExt cx="641111" cy="392113"/>
          </a:xfrm>
        </p:grpSpPr>
        <p:sp>
          <p:nvSpPr>
            <p:cNvPr id="20" name="矩形 59"/>
            <p:cNvSpPr>
              <a:spLocks noChangeArrowheads="1"/>
            </p:cNvSpPr>
            <p:nvPr/>
          </p:nvSpPr>
          <p:spPr bwMode="auto">
            <a:xfrm>
              <a:off x="0" y="252065"/>
              <a:ext cx="227013" cy="392112"/>
            </a:xfrm>
            <a:prstGeom prst="rect">
              <a:avLst/>
            </a:prstGeom>
            <a:solidFill>
              <a:srgbClr val="7030A0"/>
            </a:solidFill>
            <a:ln>
              <a:noFill/>
            </a:ln>
          </p:spPr>
          <p:txBody>
            <a:bodyPr anchor="ctr"/>
            <a:lstStyle>
              <a:lvl1pPr>
                <a:lnSpc>
                  <a:spcPct val="90000"/>
                </a:lnSpc>
                <a:spcBef>
                  <a:spcPts val="1000"/>
                </a:spcBef>
                <a:buChar char="•"/>
                <a:defRPr sz="2800">
                  <a:solidFill>
                    <a:schemeClr val="tx1"/>
                  </a:solidFill>
                  <a:latin typeface="Calibri" pitchFamily="34" charset="0"/>
                  <a:ea typeface="宋体" charset="-122"/>
                </a:defRPr>
              </a:lvl1pPr>
              <a:lvl2pPr marL="742950" indent="-285750">
                <a:lnSpc>
                  <a:spcPct val="90000"/>
                </a:lnSpc>
                <a:spcBef>
                  <a:spcPts val="500"/>
                </a:spcBef>
                <a:buChar char="•"/>
                <a:defRPr sz="2400">
                  <a:solidFill>
                    <a:schemeClr val="tx1"/>
                  </a:solidFill>
                  <a:latin typeface="Calibri" pitchFamily="34" charset="0"/>
                  <a:ea typeface="宋体" charset="-122"/>
                </a:defRPr>
              </a:lvl2pPr>
              <a:lvl3pPr marL="1143000" indent="-228600">
                <a:lnSpc>
                  <a:spcPct val="90000"/>
                </a:lnSpc>
                <a:spcBef>
                  <a:spcPts val="500"/>
                </a:spcBef>
                <a:buChar char="•"/>
                <a:defRPr sz="2000">
                  <a:solidFill>
                    <a:schemeClr val="tx1"/>
                  </a:solidFill>
                  <a:latin typeface="Calibri" pitchFamily="34" charset="0"/>
                  <a:ea typeface="宋体" charset="-122"/>
                </a:defRPr>
              </a:lvl3pPr>
              <a:lvl4pPr marL="1600200" indent="-228600">
                <a:lnSpc>
                  <a:spcPct val="90000"/>
                </a:lnSpc>
                <a:spcBef>
                  <a:spcPts val="500"/>
                </a:spcBef>
                <a:buChar char="•"/>
                <a:defRPr>
                  <a:solidFill>
                    <a:schemeClr val="tx1"/>
                  </a:solidFill>
                  <a:latin typeface="Calibri" pitchFamily="34" charset="0"/>
                  <a:ea typeface="宋体" charset="-122"/>
                </a:defRPr>
              </a:lvl4pPr>
              <a:lvl5pPr marL="2057400" indent="-228600">
                <a:lnSpc>
                  <a:spcPct val="90000"/>
                </a:lnSpc>
                <a:spcBef>
                  <a:spcPts val="500"/>
                </a:spcBef>
                <a:buChar char="•"/>
                <a:defRPr>
                  <a:solidFill>
                    <a:schemeClr val="tx1"/>
                  </a:solidFill>
                  <a:latin typeface="Calibri" pitchFamily="34" charset="0"/>
                  <a:ea typeface="宋体" charset="-122"/>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pitchFamily="34" charset="0"/>
                  <a:ea typeface="宋体" charset="-122"/>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pitchFamily="34" charset="0"/>
                  <a:ea typeface="宋体" charset="-122"/>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pitchFamily="34" charset="0"/>
                  <a:ea typeface="宋体" charset="-122"/>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pitchFamily="34" charset="0"/>
                  <a:ea typeface="宋体" charset="-122"/>
                </a:defRPr>
              </a:lvl9pPr>
            </a:lstStyle>
            <a:p>
              <a:pPr algn="ctr" defTabSz="967740" fontAlgn="auto">
                <a:lnSpc>
                  <a:spcPct val="100000"/>
                </a:lnSpc>
                <a:spcBef>
                  <a:spcPct val="0"/>
                </a:spcBef>
                <a:spcAft>
                  <a:spcPts val="0"/>
                </a:spcAft>
                <a:buFont typeface="Arial" charset="0"/>
                <a:buNone/>
                <a:defRPr/>
              </a:pPr>
              <a:endParaRPr lang="zh-CN" altLang="en-US" sz="1400">
                <a:solidFill>
                  <a:srgbClr val="FFFFFF"/>
                </a:solidFill>
              </a:endParaRPr>
            </a:p>
          </p:txBody>
        </p:sp>
        <p:sp>
          <p:nvSpPr>
            <p:cNvPr id="21" name="矩形 60"/>
            <p:cNvSpPr>
              <a:spLocks noChangeArrowheads="1"/>
            </p:cNvSpPr>
            <p:nvPr/>
          </p:nvSpPr>
          <p:spPr bwMode="auto">
            <a:xfrm>
              <a:off x="227013" y="252065"/>
              <a:ext cx="114300" cy="392112"/>
            </a:xfrm>
            <a:prstGeom prst="rect">
              <a:avLst/>
            </a:prstGeom>
            <a:solidFill>
              <a:srgbClr val="FFC000"/>
            </a:solidFill>
            <a:ln>
              <a:noFill/>
            </a:ln>
          </p:spPr>
          <p:txBody>
            <a:bodyPr anchor="ctr"/>
            <a:lstStyle>
              <a:lvl1pPr>
                <a:lnSpc>
                  <a:spcPct val="90000"/>
                </a:lnSpc>
                <a:spcBef>
                  <a:spcPts val="1000"/>
                </a:spcBef>
                <a:buChar char="•"/>
                <a:defRPr sz="2800">
                  <a:solidFill>
                    <a:schemeClr val="tx1"/>
                  </a:solidFill>
                  <a:latin typeface="Calibri" pitchFamily="34" charset="0"/>
                  <a:ea typeface="宋体" charset="-122"/>
                </a:defRPr>
              </a:lvl1pPr>
              <a:lvl2pPr marL="742950" indent="-285750">
                <a:lnSpc>
                  <a:spcPct val="90000"/>
                </a:lnSpc>
                <a:spcBef>
                  <a:spcPts val="500"/>
                </a:spcBef>
                <a:buChar char="•"/>
                <a:defRPr sz="2400">
                  <a:solidFill>
                    <a:schemeClr val="tx1"/>
                  </a:solidFill>
                  <a:latin typeface="Calibri" pitchFamily="34" charset="0"/>
                  <a:ea typeface="宋体" charset="-122"/>
                </a:defRPr>
              </a:lvl2pPr>
              <a:lvl3pPr marL="1143000" indent="-228600">
                <a:lnSpc>
                  <a:spcPct val="90000"/>
                </a:lnSpc>
                <a:spcBef>
                  <a:spcPts val="500"/>
                </a:spcBef>
                <a:buChar char="•"/>
                <a:defRPr sz="2000">
                  <a:solidFill>
                    <a:schemeClr val="tx1"/>
                  </a:solidFill>
                  <a:latin typeface="Calibri" pitchFamily="34" charset="0"/>
                  <a:ea typeface="宋体" charset="-122"/>
                </a:defRPr>
              </a:lvl3pPr>
              <a:lvl4pPr marL="1600200" indent="-228600">
                <a:lnSpc>
                  <a:spcPct val="90000"/>
                </a:lnSpc>
                <a:spcBef>
                  <a:spcPts val="500"/>
                </a:spcBef>
                <a:buChar char="•"/>
                <a:defRPr>
                  <a:solidFill>
                    <a:schemeClr val="tx1"/>
                  </a:solidFill>
                  <a:latin typeface="Calibri" pitchFamily="34" charset="0"/>
                  <a:ea typeface="宋体" charset="-122"/>
                </a:defRPr>
              </a:lvl4pPr>
              <a:lvl5pPr marL="2057400" indent="-228600">
                <a:lnSpc>
                  <a:spcPct val="90000"/>
                </a:lnSpc>
                <a:spcBef>
                  <a:spcPts val="500"/>
                </a:spcBef>
                <a:buChar char="•"/>
                <a:defRPr>
                  <a:solidFill>
                    <a:schemeClr val="tx1"/>
                  </a:solidFill>
                  <a:latin typeface="Calibri" pitchFamily="34" charset="0"/>
                  <a:ea typeface="宋体" charset="-122"/>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pitchFamily="34" charset="0"/>
                  <a:ea typeface="宋体" charset="-122"/>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pitchFamily="34" charset="0"/>
                  <a:ea typeface="宋体" charset="-122"/>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pitchFamily="34" charset="0"/>
                  <a:ea typeface="宋体" charset="-122"/>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pitchFamily="34" charset="0"/>
                  <a:ea typeface="宋体" charset="-122"/>
                </a:defRPr>
              </a:lvl9pPr>
            </a:lstStyle>
            <a:p>
              <a:pPr algn="ctr" defTabSz="967740" fontAlgn="auto">
                <a:lnSpc>
                  <a:spcPct val="100000"/>
                </a:lnSpc>
                <a:spcBef>
                  <a:spcPct val="0"/>
                </a:spcBef>
                <a:spcAft>
                  <a:spcPts val="0"/>
                </a:spcAft>
                <a:buFont typeface="Arial" charset="0"/>
                <a:buNone/>
                <a:defRPr/>
              </a:pPr>
              <a:endParaRPr lang="zh-CN" altLang="en-US" sz="1400">
                <a:solidFill>
                  <a:srgbClr val="FFFFFF"/>
                </a:solidFill>
              </a:endParaRPr>
            </a:p>
          </p:txBody>
        </p:sp>
        <p:sp>
          <p:nvSpPr>
            <p:cNvPr id="22" name="五边形 21"/>
            <p:cNvSpPr/>
            <p:nvPr userDrawn="1"/>
          </p:nvSpPr>
          <p:spPr>
            <a:xfrm>
              <a:off x="338378" y="254692"/>
              <a:ext cx="302733" cy="389486"/>
            </a:xfrm>
            <a:prstGeom prst="homePlat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6" name="组合 15"/>
          <p:cNvGrpSpPr/>
          <p:nvPr/>
        </p:nvGrpSpPr>
        <p:grpSpPr>
          <a:xfrm>
            <a:off x="534202" y="426650"/>
            <a:ext cx="9231272" cy="67851"/>
            <a:chOff x="288133" y="483063"/>
            <a:chExt cx="8772740" cy="64666"/>
          </a:xfrm>
        </p:grpSpPr>
        <p:sp>
          <p:nvSpPr>
            <p:cNvPr id="5" name="任意多边形 4"/>
            <p:cNvSpPr/>
            <p:nvPr/>
          </p:nvSpPr>
          <p:spPr>
            <a:xfrm>
              <a:off x="288133" y="483063"/>
              <a:ext cx="904874" cy="64666"/>
            </a:xfrm>
            <a:custGeom>
              <a:avLst/>
              <a:gdLst>
                <a:gd name="connsiteX0" fmla="*/ 0 w 740569"/>
                <a:gd name="connsiteY0" fmla="*/ 28575 h 47625"/>
                <a:gd name="connsiteX1" fmla="*/ 95250 w 740569"/>
                <a:gd name="connsiteY1" fmla="*/ 0 h 47625"/>
                <a:gd name="connsiteX2" fmla="*/ 152400 w 740569"/>
                <a:gd name="connsiteY2" fmla="*/ 40481 h 47625"/>
                <a:gd name="connsiteX3" fmla="*/ 238125 w 740569"/>
                <a:gd name="connsiteY3" fmla="*/ 4762 h 47625"/>
                <a:gd name="connsiteX4" fmla="*/ 285750 w 740569"/>
                <a:gd name="connsiteY4" fmla="*/ 47625 h 47625"/>
                <a:gd name="connsiteX5" fmla="*/ 431007 w 740569"/>
                <a:gd name="connsiteY5" fmla="*/ 19050 h 47625"/>
                <a:gd name="connsiteX6" fmla="*/ 733425 w 740569"/>
                <a:gd name="connsiteY6" fmla="*/ 19050 h 47625"/>
                <a:gd name="connsiteX7" fmla="*/ 740569 w 740569"/>
                <a:gd name="connsiteY7" fmla="*/ 19050 h 47625"/>
                <a:gd name="connsiteX0-1" fmla="*/ 0 w 740569"/>
                <a:gd name="connsiteY0-2" fmla="*/ 28706 h 47756"/>
                <a:gd name="connsiteX1-3" fmla="*/ 95250 w 740569"/>
                <a:gd name="connsiteY1-4" fmla="*/ 131 h 47756"/>
                <a:gd name="connsiteX2-5" fmla="*/ 152400 w 740569"/>
                <a:gd name="connsiteY2-6" fmla="*/ 40612 h 47756"/>
                <a:gd name="connsiteX3-7" fmla="*/ 238125 w 740569"/>
                <a:gd name="connsiteY3-8" fmla="*/ 4893 h 47756"/>
                <a:gd name="connsiteX4-9" fmla="*/ 285750 w 740569"/>
                <a:gd name="connsiteY4-10" fmla="*/ 47756 h 47756"/>
                <a:gd name="connsiteX5-11" fmla="*/ 431007 w 740569"/>
                <a:gd name="connsiteY5-12" fmla="*/ 19181 h 47756"/>
                <a:gd name="connsiteX6-13" fmla="*/ 733425 w 740569"/>
                <a:gd name="connsiteY6-14" fmla="*/ 19181 h 47756"/>
                <a:gd name="connsiteX7-15" fmla="*/ 740569 w 740569"/>
                <a:gd name="connsiteY7-16" fmla="*/ 19181 h 47756"/>
                <a:gd name="connsiteX0-17" fmla="*/ 0 w 740569"/>
                <a:gd name="connsiteY0-18" fmla="*/ 29111 h 48161"/>
                <a:gd name="connsiteX1-19" fmla="*/ 95250 w 740569"/>
                <a:gd name="connsiteY1-20" fmla="*/ 536 h 48161"/>
                <a:gd name="connsiteX2-21" fmla="*/ 152400 w 740569"/>
                <a:gd name="connsiteY2-22" fmla="*/ 41017 h 48161"/>
                <a:gd name="connsiteX3-23" fmla="*/ 238125 w 740569"/>
                <a:gd name="connsiteY3-24" fmla="*/ 5298 h 48161"/>
                <a:gd name="connsiteX4-25" fmla="*/ 285750 w 740569"/>
                <a:gd name="connsiteY4-26" fmla="*/ 48161 h 48161"/>
                <a:gd name="connsiteX5-27" fmla="*/ 431007 w 740569"/>
                <a:gd name="connsiteY5-28" fmla="*/ 19586 h 48161"/>
                <a:gd name="connsiteX6-29" fmla="*/ 733425 w 740569"/>
                <a:gd name="connsiteY6-30" fmla="*/ 19586 h 48161"/>
                <a:gd name="connsiteX7-31" fmla="*/ 740569 w 740569"/>
                <a:gd name="connsiteY7-32" fmla="*/ 19586 h 48161"/>
                <a:gd name="connsiteX0-33" fmla="*/ 0 w 740569"/>
                <a:gd name="connsiteY0-34" fmla="*/ 45574 h 64624"/>
                <a:gd name="connsiteX1-35" fmla="*/ 111919 w 740569"/>
                <a:gd name="connsiteY1-36" fmla="*/ 330 h 64624"/>
                <a:gd name="connsiteX2-37" fmla="*/ 152400 w 740569"/>
                <a:gd name="connsiteY2-38" fmla="*/ 57480 h 64624"/>
                <a:gd name="connsiteX3-39" fmla="*/ 238125 w 740569"/>
                <a:gd name="connsiteY3-40" fmla="*/ 21761 h 64624"/>
                <a:gd name="connsiteX4-41" fmla="*/ 285750 w 740569"/>
                <a:gd name="connsiteY4-42" fmla="*/ 64624 h 64624"/>
                <a:gd name="connsiteX5-43" fmla="*/ 431007 w 740569"/>
                <a:gd name="connsiteY5-44" fmla="*/ 36049 h 64624"/>
                <a:gd name="connsiteX6-45" fmla="*/ 733425 w 740569"/>
                <a:gd name="connsiteY6-46" fmla="*/ 36049 h 64624"/>
                <a:gd name="connsiteX7-47" fmla="*/ 740569 w 740569"/>
                <a:gd name="connsiteY7-48" fmla="*/ 36049 h 64624"/>
                <a:gd name="connsiteX0-49" fmla="*/ 0 w 740569"/>
                <a:gd name="connsiteY0-50" fmla="*/ 45574 h 64624"/>
                <a:gd name="connsiteX1-51" fmla="*/ 111919 w 740569"/>
                <a:gd name="connsiteY1-52" fmla="*/ 330 h 64624"/>
                <a:gd name="connsiteX2-53" fmla="*/ 152400 w 740569"/>
                <a:gd name="connsiteY2-54" fmla="*/ 57480 h 64624"/>
                <a:gd name="connsiteX3-55" fmla="*/ 238125 w 740569"/>
                <a:gd name="connsiteY3-56" fmla="*/ 21761 h 64624"/>
                <a:gd name="connsiteX4-57" fmla="*/ 285750 w 740569"/>
                <a:gd name="connsiteY4-58" fmla="*/ 64624 h 64624"/>
                <a:gd name="connsiteX5-59" fmla="*/ 431007 w 740569"/>
                <a:gd name="connsiteY5-60" fmla="*/ 36049 h 64624"/>
                <a:gd name="connsiteX6-61" fmla="*/ 733425 w 740569"/>
                <a:gd name="connsiteY6-62" fmla="*/ 36049 h 64624"/>
                <a:gd name="connsiteX7-63" fmla="*/ 740569 w 740569"/>
                <a:gd name="connsiteY7-64" fmla="*/ 36049 h 64624"/>
                <a:gd name="connsiteX0-65" fmla="*/ 0 w 740569"/>
                <a:gd name="connsiteY0-66" fmla="*/ 45574 h 64624"/>
                <a:gd name="connsiteX1-67" fmla="*/ 111919 w 740569"/>
                <a:gd name="connsiteY1-68" fmla="*/ 330 h 64624"/>
                <a:gd name="connsiteX2-69" fmla="*/ 152400 w 740569"/>
                <a:gd name="connsiteY2-70" fmla="*/ 57480 h 64624"/>
                <a:gd name="connsiteX3-71" fmla="*/ 238125 w 740569"/>
                <a:gd name="connsiteY3-72" fmla="*/ 21761 h 64624"/>
                <a:gd name="connsiteX4-73" fmla="*/ 285750 w 740569"/>
                <a:gd name="connsiteY4-74" fmla="*/ 64624 h 64624"/>
                <a:gd name="connsiteX5-75" fmla="*/ 431007 w 740569"/>
                <a:gd name="connsiteY5-76" fmla="*/ 36049 h 64624"/>
                <a:gd name="connsiteX6-77" fmla="*/ 733425 w 740569"/>
                <a:gd name="connsiteY6-78" fmla="*/ 36049 h 64624"/>
                <a:gd name="connsiteX7-79" fmla="*/ 740569 w 740569"/>
                <a:gd name="connsiteY7-80" fmla="*/ 36049 h 64624"/>
                <a:gd name="connsiteX0-81" fmla="*/ 0 w 740569"/>
                <a:gd name="connsiteY0-82" fmla="*/ 45574 h 64624"/>
                <a:gd name="connsiteX1-83" fmla="*/ 111919 w 740569"/>
                <a:gd name="connsiteY1-84" fmla="*/ 330 h 64624"/>
                <a:gd name="connsiteX2-85" fmla="*/ 152400 w 740569"/>
                <a:gd name="connsiteY2-86" fmla="*/ 57480 h 64624"/>
                <a:gd name="connsiteX3-87" fmla="*/ 238125 w 740569"/>
                <a:gd name="connsiteY3-88" fmla="*/ 21761 h 64624"/>
                <a:gd name="connsiteX4-89" fmla="*/ 285750 w 740569"/>
                <a:gd name="connsiteY4-90" fmla="*/ 64624 h 64624"/>
                <a:gd name="connsiteX5-91" fmla="*/ 431007 w 740569"/>
                <a:gd name="connsiteY5-92" fmla="*/ 36049 h 64624"/>
                <a:gd name="connsiteX6-93" fmla="*/ 733425 w 740569"/>
                <a:gd name="connsiteY6-94" fmla="*/ 36049 h 64624"/>
                <a:gd name="connsiteX7-95" fmla="*/ 740569 w 740569"/>
                <a:gd name="connsiteY7-96" fmla="*/ 36049 h 64624"/>
                <a:gd name="connsiteX0-97" fmla="*/ 0 w 740569"/>
                <a:gd name="connsiteY0-98" fmla="*/ 45574 h 67811"/>
                <a:gd name="connsiteX1-99" fmla="*/ 111919 w 740569"/>
                <a:gd name="connsiteY1-100" fmla="*/ 330 h 67811"/>
                <a:gd name="connsiteX2-101" fmla="*/ 152400 w 740569"/>
                <a:gd name="connsiteY2-102" fmla="*/ 57480 h 67811"/>
                <a:gd name="connsiteX3-103" fmla="*/ 238125 w 740569"/>
                <a:gd name="connsiteY3-104" fmla="*/ 21761 h 67811"/>
                <a:gd name="connsiteX4-105" fmla="*/ 285750 w 740569"/>
                <a:gd name="connsiteY4-106" fmla="*/ 64624 h 67811"/>
                <a:gd name="connsiteX5-107" fmla="*/ 431007 w 740569"/>
                <a:gd name="connsiteY5-108" fmla="*/ 36049 h 67811"/>
                <a:gd name="connsiteX6-109" fmla="*/ 733425 w 740569"/>
                <a:gd name="connsiteY6-110" fmla="*/ 36049 h 67811"/>
                <a:gd name="connsiteX7-111" fmla="*/ 740569 w 740569"/>
                <a:gd name="connsiteY7-112" fmla="*/ 36049 h 67811"/>
                <a:gd name="connsiteX0-113" fmla="*/ 0 w 740569"/>
                <a:gd name="connsiteY0-114" fmla="*/ 45574 h 64754"/>
                <a:gd name="connsiteX1-115" fmla="*/ 111919 w 740569"/>
                <a:gd name="connsiteY1-116" fmla="*/ 330 h 64754"/>
                <a:gd name="connsiteX2-117" fmla="*/ 152400 w 740569"/>
                <a:gd name="connsiteY2-118" fmla="*/ 57480 h 64754"/>
                <a:gd name="connsiteX3-119" fmla="*/ 238125 w 740569"/>
                <a:gd name="connsiteY3-120" fmla="*/ 21761 h 64754"/>
                <a:gd name="connsiteX4-121" fmla="*/ 285750 w 740569"/>
                <a:gd name="connsiteY4-122" fmla="*/ 64624 h 64754"/>
                <a:gd name="connsiteX5-123" fmla="*/ 431007 w 740569"/>
                <a:gd name="connsiteY5-124" fmla="*/ 36049 h 64754"/>
                <a:gd name="connsiteX6-125" fmla="*/ 733425 w 740569"/>
                <a:gd name="connsiteY6-126" fmla="*/ 36049 h 64754"/>
                <a:gd name="connsiteX7-127" fmla="*/ 740569 w 740569"/>
                <a:gd name="connsiteY7-128" fmla="*/ 36049 h 64754"/>
                <a:gd name="connsiteX0-129" fmla="*/ 0 w 740569"/>
                <a:gd name="connsiteY0-130" fmla="*/ 45574 h 64776"/>
                <a:gd name="connsiteX1-131" fmla="*/ 111919 w 740569"/>
                <a:gd name="connsiteY1-132" fmla="*/ 330 h 64776"/>
                <a:gd name="connsiteX2-133" fmla="*/ 152400 w 740569"/>
                <a:gd name="connsiteY2-134" fmla="*/ 57480 h 64776"/>
                <a:gd name="connsiteX3-135" fmla="*/ 238125 w 740569"/>
                <a:gd name="connsiteY3-136" fmla="*/ 21761 h 64776"/>
                <a:gd name="connsiteX4-137" fmla="*/ 311944 w 740569"/>
                <a:gd name="connsiteY4-138" fmla="*/ 64624 h 64776"/>
                <a:gd name="connsiteX5-139" fmla="*/ 431007 w 740569"/>
                <a:gd name="connsiteY5-140" fmla="*/ 36049 h 64776"/>
                <a:gd name="connsiteX6-141" fmla="*/ 733425 w 740569"/>
                <a:gd name="connsiteY6-142" fmla="*/ 36049 h 64776"/>
                <a:gd name="connsiteX7-143" fmla="*/ 740569 w 740569"/>
                <a:gd name="connsiteY7-144" fmla="*/ 36049 h 64776"/>
                <a:gd name="connsiteX0-145" fmla="*/ 0 w 758294"/>
                <a:gd name="connsiteY0-146" fmla="*/ 45574 h 64666"/>
                <a:gd name="connsiteX1-147" fmla="*/ 111919 w 758294"/>
                <a:gd name="connsiteY1-148" fmla="*/ 330 h 64666"/>
                <a:gd name="connsiteX2-149" fmla="*/ 152400 w 758294"/>
                <a:gd name="connsiteY2-150" fmla="*/ 57480 h 64666"/>
                <a:gd name="connsiteX3-151" fmla="*/ 238125 w 758294"/>
                <a:gd name="connsiteY3-152" fmla="*/ 21761 h 64666"/>
                <a:gd name="connsiteX4-153" fmla="*/ 311944 w 758294"/>
                <a:gd name="connsiteY4-154" fmla="*/ 64624 h 64666"/>
                <a:gd name="connsiteX5-155" fmla="*/ 423864 w 758294"/>
                <a:gd name="connsiteY5-156" fmla="*/ 12236 h 64666"/>
                <a:gd name="connsiteX6-157" fmla="*/ 733425 w 758294"/>
                <a:gd name="connsiteY6-158" fmla="*/ 36049 h 64666"/>
                <a:gd name="connsiteX7-159" fmla="*/ 740569 w 758294"/>
                <a:gd name="connsiteY7-160" fmla="*/ 36049 h 64666"/>
                <a:gd name="connsiteX0-161" fmla="*/ 0 w 950119"/>
                <a:gd name="connsiteY0-162" fmla="*/ 45574 h 64666"/>
                <a:gd name="connsiteX1-163" fmla="*/ 111919 w 950119"/>
                <a:gd name="connsiteY1-164" fmla="*/ 330 h 64666"/>
                <a:gd name="connsiteX2-165" fmla="*/ 152400 w 950119"/>
                <a:gd name="connsiteY2-166" fmla="*/ 57480 h 64666"/>
                <a:gd name="connsiteX3-167" fmla="*/ 238125 w 950119"/>
                <a:gd name="connsiteY3-168" fmla="*/ 21761 h 64666"/>
                <a:gd name="connsiteX4-169" fmla="*/ 311944 w 950119"/>
                <a:gd name="connsiteY4-170" fmla="*/ 64624 h 64666"/>
                <a:gd name="connsiteX5-171" fmla="*/ 423864 w 950119"/>
                <a:gd name="connsiteY5-172" fmla="*/ 12236 h 64666"/>
                <a:gd name="connsiteX6-173" fmla="*/ 733425 w 950119"/>
                <a:gd name="connsiteY6-174" fmla="*/ 36049 h 64666"/>
                <a:gd name="connsiteX7-175" fmla="*/ 950119 w 950119"/>
                <a:gd name="connsiteY7-176" fmla="*/ 36049 h 64666"/>
                <a:gd name="connsiteX0-177" fmla="*/ 0 w 950119"/>
                <a:gd name="connsiteY0-178" fmla="*/ 45574 h 64666"/>
                <a:gd name="connsiteX1-179" fmla="*/ 111919 w 950119"/>
                <a:gd name="connsiteY1-180" fmla="*/ 330 h 64666"/>
                <a:gd name="connsiteX2-181" fmla="*/ 152400 w 950119"/>
                <a:gd name="connsiteY2-182" fmla="*/ 57480 h 64666"/>
                <a:gd name="connsiteX3-183" fmla="*/ 238125 w 950119"/>
                <a:gd name="connsiteY3-184" fmla="*/ 21761 h 64666"/>
                <a:gd name="connsiteX4-185" fmla="*/ 311944 w 950119"/>
                <a:gd name="connsiteY4-186" fmla="*/ 64624 h 64666"/>
                <a:gd name="connsiteX5-187" fmla="*/ 423864 w 950119"/>
                <a:gd name="connsiteY5-188" fmla="*/ 12236 h 64666"/>
                <a:gd name="connsiteX6-189" fmla="*/ 738187 w 950119"/>
                <a:gd name="connsiteY6-190" fmla="*/ 14618 h 64666"/>
                <a:gd name="connsiteX7-191" fmla="*/ 950119 w 950119"/>
                <a:gd name="connsiteY7-192" fmla="*/ 36049 h 64666"/>
                <a:gd name="connsiteX0-193" fmla="*/ 0 w 985838"/>
                <a:gd name="connsiteY0-194" fmla="*/ 45574 h 64666"/>
                <a:gd name="connsiteX1-195" fmla="*/ 111919 w 985838"/>
                <a:gd name="connsiteY1-196" fmla="*/ 330 h 64666"/>
                <a:gd name="connsiteX2-197" fmla="*/ 152400 w 985838"/>
                <a:gd name="connsiteY2-198" fmla="*/ 57480 h 64666"/>
                <a:gd name="connsiteX3-199" fmla="*/ 238125 w 985838"/>
                <a:gd name="connsiteY3-200" fmla="*/ 21761 h 64666"/>
                <a:gd name="connsiteX4-201" fmla="*/ 311944 w 985838"/>
                <a:gd name="connsiteY4-202" fmla="*/ 64624 h 64666"/>
                <a:gd name="connsiteX5-203" fmla="*/ 423864 w 985838"/>
                <a:gd name="connsiteY5-204" fmla="*/ 12236 h 64666"/>
                <a:gd name="connsiteX6-205" fmla="*/ 738187 w 985838"/>
                <a:gd name="connsiteY6-206" fmla="*/ 14618 h 64666"/>
                <a:gd name="connsiteX7-207" fmla="*/ 985838 w 985838"/>
                <a:gd name="connsiteY7-208" fmla="*/ 16999 h 64666"/>
                <a:gd name="connsiteX0-209" fmla="*/ 0 w 964406"/>
                <a:gd name="connsiteY0-210" fmla="*/ 45574 h 64666"/>
                <a:gd name="connsiteX1-211" fmla="*/ 111919 w 964406"/>
                <a:gd name="connsiteY1-212" fmla="*/ 330 h 64666"/>
                <a:gd name="connsiteX2-213" fmla="*/ 152400 w 964406"/>
                <a:gd name="connsiteY2-214" fmla="*/ 57480 h 64666"/>
                <a:gd name="connsiteX3-215" fmla="*/ 238125 w 964406"/>
                <a:gd name="connsiteY3-216" fmla="*/ 21761 h 64666"/>
                <a:gd name="connsiteX4-217" fmla="*/ 311944 w 964406"/>
                <a:gd name="connsiteY4-218" fmla="*/ 64624 h 64666"/>
                <a:gd name="connsiteX5-219" fmla="*/ 423864 w 964406"/>
                <a:gd name="connsiteY5-220" fmla="*/ 12236 h 64666"/>
                <a:gd name="connsiteX6-221" fmla="*/ 738187 w 964406"/>
                <a:gd name="connsiteY6-222" fmla="*/ 14618 h 64666"/>
                <a:gd name="connsiteX7-223" fmla="*/ 964406 w 964406"/>
                <a:gd name="connsiteY7-224" fmla="*/ 7474 h 64666"/>
                <a:gd name="connsiteX0-225" fmla="*/ 0 w 962024"/>
                <a:gd name="connsiteY0-226" fmla="*/ 45574 h 64666"/>
                <a:gd name="connsiteX1-227" fmla="*/ 111919 w 962024"/>
                <a:gd name="connsiteY1-228" fmla="*/ 330 h 64666"/>
                <a:gd name="connsiteX2-229" fmla="*/ 152400 w 962024"/>
                <a:gd name="connsiteY2-230" fmla="*/ 57480 h 64666"/>
                <a:gd name="connsiteX3-231" fmla="*/ 238125 w 962024"/>
                <a:gd name="connsiteY3-232" fmla="*/ 21761 h 64666"/>
                <a:gd name="connsiteX4-233" fmla="*/ 311944 w 962024"/>
                <a:gd name="connsiteY4-234" fmla="*/ 64624 h 64666"/>
                <a:gd name="connsiteX5-235" fmla="*/ 423864 w 962024"/>
                <a:gd name="connsiteY5-236" fmla="*/ 12236 h 64666"/>
                <a:gd name="connsiteX6-237" fmla="*/ 738187 w 962024"/>
                <a:gd name="connsiteY6-238" fmla="*/ 14618 h 64666"/>
                <a:gd name="connsiteX7-239" fmla="*/ 962024 w 962024"/>
                <a:gd name="connsiteY7-240" fmla="*/ 14618 h 64666"/>
                <a:gd name="connsiteX0-241" fmla="*/ 0 w 845343"/>
                <a:gd name="connsiteY0-242" fmla="*/ 45574 h 64666"/>
                <a:gd name="connsiteX1-243" fmla="*/ 111919 w 845343"/>
                <a:gd name="connsiteY1-244" fmla="*/ 330 h 64666"/>
                <a:gd name="connsiteX2-245" fmla="*/ 152400 w 845343"/>
                <a:gd name="connsiteY2-246" fmla="*/ 57480 h 64666"/>
                <a:gd name="connsiteX3-247" fmla="*/ 238125 w 845343"/>
                <a:gd name="connsiteY3-248" fmla="*/ 21761 h 64666"/>
                <a:gd name="connsiteX4-249" fmla="*/ 311944 w 845343"/>
                <a:gd name="connsiteY4-250" fmla="*/ 64624 h 64666"/>
                <a:gd name="connsiteX5-251" fmla="*/ 423864 w 845343"/>
                <a:gd name="connsiteY5-252" fmla="*/ 12236 h 64666"/>
                <a:gd name="connsiteX6-253" fmla="*/ 738187 w 845343"/>
                <a:gd name="connsiteY6-254" fmla="*/ 14618 h 64666"/>
                <a:gd name="connsiteX7-255" fmla="*/ 845343 w 845343"/>
                <a:gd name="connsiteY7-256" fmla="*/ 14618 h 64666"/>
                <a:gd name="connsiteX0-257" fmla="*/ 0 w 904874"/>
                <a:gd name="connsiteY0-258" fmla="*/ 45574 h 64666"/>
                <a:gd name="connsiteX1-259" fmla="*/ 111919 w 904874"/>
                <a:gd name="connsiteY1-260" fmla="*/ 330 h 64666"/>
                <a:gd name="connsiteX2-261" fmla="*/ 152400 w 904874"/>
                <a:gd name="connsiteY2-262" fmla="*/ 57480 h 64666"/>
                <a:gd name="connsiteX3-263" fmla="*/ 238125 w 904874"/>
                <a:gd name="connsiteY3-264" fmla="*/ 21761 h 64666"/>
                <a:gd name="connsiteX4-265" fmla="*/ 311944 w 904874"/>
                <a:gd name="connsiteY4-266" fmla="*/ 64624 h 64666"/>
                <a:gd name="connsiteX5-267" fmla="*/ 423864 w 904874"/>
                <a:gd name="connsiteY5-268" fmla="*/ 12236 h 64666"/>
                <a:gd name="connsiteX6-269" fmla="*/ 738187 w 904874"/>
                <a:gd name="connsiteY6-270" fmla="*/ 14618 h 64666"/>
                <a:gd name="connsiteX7-271" fmla="*/ 904874 w 904874"/>
                <a:gd name="connsiteY7-272" fmla="*/ 14618 h 64666"/>
                <a:gd name="connsiteX0-273" fmla="*/ 0 w 904874"/>
                <a:gd name="connsiteY0-274" fmla="*/ 45574 h 64666"/>
                <a:gd name="connsiteX1-275" fmla="*/ 111919 w 904874"/>
                <a:gd name="connsiteY1-276" fmla="*/ 330 h 64666"/>
                <a:gd name="connsiteX2-277" fmla="*/ 152400 w 904874"/>
                <a:gd name="connsiteY2-278" fmla="*/ 57480 h 64666"/>
                <a:gd name="connsiteX3-279" fmla="*/ 238125 w 904874"/>
                <a:gd name="connsiteY3-280" fmla="*/ 21761 h 64666"/>
                <a:gd name="connsiteX4-281" fmla="*/ 311944 w 904874"/>
                <a:gd name="connsiteY4-282" fmla="*/ 64624 h 64666"/>
                <a:gd name="connsiteX5-283" fmla="*/ 423864 w 904874"/>
                <a:gd name="connsiteY5-284" fmla="*/ 12236 h 64666"/>
                <a:gd name="connsiteX6-285" fmla="*/ 740569 w 904874"/>
                <a:gd name="connsiteY6-286" fmla="*/ 14618 h 64666"/>
                <a:gd name="connsiteX7-287" fmla="*/ 904874 w 904874"/>
                <a:gd name="connsiteY7-288" fmla="*/ 14618 h 64666"/>
                <a:gd name="connsiteX0-289" fmla="*/ 0 w 904874"/>
                <a:gd name="connsiteY0-290" fmla="*/ 45574 h 64666"/>
                <a:gd name="connsiteX1-291" fmla="*/ 111919 w 904874"/>
                <a:gd name="connsiteY1-292" fmla="*/ 330 h 64666"/>
                <a:gd name="connsiteX2-293" fmla="*/ 152400 w 904874"/>
                <a:gd name="connsiteY2-294" fmla="*/ 57480 h 64666"/>
                <a:gd name="connsiteX3-295" fmla="*/ 238125 w 904874"/>
                <a:gd name="connsiteY3-296" fmla="*/ 21761 h 64666"/>
                <a:gd name="connsiteX4-297" fmla="*/ 311944 w 904874"/>
                <a:gd name="connsiteY4-298" fmla="*/ 64624 h 64666"/>
                <a:gd name="connsiteX5-299" fmla="*/ 423864 w 904874"/>
                <a:gd name="connsiteY5-300" fmla="*/ 12236 h 64666"/>
                <a:gd name="connsiteX6-301" fmla="*/ 740569 w 904874"/>
                <a:gd name="connsiteY6-302" fmla="*/ 14618 h 64666"/>
                <a:gd name="connsiteX7-303" fmla="*/ 904874 w 904874"/>
                <a:gd name="connsiteY7-304" fmla="*/ 14618 h 64666"/>
                <a:gd name="connsiteX0-305" fmla="*/ 0 w 904874"/>
                <a:gd name="connsiteY0-306" fmla="*/ 45574 h 64666"/>
                <a:gd name="connsiteX1-307" fmla="*/ 111919 w 904874"/>
                <a:gd name="connsiteY1-308" fmla="*/ 330 h 64666"/>
                <a:gd name="connsiteX2-309" fmla="*/ 152400 w 904874"/>
                <a:gd name="connsiteY2-310" fmla="*/ 57480 h 64666"/>
                <a:gd name="connsiteX3-311" fmla="*/ 238125 w 904874"/>
                <a:gd name="connsiteY3-312" fmla="*/ 21761 h 64666"/>
                <a:gd name="connsiteX4-313" fmla="*/ 311944 w 904874"/>
                <a:gd name="connsiteY4-314" fmla="*/ 64624 h 64666"/>
                <a:gd name="connsiteX5-315" fmla="*/ 423864 w 904874"/>
                <a:gd name="connsiteY5-316" fmla="*/ 12236 h 64666"/>
                <a:gd name="connsiteX6-317" fmla="*/ 904874 w 904874"/>
                <a:gd name="connsiteY6-318" fmla="*/ 14618 h 646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904874" h="64666">
                  <a:moveTo>
                    <a:pt x="0" y="45574"/>
                  </a:moveTo>
                  <a:cubicBezTo>
                    <a:pt x="31750" y="36049"/>
                    <a:pt x="67469" y="-4035"/>
                    <a:pt x="111919" y="330"/>
                  </a:cubicBezTo>
                  <a:cubicBezTo>
                    <a:pt x="156369" y="4695"/>
                    <a:pt x="114300" y="47955"/>
                    <a:pt x="152400" y="57480"/>
                  </a:cubicBezTo>
                  <a:cubicBezTo>
                    <a:pt x="190500" y="67005"/>
                    <a:pt x="211534" y="20570"/>
                    <a:pt x="238125" y="21761"/>
                  </a:cubicBezTo>
                  <a:cubicBezTo>
                    <a:pt x="264716" y="22952"/>
                    <a:pt x="280988" y="66211"/>
                    <a:pt x="311944" y="64624"/>
                  </a:cubicBezTo>
                  <a:cubicBezTo>
                    <a:pt x="342900" y="63037"/>
                    <a:pt x="325042" y="20570"/>
                    <a:pt x="423864" y="12236"/>
                  </a:cubicBezTo>
                  <a:cubicBezTo>
                    <a:pt x="522686" y="3902"/>
                    <a:pt x="804664" y="14122"/>
                    <a:pt x="904874" y="14618"/>
                  </a:cubicBezTo>
                </a:path>
              </a:pathLst>
            </a:custGeom>
            <a:no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8" name="直接连接符 17"/>
            <p:cNvCxnSpPr>
              <a:stCxn id="5" idx="6"/>
            </p:cNvCxnSpPr>
            <p:nvPr/>
          </p:nvCxnSpPr>
          <p:spPr>
            <a:xfrm>
              <a:off x="1193007" y="497681"/>
              <a:ext cx="7867866" cy="4366"/>
            </a:xfrm>
            <a:prstGeom prst="line">
              <a:avLst/>
            </a:prstGeom>
            <a:no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cxnSp>
      </p:grpSp>
      <p:sp>
        <p:nvSpPr>
          <p:cNvPr id="10" name="文本框 9"/>
          <p:cNvSpPr txBox="1"/>
          <p:nvPr/>
        </p:nvSpPr>
        <p:spPr>
          <a:xfrm>
            <a:off x="857885" y="43180"/>
            <a:ext cx="5255260" cy="398780"/>
          </a:xfrm>
          <a:prstGeom prst="rect">
            <a:avLst/>
          </a:prstGeom>
          <a:noFill/>
        </p:spPr>
        <p:txBody>
          <a:bodyPr wrap="square" rtlCol="0">
            <a:spAutoFit/>
          </a:bodyPr>
          <a:lstStyle/>
          <a:p>
            <a:r>
              <a:rPr lang="zh-CN" altLang="en-US" sz="2000" b="1" dirty="0">
                <a:latin typeface="微软雅黑" pitchFamily="34" charset="-122"/>
                <a:ea typeface="微软雅黑" pitchFamily="34" charset="-122"/>
              </a:rPr>
              <a:t>系统测试</a:t>
            </a:r>
            <a:endParaRPr lang="zh-CN" altLang="en-US" sz="2000" b="1" dirty="0">
              <a:latin typeface="微软雅黑" pitchFamily="34" charset="-122"/>
              <a:ea typeface="微软雅黑" pitchFamily="34" charset="-122"/>
            </a:endParaRPr>
          </a:p>
        </p:txBody>
      </p:sp>
      <p:grpSp>
        <p:nvGrpSpPr>
          <p:cNvPr id="3" name="组合 22"/>
          <p:cNvGrpSpPr/>
          <p:nvPr/>
        </p:nvGrpSpPr>
        <p:grpSpPr bwMode="auto">
          <a:xfrm>
            <a:off x="929640" y="1659890"/>
            <a:ext cx="3498850" cy="3816985"/>
            <a:chOff x="598187" y="694338"/>
            <a:chExt cx="4712227" cy="3584643"/>
          </a:xfrm>
        </p:grpSpPr>
        <p:sp>
          <p:nvSpPr>
            <p:cNvPr id="24" name="Rectangle 3"/>
            <p:cNvSpPr/>
            <p:nvPr/>
          </p:nvSpPr>
          <p:spPr bwMode="auto">
            <a:xfrm>
              <a:off x="598187" y="694338"/>
              <a:ext cx="3922081" cy="2840637"/>
            </a:xfrm>
            <a:prstGeom prst="rect">
              <a:avLst/>
            </a:prstGeom>
            <a:solidFill>
              <a:schemeClr val="accent4"/>
            </a:solidFill>
            <a:ln>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lIns="68586" tIns="68589" rIns="68586" bIns="68589"/>
            <a:lstStyle/>
            <a:p>
              <a:pPr marL="0" indent="0"/>
              <a:r>
                <a:rPr lang="zh-CN" sz="1600">
                  <a:solidFill>
                    <a:schemeClr val="tx1"/>
                  </a:solidFill>
                  <a:effectLst>
                    <a:outerShdw blurRad="38100" dist="19050" dir="2700000" algn="tl" rotWithShape="0">
                      <a:schemeClr val="dk1">
                        <a:alpha val="40000"/>
                      </a:schemeClr>
                    </a:outerShdw>
                  </a:effectLst>
                  <a:ea typeface="宋体" charset="-122"/>
                  <a:sym typeface="+mn-ea"/>
                </a:rPr>
                <a:t>方</a:t>
              </a:r>
              <a:r>
                <a:rPr lang="en-US" sz="1600">
                  <a:solidFill>
                    <a:schemeClr val="tx1"/>
                  </a:solidFill>
                  <a:effectLst>
                    <a:outerShdw blurRad="38100" dist="19050" dir="2700000" algn="tl" rotWithShape="0">
                      <a:schemeClr val="dk1">
                        <a:alpha val="40000"/>
                      </a:schemeClr>
                    </a:outerShdw>
                  </a:effectLst>
                  <a:latin typeface="宋体" charset="-122"/>
                  <a:sym typeface="+mn-ea"/>
                </a:rPr>
                <a:t>    </a:t>
              </a:r>
              <a:r>
                <a:rPr lang="zh-CN" sz="1600">
                  <a:solidFill>
                    <a:schemeClr val="tx1"/>
                  </a:solidFill>
                  <a:effectLst>
                    <a:outerShdw blurRad="38100" dist="19050" dir="2700000" algn="tl" rotWithShape="0">
                      <a:schemeClr val="dk1">
                        <a:alpha val="40000"/>
                      </a:schemeClr>
                    </a:outerShdw>
                  </a:effectLst>
                  <a:ea typeface="宋体" charset="-122"/>
                  <a:sym typeface="+mn-ea"/>
                </a:rPr>
                <a:t>法：</a:t>
              </a:r>
              <a:r>
                <a:rPr lang="en-US" sz="1600">
                  <a:solidFill>
                    <a:schemeClr val="tx1"/>
                  </a:solidFill>
                  <a:effectLst>
                    <a:outerShdw blurRad="38100" dist="19050" dir="2700000" algn="tl" rotWithShape="0">
                      <a:schemeClr val="dk1">
                        <a:alpha val="40000"/>
                      </a:schemeClr>
                    </a:outerShdw>
                  </a:effectLst>
                  <a:latin typeface="宋体" charset="-122"/>
                  <a:sym typeface="+mn-ea"/>
                </a:rPr>
                <a:t> </a:t>
              </a:r>
              <a:r>
                <a:rPr lang="zh-CN" sz="1600">
                  <a:solidFill>
                    <a:schemeClr val="tx1"/>
                  </a:solidFill>
                  <a:effectLst>
                    <a:outerShdw blurRad="38100" dist="19050" dir="2700000" algn="tl" rotWithShape="0">
                      <a:schemeClr val="dk1">
                        <a:alpha val="40000"/>
                      </a:schemeClr>
                    </a:outerShdw>
                  </a:effectLst>
                  <a:ea typeface="宋体" charset="-122"/>
                  <a:sym typeface="+mn-ea"/>
                </a:rPr>
                <a:t>功能模块测试方法</a:t>
              </a:r>
              <a:endParaRPr lang="zh-CN" sz="1600">
                <a:solidFill>
                  <a:schemeClr val="tx1"/>
                </a:solidFill>
                <a:effectLst>
                  <a:outerShdw blurRad="38100" dist="19050" dir="2700000" algn="tl" rotWithShape="0">
                    <a:schemeClr val="dk1">
                      <a:alpha val="40000"/>
                    </a:schemeClr>
                  </a:outerShdw>
                </a:effectLst>
                <a:ea typeface="宋体" charset="-122"/>
                <a:sym typeface="+mn-ea"/>
              </a:endParaRPr>
            </a:p>
            <a:p>
              <a:pPr marL="0" indent="0"/>
              <a:r>
                <a:rPr lang="zh-CN" sz="1600">
                  <a:solidFill>
                    <a:schemeClr val="tx1"/>
                  </a:solidFill>
                  <a:effectLst>
                    <a:outerShdw blurRad="38100" dist="19050" dir="2700000" algn="tl" rotWithShape="0">
                      <a:schemeClr val="dk1">
                        <a:alpha val="40000"/>
                      </a:schemeClr>
                    </a:outerShdw>
                  </a:effectLst>
                  <a:ea typeface="宋体" charset="-122"/>
                  <a:sym typeface="+mn-ea"/>
                </a:rPr>
                <a:t>目</a:t>
              </a:r>
              <a:r>
                <a:rPr lang="en-US" sz="1600">
                  <a:solidFill>
                    <a:schemeClr val="tx1"/>
                  </a:solidFill>
                  <a:effectLst>
                    <a:outerShdw blurRad="38100" dist="19050" dir="2700000" algn="tl" rotWithShape="0">
                      <a:schemeClr val="dk1">
                        <a:alpha val="40000"/>
                      </a:schemeClr>
                    </a:outerShdw>
                  </a:effectLst>
                  <a:latin typeface="宋体" charset="-122"/>
                  <a:sym typeface="+mn-ea"/>
                </a:rPr>
                <a:t>    </a:t>
              </a:r>
              <a:r>
                <a:rPr lang="zh-CN" sz="1600">
                  <a:solidFill>
                    <a:schemeClr val="tx1"/>
                  </a:solidFill>
                  <a:effectLst>
                    <a:outerShdw blurRad="38100" dist="19050" dir="2700000" algn="tl" rotWithShape="0">
                      <a:schemeClr val="dk1">
                        <a:alpha val="40000"/>
                      </a:schemeClr>
                    </a:outerShdw>
                  </a:effectLst>
                  <a:ea typeface="宋体" charset="-122"/>
                  <a:sym typeface="+mn-ea"/>
                </a:rPr>
                <a:t>的：</a:t>
              </a:r>
              <a:r>
                <a:rPr lang="en-US" sz="1600">
                  <a:solidFill>
                    <a:schemeClr val="tx1"/>
                  </a:solidFill>
                  <a:effectLst>
                    <a:outerShdw blurRad="38100" dist="19050" dir="2700000" algn="tl" rotWithShape="0">
                      <a:schemeClr val="dk1">
                        <a:alpha val="40000"/>
                      </a:schemeClr>
                    </a:outerShdw>
                  </a:effectLst>
                  <a:latin typeface="宋体" charset="-122"/>
                  <a:sym typeface="+mn-ea"/>
                </a:rPr>
                <a:t> </a:t>
              </a:r>
              <a:r>
                <a:rPr lang="zh-CN" sz="1600">
                  <a:solidFill>
                    <a:schemeClr val="tx1"/>
                  </a:solidFill>
                  <a:effectLst>
                    <a:outerShdw blurRad="38100" dist="19050" dir="2700000" algn="tl" rotWithShape="0">
                      <a:schemeClr val="dk1">
                        <a:alpha val="40000"/>
                      </a:schemeClr>
                    </a:outerShdw>
                  </a:effectLst>
                  <a:ea typeface="宋体" charset="-122"/>
                  <a:sym typeface="+mn-ea"/>
                </a:rPr>
                <a:t>测试录入功能的正确性</a:t>
              </a:r>
              <a:endParaRPr lang="zh-CN" sz="1600">
                <a:solidFill>
                  <a:schemeClr val="tx1"/>
                </a:solidFill>
                <a:effectLst>
                  <a:outerShdw blurRad="38100" dist="19050" dir="2700000" algn="tl" rotWithShape="0">
                    <a:schemeClr val="dk1">
                      <a:alpha val="40000"/>
                    </a:schemeClr>
                  </a:outerShdw>
                </a:effectLst>
                <a:ea typeface="宋体" charset="-122"/>
                <a:sym typeface="+mn-ea"/>
              </a:endParaRPr>
            </a:p>
            <a:p>
              <a:pPr marL="0" indent="0"/>
              <a:r>
                <a:rPr lang="zh-CN" sz="1600">
                  <a:solidFill>
                    <a:schemeClr val="tx1"/>
                  </a:solidFill>
                  <a:effectLst>
                    <a:outerShdw blurRad="38100" dist="19050" dir="2700000" algn="tl" rotWithShape="0">
                      <a:schemeClr val="dk1">
                        <a:alpha val="40000"/>
                      </a:schemeClr>
                    </a:outerShdw>
                  </a:effectLst>
                  <a:ea typeface="宋体" charset="-122"/>
                  <a:sym typeface="+mn-ea"/>
                </a:rPr>
                <a:t>预期结果：</a:t>
              </a:r>
              <a:r>
                <a:rPr lang="en-US" sz="1600">
                  <a:solidFill>
                    <a:schemeClr val="tx1"/>
                  </a:solidFill>
                  <a:effectLst>
                    <a:outerShdw blurRad="38100" dist="19050" dir="2700000" algn="tl" rotWithShape="0">
                      <a:schemeClr val="dk1">
                        <a:alpha val="40000"/>
                      </a:schemeClr>
                    </a:outerShdw>
                  </a:effectLst>
                  <a:latin typeface="宋体" charset="-122"/>
                  <a:sym typeface="+mn-ea"/>
                </a:rPr>
                <a:t> </a:t>
              </a:r>
              <a:r>
                <a:rPr lang="zh-CN" sz="1600">
                  <a:solidFill>
                    <a:schemeClr val="tx1"/>
                  </a:solidFill>
                  <a:effectLst>
                    <a:outerShdw blurRad="38100" dist="19050" dir="2700000" algn="tl" rotWithShape="0">
                      <a:schemeClr val="dk1">
                        <a:alpha val="40000"/>
                      </a:schemeClr>
                    </a:outerShdw>
                  </a:effectLst>
                  <a:ea typeface="宋体" charset="-122"/>
                  <a:sym typeface="+mn-ea"/>
                </a:rPr>
                <a:t>有出错警告</a:t>
              </a:r>
              <a:endParaRPr lang="zh-CN" sz="1600">
                <a:solidFill>
                  <a:schemeClr val="tx1"/>
                </a:solidFill>
                <a:effectLst>
                  <a:outerShdw blurRad="38100" dist="19050" dir="2700000" algn="tl" rotWithShape="0">
                    <a:schemeClr val="dk1">
                      <a:alpha val="40000"/>
                    </a:schemeClr>
                  </a:outerShdw>
                </a:effectLst>
                <a:ea typeface="宋体" charset="-122"/>
                <a:sym typeface="+mn-ea"/>
              </a:endParaRPr>
            </a:p>
            <a:p>
              <a:pPr marL="0" indent="0"/>
              <a:r>
                <a:rPr lang="zh-CN" sz="1600">
                  <a:solidFill>
                    <a:schemeClr val="tx1"/>
                  </a:solidFill>
                  <a:effectLst>
                    <a:outerShdw blurRad="38100" dist="19050" dir="2700000" algn="tl" rotWithShape="0">
                      <a:schemeClr val="dk1">
                        <a:alpha val="40000"/>
                      </a:schemeClr>
                    </a:outerShdw>
                  </a:effectLst>
                  <a:ea typeface="宋体" charset="-122"/>
                  <a:sym typeface="+mn-ea"/>
                </a:rPr>
                <a:t>过</a:t>
              </a:r>
              <a:r>
                <a:rPr lang="en-US" sz="1600">
                  <a:solidFill>
                    <a:schemeClr val="tx1"/>
                  </a:solidFill>
                  <a:effectLst>
                    <a:outerShdw blurRad="38100" dist="19050" dir="2700000" algn="tl" rotWithShape="0">
                      <a:schemeClr val="dk1">
                        <a:alpha val="40000"/>
                      </a:schemeClr>
                    </a:outerShdw>
                  </a:effectLst>
                  <a:latin typeface="宋体" charset="-122"/>
                  <a:sym typeface="+mn-ea"/>
                </a:rPr>
                <a:t>    </a:t>
              </a:r>
              <a:r>
                <a:rPr lang="zh-CN" sz="1600">
                  <a:solidFill>
                    <a:schemeClr val="tx1"/>
                  </a:solidFill>
                  <a:effectLst>
                    <a:outerShdw blurRad="38100" dist="19050" dir="2700000" algn="tl" rotWithShape="0">
                      <a:schemeClr val="dk1">
                        <a:alpha val="40000"/>
                      </a:schemeClr>
                    </a:outerShdw>
                  </a:effectLst>
                  <a:ea typeface="宋体" charset="-122"/>
                  <a:sym typeface="+mn-ea"/>
                </a:rPr>
                <a:t>程：</a:t>
              </a:r>
              <a:r>
                <a:rPr lang="en-US" sz="1600">
                  <a:solidFill>
                    <a:schemeClr val="tx1"/>
                  </a:solidFill>
                  <a:effectLst>
                    <a:outerShdw blurRad="38100" dist="19050" dir="2700000" algn="tl" rotWithShape="0">
                      <a:schemeClr val="dk1">
                        <a:alpha val="40000"/>
                      </a:schemeClr>
                    </a:outerShdw>
                  </a:effectLst>
                  <a:latin typeface="宋体" charset="-122"/>
                  <a:sym typeface="+mn-ea"/>
                </a:rPr>
                <a:t> </a:t>
              </a:r>
              <a:r>
                <a:rPr lang="zh-CN" sz="1600">
                  <a:solidFill>
                    <a:schemeClr val="tx1"/>
                  </a:solidFill>
                  <a:effectLst>
                    <a:outerShdw blurRad="38100" dist="19050" dir="2700000" algn="tl" rotWithShape="0">
                      <a:schemeClr val="dk1">
                        <a:alpha val="40000"/>
                      </a:schemeClr>
                    </a:outerShdw>
                  </a:effectLst>
                  <a:ea typeface="宋体" charset="-122"/>
                  <a:sym typeface="+mn-ea"/>
                </a:rPr>
                <a:t>在用户注册中，没有选择任何选项，直接提交</a:t>
              </a:r>
              <a:endParaRPr lang="zh-CN" sz="1600">
                <a:solidFill>
                  <a:schemeClr val="tx1"/>
                </a:solidFill>
                <a:effectLst>
                  <a:outerShdw blurRad="38100" dist="19050" dir="2700000" algn="tl" rotWithShape="0">
                    <a:schemeClr val="dk1">
                      <a:alpha val="40000"/>
                    </a:schemeClr>
                  </a:outerShdw>
                </a:effectLst>
                <a:ea typeface="宋体" charset="-122"/>
                <a:sym typeface="+mn-ea"/>
              </a:endParaRPr>
            </a:p>
            <a:p>
              <a:pPr marL="0" indent="0"/>
              <a:r>
                <a:rPr lang="zh-CN" sz="1600">
                  <a:solidFill>
                    <a:schemeClr val="tx1"/>
                  </a:solidFill>
                  <a:effectLst>
                    <a:outerShdw blurRad="38100" dist="19050" dir="2700000" algn="tl" rotWithShape="0">
                      <a:schemeClr val="dk1">
                        <a:alpha val="40000"/>
                      </a:schemeClr>
                    </a:outerShdw>
                  </a:effectLst>
                  <a:ea typeface="宋体" charset="-122"/>
                  <a:sym typeface="+mn-ea"/>
                </a:rPr>
                <a:t>输</a:t>
              </a:r>
              <a:r>
                <a:rPr lang="en-US" sz="1600">
                  <a:solidFill>
                    <a:schemeClr val="tx1"/>
                  </a:solidFill>
                  <a:effectLst>
                    <a:outerShdw blurRad="38100" dist="19050" dir="2700000" algn="tl" rotWithShape="0">
                      <a:schemeClr val="dk1">
                        <a:alpha val="40000"/>
                      </a:schemeClr>
                    </a:outerShdw>
                  </a:effectLst>
                  <a:latin typeface="宋体" charset="-122"/>
                  <a:sym typeface="+mn-ea"/>
                </a:rPr>
                <a:t>    </a:t>
              </a:r>
              <a:r>
                <a:rPr lang="zh-CN" sz="1600">
                  <a:solidFill>
                    <a:schemeClr val="tx1"/>
                  </a:solidFill>
                  <a:effectLst>
                    <a:outerShdw blurRad="38100" dist="19050" dir="2700000" algn="tl" rotWithShape="0">
                      <a:schemeClr val="dk1">
                        <a:alpha val="40000"/>
                      </a:schemeClr>
                    </a:outerShdw>
                  </a:effectLst>
                  <a:ea typeface="宋体" charset="-122"/>
                  <a:sym typeface="+mn-ea"/>
                </a:rPr>
                <a:t>入：</a:t>
              </a:r>
              <a:r>
                <a:rPr lang="en-US" sz="1600">
                  <a:solidFill>
                    <a:schemeClr val="tx1"/>
                  </a:solidFill>
                  <a:effectLst>
                    <a:outerShdw blurRad="38100" dist="19050" dir="2700000" algn="tl" rotWithShape="0">
                      <a:schemeClr val="dk1">
                        <a:alpha val="40000"/>
                      </a:schemeClr>
                    </a:outerShdw>
                  </a:effectLst>
                  <a:latin typeface="宋体" charset="-122"/>
                  <a:sym typeface="+mn-ea"/>
                </a:rPr>
                <a:t> </a:t>
              </a:r>
              <a:r>
                <a:rPr lang="zh-CN" sz="1600">
                  <a:solidFill>
                    <a:schemeClr val="tx1"/>
                  </a:solidFill>
                  <a:effectLst>
                    <a:outerShdw blurRad="38100" dist="19050" dir="2700000" algn="tl" rotWithShape="0">
                      <a:schemeClr val="dk1">
                        <a:alpha val="40000"/>
                      </a:schemeClr>
                    </a:outerShdw>
                  </a:effectLst>
                  <a:ea typeface="宋体" charset="-122"/>
                  <a:sym typeface="+mn-ea"/>
                </a:rPr>
                <a:t>无输入</a:t>
              </a:r>
              <a:endParaRPr lang="zh-CN" sz="1600">
                <a:solidFill>
                  <a:schemeClr val="tx1"/>
                </a:solidFill>
                <a:effectLst>
                  <a:outerShdw blurRad="38100" dist="19050" dir="2700000" algn="tl" rotWithShape="0">
                    <a:schemeClr val="dk1">
                      <a:alpha val="40000"/>
                    </a:schemeClr>
                  </a:outerShdw>
                </a:effectLst>
                <a:ea typeface="宋体" charset="-122"/>
                <a:sym typeface="+mn-ea"/>
              </a:endParaRPr>
            </a:p>
            <a:p>
              <a:pPr marL="0" indent="0"/>
              <a:r>
                <a:rPr lang="zh-CN" sz="1600">
                  <a:solidFill>
                    <a:schemeClr val="tx1"/>
                  </a:solidFill>
                  <a:effectLst>
                    <a:outerShdw blurRad="38100" dist="19050" dir="2700000" algn="tl" rotWithShape="0">
                      <a:schemeClr val="dk1">
                        <a:alpha val="40000"/>
                      </a:schemeClr>
                    </a:outerShdw>
                  </a:effectLst>
                  <a:ea typeface="宋体" charset="-122"/>
                  <a:sym typeface="+mn-ea"/>
                </a:rPr>
                <a:t>测试结果：</a:t>
              </a:r>
              <a:r>
                <a:rPr lang="en-US" sz="1600">
                  <a:solidFill>
                    <a:schemeClr val="tx1"/>
                  </a:solidFill>
                  <a:effectLst>
                    <a:outerShdw blurRad="38100" dist="19050" dir="2700000" algn="tl" rotWithShape="0">
                      <a:schemeClr val="dk1">
                        <a:alpha val="40000"/>
                      </a:schemeClr>
                    </a:outerShdw>
                  </a:effectLst>
                  <a:latin typeface="宋体" charset="-122"/>
                  <a:sym typeface="+mn-ea"/>
                </a:rPr>
                <a:t> </a:t>
              </a:r>
              <a:r>
                <a:rPr lang="zh-CN" sz="1600">
                  <a:solidFill>
                    <a:schemeClr val="tx1"/>
                  </a:solidFill>
                  <a:effectLst>
                    <a:outerShdw blurRad="38100" dist="19050" dir="2700000" algn="tl" rotWithShape="0">
                      <a:schemeClr val="dk1">
                        <a:alpha val="40000"/>
                      </a:schemeClr>
                    </a:outerShdw>
                  </a:effectLst>
                  <a:ea typeface="宋体" charset="-122"/>
                  <a:sym typeface="+mn-ea"/>
                </a:rPr>
                <a:t>无法保存，有出错警告</a:t>
              </a:r>
              <a:endParaRPr lang="zh-CN" sz="1600">
                <a:solidFill>
                  <a:schemeClr val="tx1"/>
                </a:solidFill>
                <a:effectLst>
                  <a:outerShdw blurRad="38100" dist="19050" dir="2700000" algn="tl" rotWithShape="0">
                    <a:schemeClr val="dk1">
                      <a:alpha val="40000"/>
                    </a:schemeClr>
                  </a:outerShdw>
                </a:effectLst>
                <a:ea typeface="宋体" charset="-122"/>
                <a:sym typeface="+mn-ea"/>
              </a:endParaRPr>
            </a:p>
            <a:p>
              <a:pPr marL="0" indent="0"/>
              <a:r>
                <a:rPr lang="zh-CN" sz="1600">
                  <a:solidFill>
                    <a:schemeClr val="tx1"/>
                  </a:solidFill>
                  <a:effectLst>
                    <a:outerShdw blurRad="38100" dist="19050" dir="2700000" algn="tl" rotWithShape="0">
                      <a:schemeClr val="dk1">
                        <a:alpha val="40000"/>
                      </a:schemeClr>
                    </a:outerShdw>
                  </a:effectLst>
                  <a:ea typeface="宋体" charset="-122"/>
                  <a:sym typeface="+mn-ea"/>
                </a:rPr>
                <a:t>比</a:t>
              </a:r>
              <a:r>
                <a:rPr lang="en-US" sz="1600">
                  <a:solidFill>
                    <a:schemeClr val="tx1"/>
                  </a:solidFill>
                  <a:effectLst>
                    <a:outerShdw blurRad="38100" dist="19050" dir="2700000" algn="tl" rotWithShape="0">
                      <a:schemeClr val="dk1">
                        <a:alpha val="40000"/>
                      </a:schemeClr>
                    </a:outerShdw>
                  </a:effectLst>
                  <a:latin typeface="宋体" charset="-122"/>
                  <a:sym typeface="+mn-ea"/>
                </a:rPr>
                <a:t>    </a:t>
              </a:r>
              <a:r>
                <a:rPr lang="zh-CN" sz="1600">
                  <a:solidFill>
                    <a:schemeClr val="tx1"/>
                  </a:solidFill>
                  <a:effectLst>
                    <a:outerShdw blurRad="38100" dist="19050" dir="2700000" algn="tl" rotWithShape="0">
                      <a:schemeClr val="dk1">
                        <a:alpha val="40000"/>
                      </a:schemeClr>
                    </a:outerShdw>
                  </a:effectLst>
                  <a:ea typeface="宋体" charset="-122"/>
                  <a:sym typeface="+mn-ea"/>
                </a:rPr>
                <a:t>较：</a:t>
              </a:r>
              <a:r>
                <a:rPr lang="en-US" sz="1600">
                  <a:solidFill>
                    <a:schemeClr val="tx1"/>
                  </a:solidFill>
                  <a:effectLst>
                    <a:outerShdw blurRad="38100" dist="19050" dir="2700000" algn="tl" rotWithShape="0">
                      <a:schemeClr val="dk1">
                        <a:alpha val="40000"/>
                      </a:schemeClr>
                    </a:outerShdw>
                  </a:effectLst>
                  <a:latin typeface="宋体" charset="-122"/>
                  <a:sym typeface="+mn-ea"/>
                </a:rPr>
                <a:t> </a:t>
              </a:r>
              <a:r>
                <a:rPr lang="zh-CN" sz="1600">
                  <a:solidFill>
                    <a:schemeClr val="tx1"/>
                  </a:solidFill>
                  <a:effectLst>
                    <a:outerShdw blurRad="38100" dist="19050" dir="2700000" algn="tl" rotWithShape="0">
                      <a:schemeClr val="dk1">
                        <a:alpha val="40000"/>
                      </a:schemeClr>
                    </a:outerShdw>
                  </a:effectLst>
                  <a:ea typeface="宋体" charset="-122"/>
                  <a:sym typeface="+mn-ea"/>
                </a:rPr>
                <a:t>与预期结果相当</a:t>
              </a:r>
              <a:endParaRPr lang="zh-CN" sz="1600">
                <a:solidFill>
                  <a:schemeClr val="tx1"/>
                </a:solidFill>
                <a:effectLst>
                  <a:outerShdw blurRad="38100" dist="19050" dir="2700000" algn="tl" rotWithShape="0">
                    <a:schemeClr val="dk1">
                      <a:alpha val="40000"/>
                    </a:schemeClr>
                  </a:outerShdw>
                </a:effectLst>
                <a:ea typeface="宋体" charset="-122"/>
                <a:sym typeface="+mn-ea"/>
              </a:endParaRPr>
            </a:p>
            <a:p>
              <a:pPr marL="0" indent="0"/>
              <a:r>
                <a:rPr lang="zh-CN" sz="1600">
                  <a:solidFill>
                    <a:schemeClr val="tx1"/>
                  </a:solidFill>
                  <a:effectLst>
                    <a:outerShdw blurRad="38100" dist="19050" dir="2700000" algn="tl" rotWithShape="0">
                      <a:schemeClr val="dk1">
                        <a:alpha val="40000"/>
                      </a:schemeClr>
                    </a:outerShdw>
                  </a:effectLst>
                  <a:ea typeface="宋体" charset="-122"/>
                  <a:sym typeface="+mn-ea"/>
                </a:rPr>
                <a:t>结</a:t>
              </a:r>
              <a:r>
                <a:rPr lang="en-US" sz="1600">
                  <a:solidFill>
                    <a:schemeClr val="tx1"/>
                  </a:solidFill>
                  <a:effectLst>
                    <a:outerShdw blurRad="38100" dist="19050" dir="2700000" algn="tl" rotWithShape="0">
                      <a:schemeClr val="dk1">
                        <a:alpha val="40000"/>
                      </a:schemeClr>
                    </a:outerShdw>
                  </a:effectLst>
                  <a:latin typeface="宋体" charset="-122"/>
                  <a:sym typeface="+mn-ea"/>
                </a:rPr>
                <a:t>    </a:t>
              </a:r>
              <a:r>
                <a:rPr lang="zh-CN" sz="1600">
                  <a:solidFill>
                    <a:schemeClr val="tx1"/>
                  </a:solidFill>
                  <a:effectLst>
                    <a:outerShdw blurRad="38100" dist="19050" dir="2700000" algn="tl" rotWithShape="0">
                      <a:schemeClr val="dk1">
                        <a:alpha val="40000"/>
                      </a:schemeClr>
                    </a:outerShdw>
                  </a:effectLst>
                  <a:ea typeface="宋体" charset="-122"/>
                  <a:sym typeface="+mn-ea"/>
                </a:rPr>
                <a:t>论：</a:t>
              </a:r>
              <a:r>
                <a:rPr lang="en-US" sz="1600">
                  <a:solidFill>
                    <a:schemeClr val="tx1"/>
                  </a:solidFill>
                  <a:effectLst>
                    <a:outerShdw blurRad="38100" dist="19050" dir="2700000" algn="tl" rotWithShape="0">
                      <a:schemeClr val="dk1">
                        <a:alpha val="40000"/>
                      </a:schemeClr>
                    </a:outerShdw>
                  </a:effectLst>
                  <a:latin typeface="宋体" charset="-122"/>
                  <a:sym typeface="+mn-ea"/>
                </a:rPr>
                <a:t> </a:t>
              </a:r>
              <a:r>
                <a:rPr lang="zh-CN" sz="1600">
                  <a:solidFill>
                    <a:schemeClr val="tx1"/>
                  </a:solidFill>
                  <a:effectLst>
                    <a:outerShdw blurRad="38100" dist="19050" dir="2700000" algn="tl" rotWithShape="0">
                      <a:schemeClr val="dk1">
                        <a:alpha val="40000"/>
                      </a:schemeClr>
                    </a:outerShdw>
                  </a:effectLst>
                  <a:ea typeface="宋体" charset="-122"/>
                  <a:sym typeface="+mn-ea"/>
                </a:rPr>
                <a:t>正确</a:t>
              </a:r>
              <a:endParaRPr lang="zh-CN" sz="1600" spc="-30" dirty="0">
                <a:solidFill>
                  <a:schemeClr val="tx1"/>
                </a:solidFill>
                <a:effectLst>
                  <a:outerShdw blurRad="38100" dist="19050" dir="2700000" algn="tl" rotWithShape="0">
                    <a:schemeClr val="dk1">
                      <a:alpha val="40000"/>
                    </a:schemeClr>
                  </a:outerShdw>
                </a:effectLst>
                <a:latin typeface="微软雅黑" pitchFamily="34" charset="-122"/>
                <a:ea typeface="宋体" charset="-122"/>
                <a:cs typeface="Segoe UI" pitchFamily="34" charset="0"/>
                <a:sym typeface="+mn-ea"/>
              </a:endParaRPr>
            </a:p>
          </p:txBody>
        </p:sp>
        <p:sp>
          <p:nvSpPr>
            <p:cNvPr id="22535" name="Freeform 72"/>
            <p:cNvSpPr>
              <a:spLocks noEditPoints="1"/>
            </p:cNvSpPr>
            <p:nvPr/>
          </p:nvSpPr>
          <p:spPr bwMode="auto">
            <a:xfrm>
              <a:off x="4567270" y="3534499"/>
              <a:ext cx="743144" cy="744482"/>
            </a:xfrm>
            <a:custGeom>
              <a:avLst/>
              <a:gdLst>
                <a:gd name="T0" fmla="*/ 609342 w 411"/>
                <a:gd name="T1" fmla="*/ 357785 h 412"/>
                <a:gd name="T2" fmla="*/ 513511 w 411"/>
                <a:gd name="T3" fmla="*/ 397539 h 412"/>
                <a:gd name="T4" fmla="*/ 450226 w 411"/>
                <a:gd name="T5" fmla="*/ 334294 h 412"/>
                <a:gd name="T6" fmla="*/ 511703 w 411"/>
                <a:gd name="T7" fmla="*/ 193348 h 412"/>
                <a:gd name="T8" fmla="*/ 318232 w 411"/>
                <a:gd name="T9" fmla="*/ 0 h 412"/>
                <a:gd name="T10" fmla="*/ 122953 w 411"/>
                <a:gd name="T11" fmla="*/ 193348 h 412"/>
                <a:gd name="T12" fmla="*/ 209744 w 411"/>
                <a:gd name="T13" fmla="*/ 354171 h 412"/>
                <a:gd name="T14" fmla="*/ 173581 w 411"/>
                <a:gd name="T15" fmla="*/ 480661 h 412"/>
                <a:gd name="T16" fmla="*/ 133802 w 411"/>
                <a:gd name="T17" fmla="*/ 475240 h 412"/>
                <a:gd name="T18" fmla="*/ 0 w 411"/>
                <a:gd name="T19" fmla="*/ 608957 h 412"/>
                <a:gd name="T20" fmla="*/ 133802 w 411"/>
                <a:gd name="T21" fmla="*/ 744482 h 412"/>
                <a:gd name="T22" fmla="*/ 269412 w 411"/>
                <a:gd name="T23" fmla="*/ 608957 h 412"/>
                <a:gd name="T24" fmla="*/ 198895 w 411"/>
                <a:gd name="T25" fmla="*/ 491503 h 412"/>
                <a:gd name="T26" fmla="*/ 235058 w 411"/>
                <a:gd name="T27" fmla="*/ 368627 h 412"/>
                <a:gd name="T28" fmla="*/ 318232 w 411"/>
                <a:gd name="T29" fmla="*/ 386697 h 412"/>
                <a:gd name="T30" fmla="*/ 430336 w 411"/>
                <a:gd name="T31" fmla="*/ 352364 h 412"/>
                <a:gd name="T32" fmla="*/ 497238 w 411"/>
                <a:gd name="T33" fmla="*/ 419223 h 412"/>
                <a:gd name="T34" fmla="*/ 473732 w 411"/>
                <a:gd name="T35" fmla="*/ 493310 h 412"/>
                <a:gd name="T36" fmla="*/ 609342 w 411"/>
                <a:gd name="T37" fmla="*/ 627027 h 412"/>
                <a:gd name="T38" fmla="*/ 743144 w 411"/>
                <a:gd name="T39" fmla="*/ 493310 h 412"/>
                <a:gd name="T40" fmla="*/ 609342 w 411"/>
                <a:gd name="T41" fmla="*/ 357785 h 412"/>
                <a:gd name="T42" fmla="*/ 242290 w 411"/>
                <a:gd name="T43" fmla="*/ 608957 h 412"/>
                <a:gd name="T44" fmla="*/ 133802 w 411"/>
                <a:gd name="T45" fmla="*/ 717377 h 412"/>
                <a:gd name="T46" fmla="*/ 25314 w 411"/>
                <a:gd name="T47" fmla="*/ 608957 h 412"/>
                <a:gd name="T48" fmla="*/ 133802 w 411"/>
                <a:gd name="T49" fmla="*/ 502345 h 412"/>
                <a:gd name="T50" fmla="*/ 242290 w 411"/>
                <a:gd name="T51" fmla="*/ 608957 h 412"/>
                <a:gd name="T52" fmla="*/ 150075 w 411"/>
                <a:gd name="T53" fmla="*/ 193348 h 412"/>
                <a:gd name="T54" fmla="*/ 318232 w 411"/>
                <a:gd name="T55" fmla="*/ 25298 h 412"/>
                <a:gd name="T56" fmla="*/ 484581 w 411"/>
                <a:gd name="T57" fmla="*/ 193348 h 412"/>
                <a:gd name="T58" fmla="*/ 318232 w 411"/>
                <a:gd name="T59" fmla="*/ 361399 h 412"/>
                <a:gd name="T60" fmla="*/ 150075 w 411"/>
                <a:gd name="T61" fmla="*/ 193348 h 412"/>
                <a:gd name="T62" fmla="*/ 609342 w 411"/>
                <a:gd name="T63" fmla="*/ 599922 h 412"/>
                <a:gd name="T64" fmla="*/ 500854 w 411"/>
                <a:gd name="T65" fmla="*/ 493310 h 412"/>
                <a:gd name="T66" fmla="*/ 609342 w 411"/>
                <a:gd name="T67" fmla="*/ 384890 h 412"/>
                <a:gd name="T68" fmla="*/ 717830 w 411"/>
                <a:gd name="T69" fmla="*/ 493310 h 412"/>
                <a:gd name="T70" fmla="*/ 609342 w 411"/>
                <a:gd name="T71" fmla="*/ 599922 h 41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11"/>
                <a:gd name="T109" fmla="*/ 0 h 412"/>
                <a:gd name="T110" fmla="*/ 411 w 411"/>
                <a:gd name="T111" fmla="*/ 412 h 412"/>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11" h="412">
                  <a:moveTo>
                    <a:pt x="337" y="198"/>
                  </a:moveTo>
                  <a:cubicBezTo>
                    <a:pt x="316" y="198"/>
                    <a:pt x="298" y="206"/>
                    <a:pt x="284" y="220"/>
                  </a:cubicBezTo>
                  <a:cubicBezTo>
                    <a:pt x="249" y="185"/>
                    <a:pt x="249" y="185"/>
                    <a:pt x="249" y="185"/>
                  </a:cubicBezTo>
                  <a:cubicBezTo>
                    <a:pt x="270" y="166"/>
                    <a:pt x="283" y="138"/>
                    <a:pt x="283" y="107"/>
                  </a:cubicBezTo>
                  <a:cubicBezTo>
                    <a:pt x="283" y="48"/>
                    <a:pt x="235" y="0"/>
                    <a:pt x="176" y="0"/>
                  </a:cubicBezTo>
                  <a:cubicBezTo>
                    <a:pt x="117" y="0"/>
                    <a:pt x="68" y="48"/>
                    <a:pt x="68" y="107"/>
                  </a:cubicBezTo>
                  <a:cubicBezTo>
                    <a:pt x="68" y="144"/>
                    <a:pt x="88" y="177"/>
                    <a:pt x="116" y="196"/>
                  </a:cubicBezTo>
                  <a:cubicBezTo>
                    <a:pt x="96" y="266"/>
                    <a:pt x="96" y="266"/>
                    <a:pt x="96" y="266"/>
                  </a:cubicBezTo>
                  <a:cubicBezTo>
                    <a:pt x="89" y="264"/>
                    <a:pt x="82" y="263"/>
                    <a:pt x="74" y="263"/>
                  </a:cubicBezTo>
                  <a:cubicBezTo>
                    <a:pt x="33" y="263"/>
                    <a:pt x="0" y="296"/>
                    <a:pt x="0" y="337"/>
                  </a:cubicBezTo>
                  <a:cubicBezTo>
                    <a:pt x="0" y="378"/>
                    <a:pt x="33" y="412"/>
                    <a:pt x="74" y="412"/>
                  </a:cubicBezTo>
                  <a:cubicBezTo>
                    <a:pt x="115" y="412"/>
                    <a:pt x="149" y="378"/>
                    <a:pt x="149" y="337"/>
                  </a:cubicBezTo>
                  <a:cubicBezTo>
                    <a:pt x="149" y="309"/>
                    <a:pt x="133" y="284"/>
                    <a:pt x="110" y="272"/>
                  </a:cubicBezTo>
                  <a:cubicBezTo>
                    <a:pt x="130" y="204"/>
                    <a:pt x="130" y="204"/>
                    <a:pt x="130" y="204"/>
                  </a:cubicBezTo>
                  <a:cubicBezTo>
                    <a:pt x="144" y="210"/>
                    <a:pt x="159" y="214"/>
                    <a:pt x="176" y="214"/>
                  </a:cubicBezTo>
                  <a:cubicBezTo>
                    <a:pt x="199" y="214"/>
                    <a:pt x="220" y="207"/>
                    <a:pt x="238" y="195"/>
                  </a:cubicBezTo>
                  <a:cubicBezTo>
                    <a:pt x="275" y="232"/>
                    <a:pt x="275" y="232"/>
                    <a:pt x="275" y="232"/>
                  </a:cubicBezTo>
                  <a:cubicBezTo>
                    <a:pt x="267" y="243"/>
                    <a:pt x="262" y="257"/>
                    <a:pt x="262" y="273"/>
                  </a:cubicBezTo>
                  <a:cubicBezTo>
                    <a:pt x="262" y="314"/>
                    <a:pt x="296" y="347"/>
                    <a:pt x="337" y="347"/>
                  </a:cubicBezTo>
                  <a:cubicBezTo>
                    <a:pt x="378" y="347"/>
                    <a:pt x="411" y="314"/>
                    <a:pt x="411" y="273"/>
                  </a:cubicBezTo>
                  <a:cubicBezTo>
                    <a:pt x="411" y="231"/>
                    <a:pt x="378" y="198"/>
                    <a:pt x="337" y="198"/>
                  </a:cubicBezTo>
                  <a:close/>
                  <a:moveTo>
                    <a:pt x="134" y="337"/>
                  </a:moveTo>
                  <a:cubicBezTo>
                    <a:pt x="134" y="370"/>
                    <a:pt x="107" y="397"/>
                    <a:pt x="74" y="397"/>
                  </a:cubicBezTo>
                  <a:cubicBezTo>
                    <a:pt x="41" y="397"/>
                    <a:pt x="14" y="370"/>
                    <a:pt x="14" y="337"/>
                  </a:cubicBezTo>
                  <a:cubicBezTo>
                    <a:pt x="14" y="304"/>
                    <a:pt x="41" y="278"/>
                    <a:pt x="74" y="278"/>
                  </a:cubicBezTo>
                  <a:cubicBezTo>
                    <a:pt x="107" y="278"/>
                    <a:pt x="134" y="304"/>
                    <a:pt x="134" y="337"/>
                  </a:cubicBezTo>
                  <a:close/>
                  <a:moveTo>
                    <a:pt x="83" y="107"/>
                  </a:moveTo>
                  <a:cubicBezTo>
                    <a:pt x="83" y="56"/>
                    <a:pt x="125" y="14"/>
                    <a:pt x="176" y="14"/>
                  </a:cubicBezTo>
                  <a:cubicBezTo>
                    <a:pt x="227" y="14"/>
                    <a:pt x="268" y="56"/>
                    <a:pt x="268" y="107"/>
                  </a:cubicBezTo>
                  <a:cubicBezTo>
                    <a:pt x="268" y="158"/>
                    <a:pt x="227" y="200"/>
                    <a:pt x="176" y="200"/>
                  </a:cubicBezTo>
                  <a:cubicBezTo>
                    <a:pt x="125" y="200"/>
                    <a:pt x="83" y="158"/>
                    <a:pt x="83" y="107"/>
                  </a:cubicBezTo>
                  <a:close/>
                  <a:moveTo>
                    <a:pt x="337" y="332"/>
                  </a:moveTo>
                  <a:cubicBezTo>
                    <a:pt x="304" y="332"/>
                    <a:pt x="277" y="306"/>
                    <a:pt x="277" y="273"/>
                  </a:cubicBezTo>
                  <a:cubicBezTo>
                    <a:pt x="277" y="240"/>
                    <a:pt x="304" y="213"/>
                    <a:pt x="337" y="213"/>
                  </a:cubicBezTo>
                  <a:cubicBezTo>
                    <a:pt x="370" y="213"/>
                    <a:pt x="397" y="240"/>
                    <a:pt x="397" y="273"/>
                  </a:cubicBezTo>
                  <a:cubicBezTo>
                    <a:pt x="397" y="306"/>
                    <a:pt x="370" y="332"/>
                    <a:pt x="337" y="33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lIns="68589" tIns="34295" rIns="68589" bIns="34295"/>
            <a:lstStyle/>
            <a:p>
              <a:endParaRPr lang="zh-CN" altLang="en-US"/>
            </a:p>
          </p:txBody>
        </p:sp>
      </p:grpSp>
      <p:grpSp>
        <p:nvGrpSpPr>
          <p:cNvPr id="7" name="组合 22"/>
          <p:cNvGrpSpPr/>
          <p:nvPr/>
        </p:nvGrpSpPr>
        <p:grpSpPr bwMode="auto">
          <a:xfrm>
            <a:off x="5404485" y="1659890"/>
            <a:ext cx="3547745" cy="3025140"/>
            <a:chOff x="723792" y="1420006"/>
            <a:chExt cx="4586622" cy="3135857"/>
          </a:xfrm>
        </p:grpSpPr>
        <p:sp>
          <p:nvSpPr>
            <p:cNvPr id="8" name="Rectangle 3"/>
            <p:cNvSpPr/>
            <p:nvPr/>
          </p:nvSpPr>
          <p:spPr bwMode="auto">
            <a:xfrm>
              <a:off x="723792" y="1420006"/>
              <a:ext cx="3922010" cy="3135857"/>
            </a:xfrm>
            <a:prstGeom prst="rect">
              <a:avLst/>
            </a:prstGeom>
            <a:solidFill>
              <a:schemeClr val="accent4"/>
            </a:solidFill>
            <a:ln>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lIns="68586" tIns="68589" rIns="68586" bIns="68589"/>
            <a:lstStyle/>
            <a:p>
              <a:pPr marL="0" indent="0"/>
              <a:r>
                <a:rPr sz="1600">
                  <a:solidFill>
                    <a:schemeClr val="tx1"/>
                  </a:solidFill>
                  <a:effectLst>
                    <a:outerShdw blurRad="38100" dist="19050" dir="2700000" algn="tl" rotWithShape="0">
                      <a:schemeClr val="dk1">
                        <a:alpha val="40000"/>
                      </a:schemeClr>
                    </a:outerShdw>
                  </a:effectLst>
                  <a:latin typeface="宋体" charset="-122"/>
                  <a:ea typeface="宋体" charset="-122"/>
                  <a:cs typeface="宋体" charset="-122"/>
                  <a:sym typeface="+mn-ea"/>
                </a:rPr>
                <a:t>方    法： 功能模块测试方法</a:t>
              </a:r>
              <a:endParaRPr sz="1600">
                <a:solidFill>
                  <a:schemeClr val="tx1"/>
                </a:solidFill>
                <a:effectLst>
                  <a:outerShdw blurRad="38100" dist="19050" dir="2700000" algn="tl" rotWithShape="0">
                    <a:schemeClr val="dk1">
                      <a:alpha val="40000"/>
                    </a:schemeClr>
                  </a:outerShdw>
                </a:effectLst>
                <a:latin typeface="宋体" charset="-122"/>
                <a:ea typeface="宋体" charset="-122"/>
                <a:cs typeface="宋体" charset="-122"/>
                <a:sym typeface="+mn-ea"/>
              </a:endParaRPr>
            </a:p>
            <a:p>
              <a:pPr marL="0" indent="0"/>
              <a:r>
                <a:rPr sz="1600">
                  <a:solidFill>
                    <a:schemeClr val="tx1"/>
                  </a:solidFill>
                  <a:effectLst>
                    <a:outerShdw blurRad="38100" dist="19050" dir="2700000" algn="tl" rotWithShape="0">
                      <a:schemeClr val="dk1">
                        <a:alpha val="40000"/>
                      </a:schemeClr>
                    </a:outerShdw>
                  </a:effectLst>
                  <a:latin typeface="宋体" charset="-122"/>
                  <a:ea typeface="宋体" charset="-122"/>
                  <a:cs typeface="宋体" charset="-122"/>
                  <a:sym typeface="+mn-ea"/>
                </a:rPr>
                <a:t>目    的： 测试录入功能的正确性</a:t>
              </a:r>
              <a:endParaRPr sz="1600">
                <a:solidFill>
                  <a:schemeClr val="tx1"/>
                </a:solidFill>
                <a:effectLst>
                  <a:outerShdw blurRad="38100" dist="19050" dir="2700000" algn="tl" rotWithShape="0">
                    <a:schemeClr val="dk1">
                      <a:alpha val="40000"/>
                    </a:schemeClr>
                  </a:outerShdw>
                </a:effectLst>
                <a:latin typeface="宋体" charset="-122"/>
                <a:ea typeface="宋体" charset="-122"/>
                <a:cs typeface="宋体" charset="-122"/>
                <a:sym typeface="+mn-ea"/>
              </a:endParaRPr>
            </a:p>
            <a:p>
              <a:pPr marL="0" indent="0"/>
              <a:r>
                <a:rPr sz="1600">
                  <a:solidFill>
                    <a:schemeClr val="tx1"/>
                  </a:solidFill>
                  <a:effectLst>
                    <a:outerShdw blurRad="38100" dist="19050" dir="2700000" algn="tl" rotWithShape="0">
                      <a:schemeClr val="dk1">
                        <a:alpha val="40000"/>
                      </a:schemeClr>
                    </a:outerShdw>
                  </a:effectLst>
                  <a:latin typeface="宋体" charset="-122"/>
                  <a:ea typeface="宋体" charset="-122"/>
                  <a:cs typeface="宋体" charset="-122"/>
                  <a:sym typeface="+mn-ea"/>
                </a:rPr>
                <a:t>预期结果： 有出错警告</a:t>
              </a:r>
              <a:endParaRPr sz="1600">
                <a:solidFill>
                  <a:schemeClr val="tx1"/>
                </a:solidFill>
                <a:effectLst>
                  <a:outerShdw blurRad="38100" dist="19050" dir="2700000" algn="tl" rotWithShape="0">
                    <a:schemeClr val="dk1">
                      <a:alpha val="40000"/>
                    </a:schemeClr>
                  </a:outerShdw>
                </a:effectLst>
                <a:latin typeface="宋体" charset="-122"/>
                <a:ea typeface="宋体" charset="-122"/>
                <a:cs typeface="宋体" charset="-122"/>
                <a:sym typeface="+mn-ea"/>
              </a:endParaRPr>
            </a:p>
            <a:p>
              <a:pPr marL="0" indent="0"/>
              <a:r>
                <a:rPr sz="1600">
                  <a:solidFill>
                    <a:schemeClr val="tx1"/>
                  </a:solidFill>
                  <a:effectLst>
                    <a:outerShdw blurRad="38100" dist="19050" dir="2700000" algn="tl" rotWithShape="0">
                      <a:schemeClr val="dk1">
                        <a:alpha val="40000"/>
                      </a:schemeClr>
                    </a:outerShdw>
                  </a:effectLst>
                  <a:latin typeface="宋体" charset="-122"/>
                  <a:ea typeface="宋体" charset="-122"/>
                  <a:cs typeface="宋体" charset="-122"/>
                  <a:sym typeface="+mn-ea"/>
                </a:rPr>
                <a:t>过    程： 在提交详细信息中，不输入任何用户资料，直接提交</a:t>
              </a:r>
              <a:endParaRPr sz="1600">
                <a:solidFill>
                  <a:schemeClr val="tx1"/>
                </a:solidFill>
                <a:effectLst>
                  <a:outerShdw blurRad="38100" dist="19050" dir="2700000" algn="tl" rotWithShape="0">
                    <a:schemeClr val="dk1">
                      <a:alpha val="40000"/>
                    </a:schemeClr>
                  </a:outerShdw>
                </a:effectLst>
                <a:latin typeface="宋体" charset="-122"/>
                <a:ea typeface="宋体" charset="-122"/>
                <a:cs typeface="宋体" charset="-122"/>
                <a:sym typeface="+mn-ea"/>
              </a:endParaRPr>
            </a:p>
            <a:p>
              <a:pPr marL="0" indent="0"/>
              <a:r>
                <a:rPr sz="1600">
                  <a:solidFill>
                    <a:schemeClr val="tx1"/>
                  </a:solidFill>
                  <a:effectLst>
                    <a:outerShdw blurRad="38100" dist="19050" dir="2700000" algn="tl" rotWithShape="0">
                      <a:schemeClr val="dk1">
                        <a:alpha val="40000"/>
                      </a:schemeClr>
                    </a:outerShdw>
                  </a:effectLst>
                  <a:latin typeface="宋体" charset="-122"/>
                  <a:ea typeface="宋体" charset="-122"/>
                  <a:cs typeface="宋体" charset="-122"/>
                  <a:sym typeface="+mn-ea"/>
                </a:rPr>
                <a:t>输    入： 无输入</a:t>
              </a:r>
              <a:endParaRPr sz="1600">
                <a:solidFill>
                  <a:schemeClr val="tx1"/>
                </a:solidFill>
                <a:effectLst>
                  <a:outerShdw blurRad="38100" dist="19050" dir="2700000" algn="tl" rotWithShape="0">
                    <a:schemeClr val="dk1">
                      <a:alpha val="40000"/>
                    </a:schemeClr>
                  </a:outerShdw>
                </a:effectLst>
                <a:latin typeface="宋体" charset="-122"/>
                <a:ea typeface="宋体" charset="-122"/>
                <a:cs typeface="宋体" charset="-122"/>
                <a:sym typeface="+mn-ea"/>
              </a:endParaRPr>
            </a:p>
            <a:p>
              <a:pPr marL="0" indent="0"/>
              <a:r>
                <a:rPr sz="1600">
                  <a:solidFill>
                    <a:schemeClr val="tx1"/>
                  </a:solidFill>
                  <a:effectLst>
                    <a:outerShdw blurRad="38100" dist="19050" dir="2700000" algn="tl" rotWithShape="0">
                      <a:schemeClr val="dk1">
                        <a:alpha val="40000"/>
                      </a:schemeClr>
                    </a:outerShdw>
                  </a:effectLst>
                  <a:latin typeface="宋体" charset="-122"/>
                  <a:ea typeface="宋体" charset="-122"/>
                  <a:cs typeface="宋体" charset="-122"/>
                  <a:sym typeface="+mn-ea"/>
                </a:rPr>
                <a:t>测试结果： 无法保存，有出错警告</a:t>
              </a:r>
              <a:endParaRPr sz="1600">
                <a:solidFill>
                  <a:schemeClr val="tx1"/>
                </a:solidFill>
                <a:effectLst>
                  <a:outerShdw blurRad="38100" dist="19050" dir="2700000" algn="tl" rotWithShape="0">
                    <a:schemeClr val="dk1">
                      <a:alpha val="40000"/>
                    </a:schemeClr>
                  </a:outerShdw>
                </a:effectLst>
                <a:latin typeface="宋体" charset="-122"/>
                <a:ea typeface="宋体" charset="-122"/>
                <a:cs typeface="宋体" charset="-122"/>
                <a:sym typeface="+mn-ea"/>
              </a:endParaRPr>
            </a:p>
            <a:p>
              <a:pPr marL="0" indent="0"/>
              <a:r>
                <a:rPr sz="1600">
                  <a:solidFill>
                    <a:schemeClr val="tx1"/>
                  </a:solidFill>
                  <a:effectLst>
                    <a:outerShdw blurRad="38100" dist="19050" dir="2700000" algn="tl" rotWithShape="0">
                      <a:schemeClr val="dk1">
                        <a:alpha val="40000"/>
                      </a:schemeClr>
                    </a:outerShdw>
                  </a:effectLst>
                  <a:latin typeface="宋体" charset="-122"/>
                  <a:ea typeface="宋体" charset="-122"/>
                  <a:cs typeface="宋体" charset="-122"/>
                  <a:sym typeface="+mn-ea"/>
                </a:rPr>
                <a:t>比    较： 与预期结果相当</a:t>
              </a:r>
              <a:endParaRPr sz="1600">
                <a:solidFill>
                  <a:schemeClr val="tx1"/>
                </a:solidFill>
                <a:effectLst>
                  <a:outerShdw blurRad="38100" dist="19050" dir="2700000" algn="tl" rotWithShape="0">
                    <a:schemeClr val="dk1">
                      <a:alpha val="40000"/>
                    </a:schemeClr>
                  </a:outerShdw>
                </a:effectLst>
                <a:latin typeface="宋体" charset="-122"/>
                <a:ea typeface="宋体" charset="-122"/>
                <a:cs typeface="宋体" charset="-122"/>
                <a:sym typeface="+mn-ea"/>
              </a:endParaRPr>
            </a:p>
            <a:p>
              <a:pPr marL="0" indent="0"/>
              <a:r>
                <a:rPr sz="1600">
                  <a:solidFill>
                    <a:schemeClr val="tx1"/>
                  </a:solidFill>
                  <a:effectLst>
                    <a:outerShdw blurRad="38100" dist="19050" dir="2700000" algn="tl" rotWithShape="0">
                      <a:schemeClr val="dk1">
                        <a:alpha val="40000"/>
                      </a:schemeClr>
                    </a:outerShdw>
                  </a:effectLst>
                  <a:latin typeface="宋体" charset="-122"/>
                  <a:ea typeface="宋体" charset="-122"/>
                  <a:cs typeface="宋体" charset="-122"/>
                  <a:sym typeface="+mn-ea"/>
                </a:rPr>
                <a:t>结    论： 正确</a:t>
              </a:r>
              <a:endParaRPr sz="1600">
                <a:solidFill>
                  <a:schemeClr val="tx1"/>
                </a:solidFill>
                <a:effectLst>
                  <a:outerShdw blurRad="38100" dist="19050" dir="2700000" algn="tl" rotWithShape="0">
                    <a:schemeClr val="dk1">
                      <a:alpha val="40000"/>
                    </a:schemeClr>
                  </a:outerShdw>
                </a:effectLst>
                <a:latin typeface="宋体" charset="-122"/>
                <a:ea typeface="宋体" charset="-122"/>
                <a:cs typeface="宋体" charset="-122"/>
                <a:sym typeface="+mn-ea"/>
              </a:endParaRPr>
            </a:p>
          </p:txBody>
        </p:sp>
        <p:sp>
          <p:nvSpPr>
            <p:cNvPr id="9" name="Freeform 72"/>
            <p:cNvSpPr>
              <a:spLocks noEditPoints="1"/>
            </p:cNvSpPr>
            <p:nvPr/>
          </p:nvSpPr>
          <p:spPr bwMode="auto">
            <a:xfrm>
              <a:off x="4567270" y="3534499"/>
              <a:ext cx="743144" cy="744482"/>
            </a:xfrm>
            <a:custGeom>
              <a:avLst/>
              <a:gdLst>
                <a:gd name="T0" fmla="*/ 609342 w 411"/>
                <a:gd name="T1" fmla="*/ 357785 h 412"/>
                <a:gd name="T2" fmla="*/ 513511 w 411"/>
                <a:gd name="T3" fmla="*/ 397539 h 412"/>
                <a:gd name="T4" fmla="*/ 450226 w 411"/>
                <a:gd name="T5" fmla="*/ 334294 h 412"/>
                <a:gd name="T6" fmla="*/ 511703 w 411"/>
                <a:gd name="T7" fmla="*/ 193348 h 412"/>
                <a:gd name="T8" fmla="*/ 318232 w 411"/>
                <a:gd name="T9" fmla="*/ 0 h 412"/>
                <a:gd name="T10" fmla="*/ 122953 w 411"/>
                <a:gd name="T11" fmla="*/ 193348 h 412"/>
                <a:gd name="T12" fmla="*/ 209744 w 411"/>
                <a:gd name="T13" fmla="*/ 354171 h 412"/>
                <a:gd name="T14" fmla="*/ 173581 w 411"/>
                <a:gd name="T15" fmla="*/ 480661 h 412"/>
                <a:gd name="T16" fmla="*/ 133802 w 411"/>
                <a:gd name="T17" fmla="*/ 475240 h 412"/>
                <a:gd name="T18" fmla="*/ 0 w 411"/>
                <a:gd name="T19" fmla="*/ 608957 h 412"/>
                <a:gd name="T20" fmla="*/ 133802 w 411"/>
                <a:gd name="T21" fmla="*/ 744482 h 412"/>
                <a:gd name="T22" fmla="*/ 269412 w 411"/>
                <a:gd name="T23" fmla="*/ 608957 h 412"/>
                <a:gd name="T24" fmla="*/ 198895 w 411"/>
                <a:gd name="T25" fmla="*/ 491503 h 412"/>
                <a:gd name="T26" fmla="*/ 235058 w 411"/>
                <a:gd name="T27" fmla="*/ 368627 h 412"/>
                <a:gd name="T28" fmla="*/ 318232 w 411"/>
                <a:gd name="T29" fmla="*/ 386697 h 412"/>
                <a:gd name="T30" fmla="*/ 430336 w 411"/>
                <a:gd name="T31" fmla="*/ 352364 h 412"/>
                <a:gd name="T32" fmla="*/ 497238 w 411"/>
                <a:gd name="T33" fmla="*/ 419223 h 412"/>
                <a:gd name="T34" fmla="*/ 473732 w 411"/>
                <a:gd name="T35" fmla="*/ 493310 h 412"/>
                <a:gd name="T36" fmla="*/ 609342 w 411"/>
                <a:gd name="T37" fmla="*/ 627027 h 412"/>
                <a:gd name="T38" fmla="*/ 743144 w 411"/>
                <a:gd name="T39" fmla="*/ 493310 h 412"/>
                <a:gd name="T40" fmla="*/ 609342 w 411"/>
                <a:gd name="T41" fmla="*/ 357785 h 412"/>
                <a:gd name="T42" fmla="*/ 242290 w 411"/>
                <a:gd name="T43" fmla="*/ 608957 h 412"/>
                <a:gd name="T44" fmla="*/ 133802 w 411"/>
                <a:gd name="T45" fmla="*/ 717377 h 412"/>
                <a:gd name="T46" fmla="*/ 25314 w 411"/>
                <a:gd name="T47" fmla="*/ 608957 h 412"/>
                <a:gd name="T48" fmla="*/ 133802 w 411"/>
                <a:gd name="T49" fmla="*/ 502345 h 412"/>
                <a:gd name="T50" fmla="*/ 242290 w 411"/>
                <a:gd name="T51" fmla="*/ 608957 h 412"/>
                <a:gd name="T52" fmla="*/ 150075 w 411"/>
                <a:gd name="T53" fmla="*/ 193348 h 412"/>
                <a:gd name="T54" fmla="*/ 318232 w 411"/>
                <a:gd name="T55" fmla="*/ 25298 h 412"/>
                <a:gd name="T56" fmla="*/ 484581 w 411"/>
                <a:gd name="T57" fmla="*/ 193348 h 412"/>
                <a:gd name="T58" fmla="*/ 318232 w 411"/>
                <a:gd name="T59" fmla="*/ 361399 h 412"/>
                <a:gd name="T60" fmla="*/ 150075 w 411"/>
                <a:gd name="T61" fmla="*/ 193348 h 412"/>
                <a:gd name="T62" fmla="*/ 609342 w 411"/>
                <a:gd name="T63" fmla="*/ 599922 h 412"/>
                <a:gd name="T64" fmla="*/ 500854 w 411"/>
                <a:gd name="T65" fmla="*/ 493310 h 412"/>
                <a:gd name="T66" fmla="*/ 609342 w 411"/>
                <a:gd name="T67" fmla="*/ 384890 h 412"/>
                <a:gd name="T68" fmla="*/ 717830 w 411"/>
                <a:gd name="T69" fmla="*/ 493310 h 412"/>
                <a:gd name="T70" fmla="*/ 609342 w 411"/>
                <a:gd name="T71" fmla="*/ 599922 h 41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11"/>
                <a:gd name="T109" fmla="*/ 0 h 412"/>
                <a:gd name="T110" fmla="*/ 411 w 411"/>
                <a:gd name="T111" fmla="*/ 412 h 412"/>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11" h="412">
                  <a:moveTo>
                    <a:pt x="337" y="198"/>
                  </a:moveTo>
                  <a:cubicBezTo>
                    <a:pt x="316" y="198"/>
                    <a:pt x="298" y="206"/>
                    <a:pt x="284" y="220"/>
                  </a:cubicBezTo>
                  <a:cubicBezTo>
                    <a:pt x="249" y="185"/>
                    <a:pt x="249" y="185"/>
                    <a:pt x="249" y="185"/>
                  </a:cubicBezTo>
                  <a:cubicBezTo>
                    <a:pt x="270" y="166"/>
                    <a:pt x="283" y="138"/>
                    <a:pt x="283" y="107"/>
                  </a:cubicBezTo>
                  <a:cubicBezTo>
                    <a:pt x="283" y="48"/>
                    <a:pt x="235" y="0"/>
                    <a:pt x="176" y="0"/>
                  </a:cubicBezTo>
                  <a:cubicBezTo>
                    <a:pt x="117" y="0"/>
                    <a:pt x="68" y="48"/>
                    <a:pt x="68" y="107"/>
                  </a:cubicBezTo>
                  <a:cubicBezTo>
                    <a:pt x="68" y="144"/>
                    <a:pt x="88" y="177"/>
                    <a:pt x="116" y="196"/>
                  </a:cubicBezTo>
                  <a:cubicBezTo>
                    <a:pt x="96" y="266"/>
                    <a:pt x="96" y="266"/>
                    <a:pt x="96" y="266"/>
                  </a:cubicBezTo>
                  <a:cubicBezTo>
                    <a:pt x="89" y="264"/>
                    <a:pt x="82" y="263"/>
                    <a:pt x="74" y="263"/>
                  </a:cubicBezTo>
                  <a:cubicBezTo>
                    <a:pt x="33" y="263"/>
                    <a:pt x="0" y="296"/>
                    <a:pt x="0" y="337"/>
                  </a:cubicBezTo>
                  <a:cubicBezTo>
                    <a:pt x="0" y="378"/>
                    <a:pt x="33" y="412"/>
                    <a:pt x="74" y="412"/>
                  </a:cubicBezTo>
                  <a:cubicBezTo>
                    <a:pt x="115" y="412"/>
                    <a:pt x="149" y="378"/>
                    <a:pt x="149" y="337"/>
                  </a:cubicBezTo>
                  <a:cubicBezTo>
                    <a:pt x="149" y="309"/>
                    <a:pt x="133" y="284"/>
                    <a:pt x="110" y="272"/>
                  </a:cubicBezTo>
                  <a:cubicBezTo>
                    <a:pt x="130" y="204"/>
                    <a:pt x="130" y="204"/>
                    <a:pt x="130" y="204"/>
                  </a:cubicBezTo>
                  <a:cubicBezTo>
                    <a:pt x="144" y="210"/>
                    <a:pt x="159" y="214"/>
                    <a:pt x="176" y="214"/>
                  </a:cubicBezTo>
                  <a:cubicBezTo>
                    <a:pt x="199" y="214"/>
                    <a:pt x="220" y="207"/>
                    <a:pt x="238" y="195"/>
                  </a:cubicBezTo>
                  <a:cubicBezTo>
                    <a:pt x="275" y="232"/>
                    <a:pt x="275" y="232"/>
                    <a:pt x="275" y="232"/>
                  </a:cubicBezTo>
                  <a:cubicBezTo>
                    <a:pt x="267" y="243"/>
                    <a:pt x="262" y="257"/>
                    <a:pt x="262" y="273"/>
                  </a:cubicBezTo>
                  <a:cubicBezTo>
                    <a:pt x="262" y="314"/>
                    <a:pt x="296" y="347"/>
                    <a:pt x="337" y="347"/>
                  </a:cubicBezTo>
                  <a:cubicBezTo>
                    <a:pt x="378" y="347"/>
                    <a:pt x="411" y="314"/>
                    <a:pt x="411" y="273"/>
                  </a:cubicBezTo>
                  <a:cubicBezTo>
                    <a:pt x="411" y="231"/>
                    <a:pt x="378" y="198"/>
                    <a:pt x="337" y="198"/>
                  </a:cubicBezTo>
                  <a:close/>
                  <a:moveTo>
                    <a:pt x="134" y="337"/>
                  </a:moveTo>
                  <a:cubicBezTo>
                    <a:pt x="134" y="370"/>
                    <a:pt x="107" y="397"/>
                    <a:pt x="74" y="397"/>
                  </a:cubicBezTo>
                  <a:cubicBezTo>
                    <a:pt x="41" y="397"/>
                    <a:pt x="14" y="370"/>
                    <a:pt x="14" y="337"/>
                  </a:cubicBezTo>
                  <a:cubicBezTo>
                    <a:pt x="14" y="304"/>
                    <a:pt x="41" y="278"/>
                    <a:pt x="74" y="278"/>
                  </a:cubicBezTo>
                  <a:cubicBezTo>
                    <a:pt x="107" y="278"/>
                    <a:pt x="134" y="304"/>
                    <a:pt x="134" y="337"/>
                  </a:cubicBezTo>
                  <a:close/>
                  <a:moveTo>
                    <a:pt x="83" y="107"/>
                  </a:moveTo>
                  <a:cubicBezTo>
                    <a:pt x="83" y="56"/>
                    <a:pt x="125" y="14"/>
                    <a:pt x="176" y="14"/>
                  </a:cubicBezTo>
                  <a:cubicBezTo>
                    <a:pt x="227" y="14"/>
                    <a:pt x="268" y="56"/>
                    <a:pt x="268" y="107"/>
                  </a:cubicBezTo>
                  <a:cubicBezTo>
                    <a:pt x="268" y="158"/>
                    <a:pt x="227" y="200"/>
                    <a:pt x="176" y="200"/>
                  </a:cubicBezTo>
                  <a:cubicBezTo>
                    <a:pt x="125" y="200"/>
                    <a:pt x="83" y="158"/>
                    <a:pt x="83" y="107"/>
                  </a:cubicBezTo>
                  <a:close/>
                  <a:moveTo>
                    <a:pt x="337" y="332"/>
                  </a:moveTo>
                  <a:cubicBezTo>
                    <a:pt x="304" y="332"/>
                    <a:pt x="277" y="306"/>
                    <a:pt x="277" y="273"/>
                  </a:cubicBezTo>
                  <a:cubicBezTo>
                    <a:pt x="277" y="240"/>
                    <a:pt x="304" y="213"/>
                    <a:pt x="337" y="213"/>
                  </a:cubicBezTo>
                  <a:cubicBezTo>
                    <a:pt x="370" y="213"/>
                    <a:pt x="397" y="240"/>
                    <a:pt x="397" y="273"/>
                  </a:cubicBezTo>
                  <a:cubicBezTo>
                    <a:pt x="397" y="306"/>
                    <a:pt x="370" y="332"/>
                    <a:pt x="337" y="33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lIns="68589" tIns="34295" rIns="68589" bIns="34295"/>
            <a:lstStyle/>
            <a:p>
              <a:endParaRPr lang="zh-CN" altLang="en-US"/>
            </a:p>
          </p:txBody>
        </p:sp>
      </p:grpSp>
      <p:sp>
        <p:nvSpPr>
          <p:cNvPr id="12" name="文本框 11"/>
          <p:cNvSpPr txBox="1"/>
          <p:nvPr/>
        </p:nvSpPr>
        <p:spPr>
          <a:xfrm>
            <a:off x="1781810" y="1081405"/>
            <a:ext cx="948690" cy="398780"/>
          </a:xfrm>
          <a:prstGeom prst="rect">
            <a:avLst/>
          </a:prstGeom>
          <a:noFill/>
        </p:spPr>
        <p:txBody>
          <a:bodyPr wrap="none" rtlCol="0">
            <a:spAutoFit/>
          </a:bodyPr>
          <a:lstStyle/>
          <a:p>
            <a:r>
              <a:rPr lang="zh-CN" altLang="en-US" sz="2000" b="1">
                <a:solidFill>
                  <a:schemeClr val="tx1"/>
                </a:solidFill>
                <a:effectLst>
                  <a:outerShdw blurRad="38100" dist="19050" dir="2700000" algn="tl" rotWithShape="0">
                    <a:schemeClr val="dk1">
                      <a:alpha val="40000"/>
                    </a:schemeClr>
                  </a:outerShdw>
                </a:effectLst>
              </a:rPr>
              <a:t>测试一</a:t>
            </a:r>
            <a:endParaRPr lang="zh-CN" altLang="en-US" sz="2000" b="1">
              <a:solidFill>
                <a:schemeClr val="tx1"/>
              </a:solidFill>
              <a:effectLst>
                <a:outerShdw blurRad="38100" dist="19050" dir="2700000" algn="tl" rotWithShape="0">
                  <a:schemeClr val="dk1">
                    <a:alpha val="40000"/>
                  </a:schemeClr>
                </a:outerShdw>
              </a:effectLst>
            </a:endParaRPr>
          </a:p>
        </p:txBody>
      </p:sp>
      <p:sp>
        <p:nvSpPr>
          <p:cNvPr id="13" name="文本框 12"/>
          <p:cNvSpPr txBox="1"/>
          <p:nvPr/>
        </p:nvSpPr>
        <p:spPr>
          <a:xfrm>
            <a:off x="6405880" y="1081405"/>
            <a:ext cx="1106170" cy="398780"/>
          </a:xfrm>
          <a:prstGeom prst="rect">
            <a:avLst/>
          </a:prstGeom>
          <a:noFill/>
        </p:spPr>
        <p:txBody>
          <a:bodyPr wrap="square" rtlCol="0">
            <a:spAutoFit/>
          </a:bodyPr>
          <a:lstStyle/>
          <a:p>
            <a:r>
              <a:rPr lang="zh-CN" altLang="en-US" sz="2000" b="1">
                <a:solidFill>
                  <a:schemeClr val="tx1"/>
                </a:solidFill>
                <a:effectLst>
                  <a:outerShdw blurRad="38100" dist="19050" dir="2700000" algn="tl" rotWithShape="0">
                    <a:schemeClr val="dk1">
                      <a:alpha val="40000"/>
                    </a:schemeClr>
                  </a:outerShdw>
                </a:effectLst>
              </a:rPr>
              <a:t>测试二</a:t>
            </a:r>
            <a:endParaRPr lang="zh-CN" altLang="en-US" sz="2000" b="1">
              <a:solidFill>
                <a:schemeClr val="tx1"/>
              </a:solidFill>
              <a:effectLst>
                <a:outerShdw blurRad="38100" dist="19050" dir="2700000" algn="tl" rotWithShape="0">
                  <a:schemeClr val="dk1">
                    <a:alpha val="40000"/>
                  </a:schemeClr>
                </a:outerShdw>
              </a:effectLst>
            </a:endParaRPr>
          </a:p>
        </p:txBody>
      </p:sp>
    </p:spTree>
    <p:custDataLst>
      <p:tags r:id="rId1"/>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left)">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down)">
                                      <p:cBhvr>
                                        <p:cTn id="12" dur="500"/>
                                        <p:tgtEl>
                                          <p:spTgt spid="16"/>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500"/>
                                        <p:tgtEl>
                                          <p:spTgt spid="3"/>
                                        </p:tgtEl>
                                      </p:cBhvr>
                                    </p:animEffect>
                                  </p:childTnLst>
                                </p:cTn>
                              </p:par>
                            </p:childTnLst>
                          </p:cTn>
                        </p:par>
                        <p:par>
                          <p:cTn id="17" fill="hold">
                            <p:stCondLst>
                              <p:cond delay="1000"/>
                            </p:stCondLst>
                            <p:childTnLst>
                              <p:par>
                                <p:cTn id="18" presetID="10" presetClass="entr" presetSubtype="0" fill="hold" nodeType="after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175" y="571"/>
            <a:ext cx="9718676" cy="5399532"/>
          </a:xfrm>
          <a:prstGeom prst="rect">
            <a:avLst/>
          </a:prstGeom>
        </p:spPr>
      </p:pic>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24621" y="742419"/>
            <a:ext cx="7128792" cy="4046150"/>
          </a:xfrm>
          <a:prstGeom prst="rect">
            <a:avLst/>
          </a:prstGeom>
        </p:spPr>
      </p:pic>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867" y="324074"/>
            <a:ext cx="6718797" cy="5071080"/>
          </a:xfrm>
          <a:prstGeom prst="rect">
            <a:avLst/>
          </a:prstGeom>
        </p:spPr>
      </p:pic>
      <p:sp>
        <p:nvSpPr>
          <p:cNvPr id="73" name="文本框 2"/>
          <p:cNvSpPr txBox="1">
            <a:spLocks noChangeArrowheads="1"/>
          </p:cNvSpPr>
          <p:nvPr/>
        </p:nvSpPr>
        <p:spPr bwMode="auto">
          <a:xfrm>
            <a:off x="4716908" y="2403651"/>
            <a:ext cx="5004941" cy="928722"/>
          </a:xfrm>
          <a:prstGeom prst="rect">
            <a:avLst/>
          </a:prstGeom>
          <a:solidFill>
            <a:srgbClr val="FFFFFF">
              <a:alpha val="40000"/>
            </a:srgbClr>
          </a:solidFill>
          <a:ln>
            <a:noFill/>
          </a:ln>
        </p:spPr>
        <p:txBody>
          <a:bodyPr wrap="square" lIns="96780" tIns="48390" rIns="96780" bIns="48390">
            <a:spAutoFit/>
          </a:bodyPr>
          <a:lstStyle>
            <a:lvl1pPr>
              <a:defRPr sz="1900">
                <a:solidFill>
                  <a:schemeClr val="tx1"/>
                </a:solidFill>
                <a:latin typeface="Arial" charset="0"/>
                <a:ea typeface="微软雅黑" pitchFamily="34" charset="-122"/>
              </a:defRPr>
            </a:lvl1pPr>
            <a:lvl2pPr marL="742950" indent="-285750">
              <a:defRPr sz="1900">
                <a:solidFill>
                  <a:schemeClr val="tx1"/>
                </a:solidFill>
                <a:latin typeface="Arial" charset="0"/>
                <a:ea typeface="微软雅黑" pitchFamily="34" charset="-122"/>
              </a:defRPr>
            </a:lvl2pPr>
            <a:lvl3pPr marL="1143000" indent="-228600">
              <a:defRPr sz="1900">
                <a:solidFill>
                  <a:schemeClr val="tx1"/>
                </a:solidFill>
                <a:latin typeface="Arial" charset="0"/>
                <a:ea typeface="微软雅黑" pitchFamily="34" charset="-122"/>
              </a:defRPr>
            </a:lvl3pPr>
            <a:lvl4pPr marL="1600200" indent="-228600">
              <a:defRPr sz="1900">
                <a:solidFill>
                  <a:schemeClr val="tx1"/>
                </a:solidFill>
                <a:latin typeface="Arial" charset="0"/>
                <a:ea typeface="微软雅黑" pitchFamily="34" charset="-122"/>
              </a:defRPr>
            </a:lvl4pPr>
            <a:lvl5pPr marL="2057400" indent="-228600">
              <a:defRPr sz="1900">
                <a:solidFill>
                  <a:schemeClr val="tx1"/>
                </a:solidFill>
                <a:latin typeface="Arial" charset="0"/>
                <a:ea typeface="微软雅黑" pitchFamily="34" charset="-122"/>
              </a:defRPr>
            </a:lvl5pPr>
            <a:lvl6pPr marL="2514600" indent="-228600" defTabSz="967105" fontAlgn="base">
              <a:spcBef>
                <a:spcPct val="0"/>
              </a:spcBef>
              <a:spcAft>
                <a:spcPct val="0"/>
              </a:spcAft>
              <a:defRPr sz="1900">
                <a:solidFill>
                  <a:schemeClr val="tx1"/>
                </a:solidFill>
                <a:latin typeface="Arial" charset="0"/>
                <a:ea typeface="微软雅黑" pitchFamily="34" charset="-122"/>
              </a:defRPr>
            </a:lvl6pPr>
            <a:lvl7pPr marL="2971800" indent="-228600" defTabSz="967105" fontAlgn="base">
              <a:spcBef>
                <a:spcPct val="0"/>
              </a:spcBef>
              <a:spcAft>
                <a:spcPct val="0"/>
              </a:spcAft>
              <a:defRPr sz="1900">
                <a:solidFill>
                  <a:schemeClr val="tx1"/>
                </a:solidFill>
                <a:latin typeface="Arial" charset="0"/>
                <a:ea typeface="微软雅黑" pitchFamily="34" charset="-122"/>
              </a:defRPr>
            </a:lvl7pPr>
            <a:lvl8pPr marL="3429000" indent="-228600" defTabSz="967105" fontAlgn="base">
              <a:spcBef>
                <a:spcPct val="0"/>
              </a:spcBef>
              <a:spcAft>
                <a:spcPct val="0"/>
              </a:spcAft>
              <a:defRPr sz="1900">
                <a:solidFill>
                  <a:schemeClr val="tx1"/>
                </a:solidFill>
                <a:latin typeface="Arial" charset="0"/>
                <a:ea typeface="微软雅黑" pitchFamily="34" charset="-122"/>
              </a:defRPr>
            </a:lvl8pPr>
            <a:lvl9pPr marL="3886200" indent="-228600" defTabSz="967105" fontAlgn="base">
              <a:spcBef>
                <a:spcPct val="0"/>
              </a:spcBef>
              <a:spcAft>
                <a:spcPct val="0"/>
              </a:spcAft>
              <a:defRPr sz="1900">
                <a:solidFill>
                  <a:schemeClr val="tx1"/>
                </a:solidFill>
                <a:latin typeface="Arial" charset="0"/>
                <a:ea typeface="微软雅黑" pitchFamily="34" charset="-122"/>
              </a:defRPr>
            </a:lvl9pPr>
          </a:lstStyle>
          <a:p>
            <a:r>
              <a:rPr lang="zh-CN" altLang="en-US" sz="5400" b="1" dirty="0">
                <a:solidFill>
                  <a:srgbClr val="002060"/>
                </a:solidFill>
              </a:rPr>
              <a:t>感谢您的聆听</a:t>
            </a:r>
            <a:endParaRPr lang="zh-CN" altLang="en-US" sz="3600" dirty="0">
              <a:solidFill>
                <a:srgbClr val="002060"/>
              </a:solidFill>
            </a:endParaRPr>
          </a:p>
        </p:txBody>
      </p:sp>
      <p:pic>
        <p:nvPicPr>
          <p:cNvPr id="38" name="图片 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258" y="332472"/>
            <a:ext cx="6718797" cy="5071080"/>
          </a:xfrm>
          <a:prstGeom prst="rect">
            <a:avLst/>
          </a:prstGeom>
        </p:spPr>
      </p:pic>
    </p:spTree>
  </p:cSld>
  <p:clrMapOvr>
    <a:masterClrMapping/>
  </p:clrMapOvr>
  <p:transition spd="med"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par>
                          <p:cTn id="8" fill="hold">
                            <p:stCondLst>
                              <p:cond delay="1500"/>
                            </p:stCondLst>
                            <p:childTnLst>
                              <p:par>
                                <p:cTn id="9" presetID="2" presetClass="entr" presetSubtype="8" fill="hold" nodeType="afterEffect">
                                  <p:stCondLst>
                                    <p:cond delay="50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0-#ppt_w/2"/>
                                          </p:val>
                                        </p:tav>
                                        <p:tav tm="100000">
                                          <p:val>
                                            <p:strVal val="#ppt_x"/>
                                          </p:val>
                                        </p:tav>
                                      </p:tavLst>
                                    </p:anim>
                                    <p:anim calcmode="lin" valueType="num">
                                      <p:cBhvr additive="base">
                                        <p:cTn id="12" dur="500" fill="hold"/>
                                        <p:tgtEl>
                                          <p:spTgt spid="3"/>
                                        </p:tgtEl>
                                        <p:attrNameLst>
                                          <p:attrName>ppt_y</p:attrName>
                                        </p:attrNameLst>
                                      </p:cBhvr>
                                      <p:tavLst>
                                        <p:tav tm="0">
                                          <p:val>
                                            <p:strVal val="#ppt_y"/>
                                          </p:val>
                                        </p:tav>
                                        <p:tav tm="100000">
                                          <p:val>
                                            <p:strVal val="#ppt_y"/>
                                          </p:val>
                                        </p:tav>
                                      </p:tavLst>
                                    </p:anim>
                                  </p:childTnLst>
                                </p:cTn>
                              </p:par>
                            </p:childTnLst>
                          </p:cTn>
                        </p:par>
                        <p:par>
                          <p:cTn id="13" fill="hold">
                            <p:stCondLst>
                              <p:cond delay="2500"/>
                            </p:stCondLst>
                            <p:childTnLst>
                              <p:par>
                                <p:cTn id="14" presetID="1" presetClass="entr" presetSubtype="0" fill="hold" nodeType="afterEffect">
                                  <p:stCondLst>
                                    <p:cond delay="300"/>
                                  </p:stCondLst>
                                  <p:childTnLst>
                                    <p:set>
                                      <p:cBhvr>
                                        <p:cTn id="15" dur="1" fill="hold">
                                          <p:stCondLst>
                                            <p:cond delay="0"/>
                                          </p:stCondLst>
                                        </p:cTn>
                                        <p:tgtEl>
                                          <p:spTgt spid="38"/>
                                        </p:tgtEl>
                                        <p:attrNameLst>
                                          <p:attrName>style.visibility</p:attrName>
                                        </p:attrNameLst>
                                      </p:cBhvr>
                                      <p:to>
                                        <p:strVal val="visible"/>
                                      </p:to>
                                    </p:set>
                                  </p:childTnLst>
                                </p:cTn>
                              </p:par>
                              <p:par>
                                <p:cTn id="16" presetID="6" presetClass="emph" presetSubtype="0" fill="hold" nodeType="withEffect">
                                  <p:stCondLst>
                                    <p:cond delay="300"/>
                                  </p:stCondLst>
                                  <p:childTnLst>
                                    <p:animScale>
                                      <p:cBhvr>
                                        <p:cTn id="17" dur="1000" fill="hold"/>
                                        <p:tgtEl>
                                          <p:spTgt spid="38"/>
                                        </p:tgtEl>
                                      </p:cBhvr>
                                      <p:by x="150000" y="150000"/>
                                    </p:animScale>
                                  </p:childTnLst>
                                </p:cTn>
                              </p:par>
                              <p:par>
                                <p:cTn id="18" presetID="10" presetClass="exit" presetSubtype="0" fill="hold" nodeType="withEffect">
                                  <p:stCondLst>
                                    <p:cond delay="300"/>
                                  </p:stCondLst>
                                  <p:childTnLst>
                                    <p:animEffect transition="out" filter="fade">
                                      <p:cBhvr>
                                        <p:cTn id="19" dur="1000"/>
                                        <p:tgtEl>
                                          <p:spTgt spid="38"/>
                                        </p:tgtEl>
                                      </p:cBhvr>
                                    </p:animEffect>
                                    <p:set>
                                      <p:cBhvr>
                                        <p:cTn id="20" dur="1" fill="hold">
                                          <p:stCondLst>
                                            <p:cond delay="999"/>
                                          </p:stCondLst>
                                        </p:cTn>
                                        <p:tgtEl>
                                          <p:spTgt spid="38"/>
                                        </p:tgtEl>
                                        <p:attrNameLst>
                                          <p:attrName>style.visibility</p:attrName>
                                        </p:attrNameLst>
                                      </p:cBhvr>
                                      <p:to>
                                        <p:strVal val="hidden"/>
                                      </p:to>
                                    </p:set>
                                  </p:childTnLst>
                                </p:cTn>
                              </p:par>
                            </p:childTnLst>
                          </p:cTn>
                        </p:par>
                        <p:par>
                          <p:cTn id="21" fill="hold">
                            <p:stCondLst>
                              <p:cond delay="2800"/>
                            </p:stCondLst>
                            <p:childTnLst>
                              <p:par>
                                <p:cTn id="22" presetID="22" presetClass="entr" presetSubtype="8" fill="hold" nodeType="after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wipe(left)">
                                      <p:cBhvr>
                                        <p:cTn id="24" dur="500"/>
                                        <p:tgtEl>
                                          <p:spTgt spid="4"/>
                                        </p:tgtEl>
                                      </p:cBhvr>
                                    </p:animEffect>
                                  </p:childTnLst>
                                </p:cTn>
                              </p:par>
                            </p:childTnLst>
                          </p:cTn>
                        </p:par>
                        <p:par>
                          <p:cTn id="25" fill="hold">
                            <p:stCondLst>
                              <p:cond delay="3300"/>
                            </p:stCondLst>
                            <p:childTnLst>
                              <p:par>
                                <p:cTn id="26" presetID="2" presetClass="entr" presetSubtype="2" fill="hold" grpId="0" nodeType="afterEffect">
                                  <p:stCondLst>
                                    <p:cond delay="0"/>
                                  </p:stCondLst>
                                  <p:iterate type="lt">
                                    <p:tmPct val="10000"/>
                                  </p:iterate>
                                  <p:childTnLst>
                                    <p:set>
                                      <p:cBhvr>
                                        <p:cTn id="27" dur="1" fill="hold">
                                          <p:stCondLst>
                                            <p:cond delay="0"/>
                                          </p:stCondLst>
                                        </p:cTn>
                                        <p:tgtEl>
                                          <p:spTgt spid="73"/>
                                        </p:tgtEl>
                                        <p:attrNameLst>
                                          <p:attrName>style.visibility</p:attrName>
                                        </p:attrNameLst>
                                      </p:cBhvr>
                                      <p:to>
                                        <p:strVal val="visible"/>
                                      </p:to>
                                    </p:set>
                                    <p:anim calcmode="lin" valueType="num">
                                      <p:cBhvr additive="base">
                                        <p:cTn id="28" dur="400" fill="hold"/>
                                        <p:tgtEl>
                                          <p:spTgt spid="73"/>
                                        </p:tgtEl>
                                        <p:attrNameLst>
                                          <p:attrName>ppt_x</p:attrName>
                                        </p:attrNameLst>
                                      </p:cBhvr>
                                      <p:tavLst>
                                        <p:tav tm="0">
                                          <p:val>
                                            <p:strVal val="1+#ppt_w/2"/>
                                          </p:val>
                                        </p:tav>
                                        <p:tav tm="100000">
                                          <p:val>
                                            <p:strVal val="#ppt_x"/>
                                          </p:val>
                                        </p:tav>
                                      </p:tavLst>
                                    </p:anim>
                                    <p:anim calcmode="lin" valueType="num">
                                      <p:cBhvr additive="base">
                                        <p:cTn id="29" dur="400" fill="hold"/>
                                        <p:tgtEl>
                                          <p:spTgt spid="7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1" name="组合 90"/>
          <p:cNvGrpSpPr/>
          <p:nvPr/>
        </p:nvGrpSpPr>
        <p:grpSpPr>
          <a:xfrm>
            <a:off x="-1" y="-1"/>
            <a:ext cx="5667376" cy="5400676"/>
            <a:chOff x="175369" y="80153"/>
            <a:chExt cx="5492006" cy="5230924"/>
          </a:xfrm>
        </p:grpSpPr>
        <p:sp>
          <p:nvSpPr>
            <p:cNvPr id="10" name="Freeform 39"/>
            <p:cNvSpPr/>
            <p:nvPr/>
          </p:nvSpPr>
          <p:spPr bwMode="auto">
            <a:xfrm>
              <a:off x="4452541" y="80153"/>
              <a:ext cx="1214834" cy="1590301"/>
            </a:xfrm>
            <a:custGeom>
              <a:avLst/>
              <a:gdLst>
                <a:gd name="T0" fmla="*/ 0 w 614"/>
                <a:gd name="T1" fmla="*/ 347 h 347"/>
                <a:gd name="T2" fmla="*/ 302 w 614"/>
                <a:gd name="T3" fmla="*/ 9 h 347"/>
                <a:gd name="T4" fmla="*/ 614 w 614"/>
                <a:gd name="T5" fmla="*/ 0 h 347"/>
                <a:gd name="T6" fmla="*/ 319 w 614"/>
                <a:gd name="T7" fmla="*/ 301 h 347"/>
                <a:gd name="T8" fmla="*/ 0 w 614"/>
                <a:gd name="T9" fmla="*/ 347 h 347"/>
                <a:gd name="connsiteX0" fmla="*/ 0 w 12283"/>
                <a:gd name="connsiteY0" fmla="*/ 9428 h 9428"/>
                <a:gd name="connsiteX1" fmla="*/ 7202 w 12283"/>
                <a:gd name="connsiteY1" fmla="*/ 259 h 9428"/>
                <a:gd name="connsiteX2" fmla="*/ 12283 w 12283"/>
                <a:gd name="connsiteY2" fmla="*/ 0 h 9428"/>
                <a:gd name="connsiteX3" fmla="*/ 7478 w 12283"/>
                <a:gd name="connsiteY3" fmla="*/ 8674 h 9428"/>
                <a:gd name="connsiteX4" fmla="*/ 0 w 12283"/>
                <a:gd name="connsiteY4" fmla="*/ 9428 h 9428"/>
                <a:gd name="connsiteX0-1" fmla="*/ 0 w 10000"/>
                <a:gd name="connsiteY0-2" fmla="*/ 10000 h 10076"/>
                <a:gd name="connsiteX1-3" fmla="*/ 5863 w 10000"/>
                <a:gd name="connsiteY1-4" fmla="*/ 275 h 10076"/>
                <a:gd name="connsiteX2-5" fmla="*/ 10000 w 10000"/>
                <a:gd name="connsiteY2-6" fmla="*/ 0 h 10076"/>
                <a:gd name="connsiteX3-7" fmla="*/ 2871 w 10000"/>
                <a:gd name="connsiteY3-8" fmla="*/ 10076 h 10076"/>
                <a:gd name="connsiteX4-9" fmla="*/ 0 w 10000"/>
                <a:gd name="connsiteY4-10" fmla="*/ 10000 h 10076"/>
                <a:gd name="connsiteX0-11" fmla="*/ 0 w 10000"/>
                <a:gd name="connsiteY0-12" fmla="*/ 10000 h 10076"/>
                <a:gd name="connsiteX1-13" fmla="*/ 2932 w 10000"/>
                <a:gd name="connsiteY1-14" fmla="*/ 73 h 10076"/>
                <a:gd name="connsiteX2-15" fmla="*/ 10000 w 10000"/>
                <a:gd name="connsiteY2-16" fmla="*/ 0 h 10076"/>
                <a:gd name="connsiteX3-17" fmla="*/ 2871 w 10000"/>
                <a:gd name="connsiteY3-18" fmla="*/ 10076 h 10076"/>
                <a:gd name="connsiteX4-19" fmla="*/ 0 w 10000"/>
                <a:gd name="connsiteY4-20" fmla="*/ 10000 h 10076"/>
                <a:gd name="connsiteX0-21" fmla="*/ 0 w 7784"/>
                <a:gd name="connsiteY0-22" fmla="*/ 9933 h 10009"/>
                <a:gd name="connsiteX1-23" fmla="*/ 2932 w 7784"/>
                <a:gd name="connsiteY1-24" fmla="*/ 6 h 10009"/>
                <a:gd name="connsiteX2-25" fmla="*/ 7784 w 7784"/>
                <a:gd name="connsiteY2-26" fmla="*/ 0 h 10009"/>
                <a:gd name="connsiteX3-27" fmla="*/ 2871 w 7784"/>
                <a:gd name="connsiteY3-28" fmla="*/ 10009 h 10009"/>
                <a:gd name="connsiteX4-29" fmla="*/ 0 w 7784"/>
                <a:gd name="connsiteY4-30" fmla="*/ 9933 h 1000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7784" h="10009">
                  <a:moveTo>
                    <a:pt x="0" y="9933"/>
                  </a:moveTo>
                  <a:lnTo>
                    <a:pt x="2932" y="6"/>
                  </a:lnTo>
                  <a:lnTo>
                    <a:pt x="7784" y="0"/>
                  </a:lnTo>
                  <a:lnTo>
                    <a:pt x="2871" y="10009"/>
                  </a:lnTo>
                  <a:lnTo>
                    <a:pt x="0" y="9933"/>
                  </a:lnTo>
                  <a:close/>
                </a:path>
              </a:pathLst>
            </a:custGeom>
            <a:gradFill>
              <a:gsLst>
                <a:gs pos="0">
                  <a:srgbClr val="9FA0A0"/>
                </a:gs>
                <a:gs pos="100000">
                  <a:srgbClr val="DBDCDC"/>
                </a:gs>
              </a:gsLst>
              <a:lin ang="3240000" scaled="0"/>
            </a:gradFill>
            <a:ln>
              <a:noFill/>
            </a:ln>
          </p:spPr>
          <p:txBody>
            <a:bodyPr vert="horz" wrap="square" lIns="91440" tIns="45720" rIns="91440" bIns="45720" numCol="1" anchor="t" anchorCtr="0" compatLnSpc="1"/>
            <a:lstStyle/>
            <a:p>
              <a:endParaRPr lang="zh-CN" altLang="en-US" dirty="0"/>
            </a:p>
          </p:txBody>
        </p:sp>
        <p:sp>
          <p:nvSpPr>
            <p:cNvPr id="11" name="Freeform 40"/>
            <p:cNvSpPr/>
            <p:nvPr/>
          </p:nvSpPr>
          <p:spPr bwMode="auto">
            <a:xfrm>
              <a:off x="175369" y="1138530"/>
              <a:ext cx="4753224" cy="4172547"/>
            </a:xfrm>
            <a:custGeom>
              <a:avLst/>
              <a:gdLst>
                <a:gd name="T0" fmla="*/ 2427 w 2942"/>
                <a:gd name="T1" fmla="*/ 624 h 2302"/>
                <a:gd name="T2" fmla="*/ 2594 w 2942"/>
                <a:gd name="T3" fmla="*/ 341 h 2302"/>
                <a:gd name="T4" fmla="*/ 2942 w 2942"/>
                <a:gd name="T5" fmla="*/ 191 h 2302"/>
                <a:gd name="T6" fmla="*/ 2793 w 2942"/>
                <a:gd name="T7" fmla="*/ 0 h 2302"/>
                <a:gd name="T8" fmla="*/ 2788 w 2942"/>
                <a:gd name="T9" fmla="*/ 9 h 2302"/>
                <a:gd name="T10" fmla="*/ 2494 w 2942"/>
                <a:gd name="T11" fmla="*/ 149 h 2302"/>
                <a:gd name="T12" fmla="*/ 2347 w 2942"/>
                <a:gd name="T13" fmla="*/ 375 h 2302"/>
                <a:gd name="T14" fmla="*/ 2347 w 2942"/>
                <a:gd name="T15" fmla="*/ 374 h 2302"/>
                <a:gd name="T16" fmla="*/ 2330 w 2942"/>
                <a:gd name="T17" fmla="*/ 400 h 2302"/>
                <a:gd name="T18" fmla="*/ 2343 w 2942"/>
                <a:gd name="T19" fmla="*/ 379 h 2302"/>
                <a:gd name="T20" fmla="*/ 2072 w 2942"/>
                <a:gd name="T21" fmla="*/ 498 h 2302"/>
                <a:gd name="T22" fmla="*/ 1899 w 2942"/>
                <a:gd name="T23" fmla="*/ 751 h 2302"/>
                <a:gd name="T24" fmla="*/ 1657 w 2942"/>
                <a:gd name="T25" fmla="*/ 848 h 2302"/>
                <a:gd name="T26" fmla="*/ 1213 w 2942"/>
                <a:gd name="T27" fmla="*/ 1458 h 2302"/>
                <a:gd name="T28" fmla="*/ 508 w 2942"/>
                <a:gd name="T29" fmla="*/ 1782 h 2302"/>
                <a:gd name="T30" fmla="*/ 0 w 2942"/>
                <a:gd name="T31" fmla="*/ 2279 h 2302"/>
                <a:gd name="T32" fmla="*/ 807 w 2942"/>
                <a:gd name="T33" fmla="*/ 2302 h 2302"/>
                <a:gd name="T34" fmla="*/ 1502 w 2942"/>
                <a:gd name="T35" fmla="*/ 1394 h 2302"/>
                <a:gd name="T36" fmla="*/ 1631 w 2942"/>
                <a:gd name="T37" fmla="*/ 1144 h 2302"/>
                <a:gd name="T38" fmla="*/ 1897 w 2942"/>
                <a:gd name="T39" fmla="*/ 1055 h 2302"/>
                <a:gd name="T40" fmla="*/ 1899 w 2942"/>
                <a:gd name="T41" fmla="*/ 1048 h 2302"/>
                <a:gd name="T42" fmla="*/ 1914 w 2942"/>
                <a:gd name="T43" fmla="*/ 1047 h 2302"/>
                <a:gd name="T44" fmla="*/ 2108 w 2942"/>
                <a:gd name="T45" fmla="*/ 744 h 2302"/>
                <a:gd name="T46" fmla="*/ 2416 w 2942"/>
                <a:gd name="T47" fmla="*/ 625 h 2302"/>
                <a:gd name="T48" fmla="*/ 2427 w 2942"/>
                <a:gd name="T49" fmla="*/ 624 h 2302"/>
                <a:gd name="connsiteX0" fmla="*/ 8249 w 10000"/>
                <a:gd name="connsiteY0" fmla="*/ 2711 h 10000"/>
                <a:gd name="connsiteX1" fmla="*/ 8817 w 10000"/>
                <a:gd name="connsiteY1" fmla="*/ 1481 h 10000"/>
                <a:gd name="connsiteX2" fmla="*/ 10000 w 10000"/>
                <a:gd name="connsiteY2" fmla="*/ 830 h 10000"/>
                <a:gd name="connsiteX3" fmla="*/ 9494 w 10000"/>
                <a:gd name="connsiteY3" fmla="*/ 0 h 10000"/>
                <a:gd name="connsiteX4" fmla="*/ 9477 w 10000"/>
                <a:gd name="connsiteY4" fmla="*/ 39 h 10000"/>
                <a:gd name="connsiteX5" fmla="*/ 8477 w 10000"/>
                <a:gd name="connsiteY5" fmla="*/ 647 h 10000"/>
                <a:gd name="connsiteX6" fmla="*/ 7978 w 10000"/>
                <a:gd name="connsiteY6" fmla="*/ 1629 h 10000"/>
                <a:gd name="connsiteX7" fmla="*/ 7978 w 10000"/>
                <a:gd name="connsiteY7" fmla="*/ 1625 h 10000"/>
                <a:gd name="connsiteX8" fmla="*/ 7920 w 10000"/>
                <a:gd name="connsiteY8" fmla="*/ 1738 h 10000"/>
                <a:gd name="connsiteX9" fmla="*/ 7964 w 10000"/>
                <a:gd name="connsiteY9" fmla="*/ 1646 h 10000"/>
                <a:gd name="connsiteX10" fmla="*/ 7043 w 10000"/>
                <a:gd name="connsiteY10" fmla="*/ 2163 h 10000"/>
                <a:gd name="connsiteX11" fmla="*/ 6455 w 10000"/>
                <a:gd name="connsiteY11" fmla="*/ 3262 h 10000"/>
                <a:gd name="connsiteX12" fmla="*/ 5632 w 10000"/>
                <a:gd name="connsiteY12" fmla="*/ 3684 h 10000"/>
                <a:gd name="connsiteX13" fmla="*/ 4123 w 10000"/>
                <a:gd name="connsiteY13" fmla="*/ 6334 h 10000"/>
                <a:gd name="connsiteX14" fmla="*/ 1727 w 10000"/>
                <a:gd name="connsiteY14" fmla="*/ 7741 h 10000"/>
                <a:gd name="connsiteX15" fmla="*/ 0 w 10000"/>
                <a:gd name="connsiteY15" fmla="*/ 9900 h 10000"/>
                <a:gd name="connsiteX16" fmla="*/ 2743 w 10000"/>
                <a:gd name="connsiteY16" fmla="*/ 10000 h 10000"/>
                <a:gd name="connsiteX17" fmla="*/ 5105 w 10000"/>
                <a:gd name="connsiteY17" fmla="*/ 6056 h 10000"/>
                <a:gd name="connsiteX18" fmla="*/ 5544 w 10000"/>
                <a:gd name="connsiteY18" fmla="*/ 4970 h 10000"/>
                <a:gd name="connsiteX19" fmla="*/ 6448 w 10000"/>
                <a:gd name="connsiteY19" fmla="*/ 4583 h 10000"/>
                <a:gd name="connsiteX20" fmla="*/ 6506 w 10000"/>
                <a:gd name="connsiteY20" fmla="*/ 4548 h 10000"/>
                <a:gd name="connsiteX21" fmla="*/ 7165 w 10000"/>
                <a:gd name="connsiteY21" fmla="*/ 3232 h 10000"/>
                <a:gd name="connsiteX22" fmla="*/ 8212 w 10000"/>
                <a:gd name="connsiteY22" fmla="*/ 2715 h 10000"/>
                <a:gd name="connsiteX23" fmla="*/ 8249 w 10000"/>
                <a:gd name="connsiteY23" fmla="*/ 2711 h 10000"/>
                <a:gd name="connsiteX0-1" fmla="*/ 8249 w 10000"/>
                <a:gd name="connsiteY0-2" fmla="*/ 2711 h 10000"/>
                <a:gd name="connsiteX1-3" fmla="*/ 8817 w 10000"/>
                <a:gd name="connsiteY1-4" fmla="*/ 1481 h 10000"/>
                <a:gd name="connsiteX2-5" fmla="*/ 10000 w 10000"/>
                <a:gd name="connsiteY2-6" fmla="*/ 830 h 10000"/>
                <a:gd name="connsiteX3-7" fmla="*/ 9494 w 10000"/>
                <a:gd name="connsiteY3-8" fmla="*/ 0 h 10000"/>
                <a:gd name="connsiteX4-9" fmla="*/ 9477 w 10000"/>
                <a:gd name="connsiteY4-10" fmla="*/ 39 h 10000"/>
                <a:gd name="connsiteX5-11" fmla="*/ 8477 w 10000"/>
                <a:gd name="connsiteY5-12" fmla="*/ 647 h 10000"/>
                <a:gd name="connsiteX6-13" fmla="*/ 7978 w 10000"/>
                <a:gd name="connsiteY6-14" fmla="*/ 1629 h 10000"/>
                <a:gd name="connsiteX7-15" fmla="*/ 7978 w 10000"/>
                <a:gd name="connsiteY7-16" fmla="*/ 1625 h 10000"/>
                <a:gd name="connsiteX8-17" fmla="*/ 7920 w 10000"/>
                <a:gd name="connsiteY8-18" fmla="*/ 1738 h 10000"/>
                <a:gd name="connsiteX9-19" fmla="*/ 7964 w 10000"/>
                <a:gd name="connsiteY9-20" fmla="*/ 1646 h 10000"/>
                <a:gd name="connsiteX10-21" fmla="*/ 7043 w 10000"/>
                <a:gd name="connsiteY10-22" fmla="*/ 2163 h 10000"/>
                <a:gd name="connsiteX11-23" fmla="*/ 6455 w 10000"/>
                <a:gd name="connsiteY11-24" fmla="*/ 3262 h 10000"/>
                <a:gd name="connsiteX12-25" fmla="*/ 5632 w 10000"/>
                <a:gd name="connsiteY12-26" fmla="*/ 3684 h 10000"/>
                <a:gd name="connsiteX13-27" fmla="*/ 4123 w 10000"/>
                <a:gd name="connsiteY13-28" fmla="*/ 6334 h 10000"/>
                <a:gd name="connsiteX14-29" fmla="*/ 1727 w 10000"/>
                <a:gd name="connsiteY14-30" fmla="*/ 7741 h 10000"/>
                <a:gd name="connsiteX15-31" fmla="*/ 0 w 10000"/>
                <a:gd name="connsiteY15-32" fmla="*/ 9900 h 10000"/>
                <a:gd name="connsiteX16-33" fmla="*/ 2743 w 10000"/>
                <a:gd name="connsiteY16-34" fmla="*/ 10000 h 10000"/>
                <a:gd name="connsiteX17-35" fmla="*/ 5105 w 10000"/>
                <a:gd name="connsiteY17-36" fmla="*/ 6056 h 10000"/>
                <a:gd name="connsiteX18-37" fmla="*/ 5544 w 10000"/>
                <a:gd name="connsiteY18-38" fmla="*/ 4970 h 10000"/>
                <a:gd name="connsiteX19-39" fmla="*/ 6448 w 10000"/>
                <a:gd name="connsiteY19-40" fmla="*/ 4583 h 10000"/>
                <a:gd name="connsiteX20-41" fmla="*/ 6506 w 10000"/>
                <a:gd name="connsiteY20-42" fmla="*/ 4548 h 10000"/>
                <a:gd name="connsiteX21-43" fmla="*/ 7165 w 10000"/>
                <a:gd name="connsiteY21-44" fmla="*/ 3232 h 10000"/>
                <a:gd name="connsiteX22-45" fmla="*/ 8212 w 10000"/>
                <a:gd name="connsiteY22-46" fmla="*/ 2715 h 10000"/>
                <a:gd name="connsiteX23-47" fmla="*/ 8249 w 10000"/>
                <a:gd name="connsiteY23-48" fmla="*/ 2711 h 10000"/>
                <a:gd name="connsiteX0-49" fmla="*/ 8249 w 10000"/>
                <a:gd name="connsiteY0-50" fmla="*/ 2711 h 10000"/>
                <a:gd name="connsiteX1-51" fmla="*/ 8817 w 10000"/>
                <a:gd name="connsiteY1-52" fmla="*/ 1481 h 10000"/>
                <a:gd name="connsiteX2-53" fmla="*/ 10000 w 10000"/>
                <a:gd name="connsiteY2-54" fmla="*/ 830 h 10000"/>
                <a:gd name="connsiteX3-55" fmla="*/ 9494 w 10000"/>
                <a:gd name="connsiteY3-56" fmla="*/ 0 h 10000"/>
                <a:gd name="connsiteX4-57" fmla="*/ 9477 w 10000"/>
                <a:gd name="connsiteY4-58" fmla="*/ 39 h 10000"/>
                <a:gd name="connsiteX5-59" fmla="*/ 8477 w 10000"/>
                <a:gd name="connsiteY5-60" fmla="*/ 647 h 10000"/>
                <a:gd name="connsiteX6-61" fmla="*/ 7978 w 10000"/>
                <a:gd name="connsiteY6-62" fmla="*/ 1629 h 10000"/>
                <a:gd name="connsiteX7-63" fmla="*/ 7978 w 10000"/>
                <a:gd name="connsiteY7-64" fmla="*/ 1625 h 10000"/>
                <a:gd name="connsiteX8-65" fmla="*/ 7920 w 10000"/>
                <a:gd name="connsiteY8-66" fmla="*/ 1738 h 10000"/>
                <a:gd name="connsiteX9-67" fmla="*/ 7964 w 10000"/>
                <a:gd name="connsiteY9-68" fmla="*/ 1646 h 10000"/>
                <a:gd name="connsiteX10-69" fmla="*/ 7043 w 10000"/>
                <a:gd name="connsiteY10-70" fmla="*/ 2163 h 10000"/>
                <a:gd name="connsiteX11-71" fmla="*/ 6455 w 10000"/>
                <a:gd name="connsiteY11-72" fmla="*/ 3262 h 10000"/>
                <a:gd name="connsiteX12-73" fmla="*/ 5632 w 10000"/>
                <a:gd name="connsiteY12-74" fmla="*/ 3684 h 10000"/>
                <a:gd name="connsiteX13-75" fmla="*/ 4123 w 10000"/>
                <a:gd name="connsiteY13-76" fmla="*/ 6334 h 10000"/>
                <a:gd name="connsiteX14-77" fmla="*/ 1727 w 10000"/>
                <a:gd name="connsiteY14-78" fmla="*/ 7741 h 10000"/>
                <a:gd name="connsiteX15-79" fmla="*/ 0 w 10000"/>
                <a:gd name="connsiteY15-80" fmla="*/ 9900 h 10000"/>
                <a:gd name="connsiteX16-81" fmla="*/ 2743 w 10000"/>
                <a:gd name="connsiteY16-82" fmla="*/ 10000 h 10000"/>
                <a:gd name="connsiteX17-83" fmla="*/ 5105 w 10000"/>
                <a:gd name="connsiteY17-84" fmla="*/ 6056 h 10000"/>
                <a:gd name="connsiteX18-85" fmla="*/ 5544 w 10000"/>
                <a:gd name="connsiteY18-86" fmla="*/ 4970 h 10000"/>
                <a:gd name="connsiteX19-87" fmla="*/ 6448 w 10000"/>
                <a:gd name="connsiteY19-88" fmla="*/ 4583 h 10000"/>
                <a:gd name="connsiteX20-89" fmla="*/ 6506 w 10000"/>
                <a:gd name="connsiteY20-90" fmla="*/ 4548 h 10000"/>
                <a:gd name="connsiteX21-91" fmla="*/ 7165 w 10000"/>
                <a:gd name="connsiteY21-92" fmla="*/ 3232 h 10000"/>
                <a:gd name="connsiteX22-93" fmla="*/ 8212 w 10000"/>
                <a:gd name="connsiteY22-94" fmla="*/ 2715 h 10000"/>
                <a:gd name="connsiteX23-95" fmla="*/ 8249 w 10000"/>
                <a:gd name="connsiteY23-96" fmla="*/ 2711 h 10000"/>
                <a:gd name="connsiteX0-97" fmla="*/ 8224 w 10000"/>
                <a:gd name="connsiteY0-98" fmla="*/ 2906 h 10000"/>
                <a:gd name="connsiteX1-99" fmla="*/ 8817 w 10000"/>
                <a:gd name="connsiteY1-100" fmla="*/ 1481 h 10000"/>
                <a:gd name="connsiteX2-101" fmla="*/ 10000 w 10000"/>
                <a:gd name="connsiteY2-102" fmla="*/ 830 h 10000"/>
                <a:gd name="connsiteX3-103" fmla="*/ 9494 w 10000"/>
                <a:gd name="connsiteY3-104" fmla="*/ 0 h 10000"/>
                <a:gd name="connsiteX4-105" fmla="*/ 9477 w 10000"/>
                <a:gd name="connsiteY4-106" fmla="*/ 39 h 10000"/>
                <a:gd name="connsiteX5-107" fmla="*/ 8477 w 10000"/>
                <a:gd name="connsiteY5-108" fmla="*/ 647 h 10000"/>
                <a:gd name="connsiteX6-109" fmla="*/ 7978 w 10000"/>
                <a:gd name="connsiteY6-110" fmla="*/ 1629 h 10000"/>
                <a:gd name="connsiteX7-111" fmla="*/ 7978 w 10000"/>
                <a:gd name="connsiteY7-112" fmla="*/ 1625 h 10000"/>
                <a:gd name="connsiteX8-113" fmla="*/ 7920 w 10000"/>
                <a:gd name="connsiteY8-114" fmla="*/ 1738 h 10000"/>
                <a:gd name="connsiteX9-115" fmla="*/ 7964 w 10000"/>
                <a:gd name="connsiteY9-116" fmla="*/ 1646 h 10000"/>
                <a:gd name="connsiteX10-117" fmla="*/ 7043 w 10000"/>
                <a:gd name="connsiteY10-118" fmla="*/ 2163 h 10000"/>
                <a:gd name="connsiteX11-119" fmla="*/ 6455 w 10000"/>
                <a:gd name="connsiteY11-120" fmla="*/ 3262 h 10000"/>
                <a:gd name="connsiteX12-121" fmla="*/ 5632 w 10000"/>
                <a:gd name="connsiteY12-122" fmla="*/ 3684 h 10000"/>
                <a:gd name="connsiteX13-123" fmla="*/ 4123 w 10000"/>
                <a:gd name="connsiteY13-124" fmla="*/ 6334 h 10000"/>
                <a:gd name="connsiteX14-125" fmla="*/ 1727 w 10000"/>
                <a:gd name="connsiteY14-126" fmla="*/ 7741 h 10000"/>
                <a:gd name="connsiteX15-127" fmla="*/ 0 w 10000"/>
                <a:gd name="connsiteY15-128" fmla="*/ 9900 h 10000"/>
                <a:gd name="connsiteX16-129" fmla="*/ 2743 w 10000"/>
                <a:gd name="connsiteY16-130" fmla="*/ 10000 h 10000"/>
                <a:gd name="connsiteX17-131" fmla="*/ 5105 w 10000"/>
                <a:gd name="connsiteY17-132" fmla="*/ 6056 h 10000"/>
                <a:gd name="connsiteX18-133" fmla="*/ 5544 w 10000"/>
                <a:gd name="connsiteY18-134" fmla="*/ 4970 h 10000"/>
                <a:gd name="connsiteX19-135" fmla="*/ 6448 w 10000"/>
                <a:gd name="connsiteY19-136" fmla="*/ 4583 h 10000"/>
                <a:gd name="connsiteX20-137" fmla="*/ 6506 w 10000"/>
                <a:gd name="connsiteY20-138" fmla="*/ 4548 h 10000"/>
                <a:gd name="connsiteX21-139" fmla="*/ 7165 w 10000"/>
                <a:gd name="connsiteY21-140" fmla="*/ 3232 h 10000"/>
                <a:gd name="connsiteX22-141" fmla="*/ 8212 w 10000"/>
                <a:gd name="connsiteY22-142" fmla="*/ 2715 h 10000"/>
                <a:gd name="connsiteX23-143" fmla="*/ 8224 w 10000"/>
                <a:gd name="connsiteY23-144" fmla="*/ 2906 h 10000"/>
                <a:gd name="connsiteX0-145" fmla="*/ 8224 w 10000"/>
                <a:gd name="connsiteY0-146" fmla="*/ 2906 h 10000"/>
                <a:gd name="connsiteX1-147" fmla="*/ 8817 w 10000"/>
                <a:gd name="connsiteY1-148" fmla="*/ 1481 h 10000"/>
                <a:gd name="connsiteX2-149" fmla="*/ 10000 w 10000"/>
                <a:gd name="connsiteY2-150" fmla="*/ 830 h 10000"/>
                <a:gd name="connsiteX3-151" fmla="*/ 9494 w 10000"/>
                <a:gd name="connsiteY3-152" fmla="*/ 0 h 10000"/>
                <a:gd name="connsiteX4-153" fmla="*/ 9477 w 10000"/>
                <a:gd name="connsiteY4-154" fmla="*/ 39 h 10000"/>
                <a:gd name="connsiteX5-155" fmla="*/ 8477 w 10000"/>
                <a:gd name="connsiteY5-156" fmla="*/ 647 h 10000"/>
                <a:gd name="connsiteX6-157" fmla="*/ 7978 w 10000"/>
                <a:gd name="connsiteY6-158" fmla="*/ 1629 h 10000"/>
                <a:gd name="connsiteX7-159" fmla="*/ 7978 w 10000"/>
                <a:gd name="connsiteY7-160" fmla="*/ 1625 h 10000"/>
                <a:gd name="connsiteX8-161" fmla="*/ 7920 w 10000"/>
                <a:gd name="connsiteY8-162" fmla="*/ 1738 h 10000"/>
                <a:gd name="connsiteX9-163" fmla="*/ 7964 w 10000"/>
                <a:gd name="connsiteY9-164" fmla="*/ 1646 h 10000"/>
                <a:gd name="connsiteX10-165" fmla="*/ 7043 w 10000"/>
                <a:gd name="connsiteY10-166" fmla="*/ 2163 h 10000"/>
                <a:gd name="connsiteX11-167" fmla="*/ 6455 w 10000"/>
                <a:gd name="connsiteY11-168" fmla="*/ 3262 h 10000"/>
                <a:gd name="connsiteX12-169" fmla="*/ 5632 w 10000"/>
                <a:gd name="connsiteY12-170" fmla="*/ 3684 h 10000"/>
                <a:gd name="connsiteX13-171" fmla="*/ 4123 w 10000"/>
                <a:gd name="connsiteY13-172" fmla="*/ 6334 h 10000"/>
                <a:gd name="connsiteX14-173" fmla="*/ 1727 w 10000"/>
                <a:gd name="connsiteY14-174" fmla="*/ 7741 h 10000"/>
                <a:gd name="connsiteX15-175" fmla="*/ 0 w 10000"/>
                <a:gd name="connsiteY15-176" fmla="*/ 9900 h 10000"/>
                <a:gd name="connsiteX16-177" fmla="*/ 2743 w 10000"/>
                <a:gd name="connsiteY16-178" fmla="*/ 10000 h 10000"/>
                <a:gd name="connsiteX17-179" fmla="*/ 5105 w 10000"/>
                <a:gd name="connsiteY17-180" fmla="*/ 6056 h 10000"/>
                <a:gd name="connsiteX18-181" fmla="*/ 5544 w 10000"/>
                <a:gd name="connsiteY18-182" fmla="*/ 4970 h 10000"/>
                <a:gd name="connsiteX19-183" fmla="*/ 6448 w 10000"/>
                <a:gd name="connsiteY19-184" fmla="*/ 4583 h 10000"/>
                <a:gd name="connsiteX20-185" fmla="*/ 6506 w 10000"/>
                <a:gd name="connsiteY20-186" fmla="*/ 4548 h 10000"/>
                <a:gd name="connsiteX21-187" fmla="*/ 7165 w 10000"/>
                <a:gd name="connsiteY21-188" fmla="*/ 3232 h 10000"/>
                <a:gd name="connsiteX22-189" fmla="*/ 8100 w 10000"/>
                <a:gd name="connsiteY22-190" fmla="*/ 2950 h 10000"/>
                <a:gd name="connsiteX23-191" fmla="*/ 8224 w 10000"/>
                <a:gd name="connsiteY23-192" fmla="*/ 2906 h 10000"/>
                <a:gd name="connsiteX0-193" fmla="*/ 8173 w 10000"/>
                <a:gd name="connsiteY0-194" fmla="*/ 2906 h 10000"/>
                <a:gd name="connsiteX1-195" fmla="*/ 8817 w 10000"/>
                <a:gd name="connsiteY1-196" fmla="*/ 1481 h 10000"/>
                <a:gd name="connsiteX2-197" fmla="*/ 10000 w 10000"/>
                <a:gd name="connsiteY2-198" fmla="*/ 830 h 10000"/>
                <a:gd name="connsiteX3-199" fmla="*/ 9494 w 10000"/>
                <a:gd name="connsiteY3-200" fmla="*/ 0 h 10000"/>
                <a:gd name="connsiteX4-201" fmla="*/ 9477 w 10000"/>
                <a:gd name="connsiteY4-202" fmla="*/ 39 h 10000"/>
                <a:gd name="connsiteX5-203" fmla="*/ 8477 w 10000"/>
                <a:gd name="connsiteY5-204" fmla="*/ 647 h 10000"/>
                <a:gd name="connsiteX6-205" fmla="*/ 7978 w 10000"/>
                <a:gd name="connsiteY6-206" fmla="*/ 1629 h 10000"/>
                <a:gd name="connsiteX7-207" fmla="*/ 7978 w 10000"/>
                <a:gd name="connsiteY7-208" fmla="*/ 1625 h 10000"/>
                <a:gd name="connsiteX8-209" fmla="*/ 7920 w 10000"/>
                <a:gd name="connsiteY8-210" fmla="*/ 1738 h 10000"/>
                <a:gd name="connsiteX9-211" fmla="*/ 7964 w 10000"/>
                <a:gd name="connsiteY9-212" fmla="*/ 1646 h 10000"/>
                <a:gd name="connsiteX10-213" fmla="*/ 7043 w 10000"/>
                <a:gd name="connsiteY10-214" fmla="*/ 2163 h 10000"/>
                <a:gd name="connsiteX11-215" fmla="*/ 6455 w 10000"/>
                <a:gd name="connsiteY11-216" fmla="*/ 3262 h 10000"/>
                <a:gd name="connsiteX12-217" fmla="*/ 5632 w 10000"/>
                <a:gd name="connsiteY12-218" fmla="*/ 3684 h 10000"/>
                <a:gd name="connsiteX13-219" fmla="*/ 4123 w 10000"/>
                <a:gd name="connsiteY13-220" fmla="*/ 6334 h 10000"/>
                <a:gd name="connsiteX14-221" fmla="*/ 1727 w 10000"/>
                <a:gd name="connsiteY14-222" fmla="*/ 7741 h 10000"/>
                <a:gd name="connsiteX15-223" fmla="*/ 0 w 10000"/>
                <a:gd name="connsiteY15-224" fmla="*/ 9900 h 10000"/>
                <a:gd name="connsiteX16-225" fmla="*/ 2743 w 10000"/>
                <a:gd name="connsiteY16-226" fmla="*/ 10000 h 10000"/>
                <a:gd name="connsiteX17-227" fmla="*/ 5105 w 10000"/>
                <a:gd name="connsiteY17-228" fmla="*/ 6056 h 10000"/>
                <a:gd name="connsiteX18-229" fmla="*/ 5544 w 10000"/>
                <a:gd name="connsiteY18-230" fmla="*/ 4970 h 10000"/>
                <a:gd name="connsiteX19-231" fmla="*/ 6448 w 10000"/>
                <a:gd name="connsiteY19-232" fmla="*/ 4583 h 10000"/>
                <a:gd name="connsiteX20-233" fmla="*/ 6506 w 10000"/>
                <a:gd name="connsiteY20-234" fmla="*/ 4548 h 10000"/>
                <a:gd name="connsiteX21-235" fmla="*/ 7165 w 10000"/>
                <a:gd name="connsiteY21-236" fmla="*/ 3232 h 10000"/>
                <a:gd name="connsiteX22-237" fmla="*/ 8100 w 10000"/>
                <a:gd name="connsiteY22-238" fmla="*/ 2950 h 10000"/>
                <a:gd name="connsiteX23-239" fmla="*/ 8173 w 10000"/>
                <a:gd name="connsiteY23-240" fmla="*/ 2906 h 10000"/>
                <a:gd name="connsiteX0-241" fmla="*/ 8173 w 10000"/>
                <a:gd name="connsiteY0-242" fmla="*/ 2906 h 10000"/>
                <a:gd name="connsiteX1-243" fmla="*/ 8817 w 10000"/>
                <a:gd name="connsiteY1-244" fmla="*/ 1481 h 10000"/>
                <a:gd name="connsiteX2-245" fmla="*/ 10000 w 10000"/>
                <a:gd name="connsiteY2-246" fmla="*/ 830 h 10000"/>
                <a:gd name="connsiteX3-247" fmla="*/ 9494 w 10000"/>
                <a:gd name="connsiteY3-248" fmla="*/ 0 h 10000"/>
                <a:gd name="connsiteX4-249" fmla="*/ 9477 w 10000"/>
                <a:gd name="connsiteY4-250" fmla="*/ 39 h 10000"/>
                <a:gd name="connsiteX5-251" fmla="*/ 8477 w 10000"/>
                <a:gd name="connsiteY5-252" fmla="*/ 647 h 10000"/>
                <a:gd name="connsiteX6-253" fmla="*/ 7978 w 10000"/>
                <a:gd name="connsiteY6-254" fmla="*/ 1629 h 10000"/>
                <a:gd name="connsiteX7-255" fmla="*/ 7978 w 10000"/>
                <a:gd name="connsiteY7-256" fmla="*/ 1625 h 10000"/>
                <a:gd name="connsiteX8-257" fmla="*/ 7920 w 10000"/>
                <a:gd name="connsiteY8-258" fmla="*/ 1738 h 10000"/>
                <a:gd name="connsiteX9-259" fmla="*/ 7964 w 10000"/>
                <a:gd name="connsiteY9-260" fmla="*/ 1646 h 10000"/>
                <a:gd name="connsiteX10-261" fmla="*/ 7043 w 10000"/>
                <a:gd name="connsiteY10-262" fmla="*/ 2163 h 10000"/>
                <a:gd name="connsiteX11-263" fmla="*/ 6455 w 10000"/>
                <a:gd name="connsiteY11-264" fmla="*/ 3262 h 10000"/>
                <a:gd name="connsiteX12-265" fmla="*/ 5632 w 10000"/>
                <a:gd name="connsiteY12-266" fmla="*/ 3684 h 10000"/>
                <a:gd name="connsiteX13-267" fmla="*/ 4123 w 10000"/>
                <a:gd name="connsiteY13-268" fmla="*/ 6334 h 10000"/>
                <a:gd name="connsiteX14-269" fmla="*/ 1727 w 10000"/>
                <a:gd name="connsiteY14-270" fmla="*/ 7741 h 10000"/>
                <a:gd name="connsiteX15-271" fmla="*/ 0 w 10000"/>
                <a:gd name="connsiteY15-272" fmla="*/ 9900 h 10000"/>
                <a:gd name="connsiteX16-273" fmla="*/ 2743 w 10000"/>
                <a:gd name="connsiteY16-274" fmla="*/ 10000 h 10000"/>
                <a:gd name="connsiteX17-275" fmla="*/ 5105 w 10000"/>
                <a:gd name="connsiteY17-276" fmla="*/ 6056 h 10000"/>
                <a:gd name="connsiteX18-277" fmla="*/ 5544 w 10000"/>
                <a:gd name="connsiteY18-278" fmla="*/ 4970 h 10000"/>
                <a:gd name="connsiteX19-279" fmla="*/ 6448 w 10000"/>
                <a:gd name="connsiteY19-280" fmla="*/ 4583 h 10000"/>
                <a:gd name="connsiteX20-281" fmla="*/ 6506 w 10000"/>
                <a:gd name="connsiteY20-282" fmla="*/ 4548 h 10000"/>
                <a:gd name="connsiteX21-283" fmla="*/ 7165 w 10000"/>
                <a:gd name="connsiteY21-284" fmla="*/ 3232 h 10000"/>
                <a:gd name="connsiteX22-285" fmla="*/ 8173 w 10000"/>
                <a:gd name="connsiteY22-286" fmla="*/ 2906 h 10000"/>
                <a:gd name="connsiteX0-287" fmla="*/ 8158 w 10000"/>
                <a:gd name="connsiteY0-288" fmla="*/ 2913 h 10000"/>
                <a:gd name="connsiteX1-289" fmla="*/ 8817 w 10000"/>
                <a:gd name="connsiteY1-290" fmla="*/ 1481 h 10000"/>
                <a:gd name="connsiteX2-291" fmla="*/ 10000 w 10000"/>
                <a:gd name="connsiteY2-292" fmla="*/ 830 h 10000"/>
                <a:gd name="connsiteX3-293" fmla="*/ 9494 w 10000"/>
                <a:gd name="connsiteY3-294" fmla="*/ 0 h 10000"/>
                <a:gd name="connsiteX4-295" fmla="*/ 9477 w 10000"/>
                <a:gd name="connsiteY4-296" fmla="*/ 39 h 10000"/>
                <a:gd name="connsiteX5-297" fmla="*/ 8477 w 10000"/>
                <a:gd name="connsiteY5-298" fmla="*/ 647 h 10000"/>
                <a:gd name="connsiteX6-299" fmla="*/ 7978 w 10000"/>
                <a:gd name="connsiteY6-300" fmla="*/ 1629 h 10000"/>
                <a:gd name="connsiteX7-301" fmla="*/ 7978 w 10000"/>
                <a:gd name="connsiteY7-302" fmla="*/ 1625 h 10000"/>
                <a:gd name="connsiteX8-303" fmla="*/ 7920 w 10000"/>
                <a:gd name="connsiteY8-304" fmla="*/ 1738 h 10000"/>
                <a:gd name="connsiteX9-305" fmla="*/ 7964 w 10000"/>
                <a:gd name="connsiteY9-306" fmla="*/ 1646 h 10000"/>
                <a:gd name="connsiteX10-307" fmla="*/ 7043 w 10000"/>
                <a:gd name="connsiteY10-308" fmla="*/ 2163 h 10000"/>
                <a:gd name="connsiteX11-309" fmla="*/ 6455 w 10000"/>
                <a:gd name="connsiteY11-310" fmla="*/ 3262 h 10000"/>
                <a:gd name="connsiteX12-311" fmla="*/ 5632 w 10000"/>
                <a:gd name="connsiteY12-312" fmla="*/ 3684 h 10000"/>
                <a:gd name="connsiteX13-313" fmla="*/ 4123 w 10000"/>
                <a:gd name="connsiteY13-314" fmla="*/ 6334 h 10000"/>
                <a:gd name="connsiteX14-315" fmla="*/ 1727 w 10000"/>
                <a:gd name="connsiteY14-316" fmla="*/ 7741 h 10000"/>
                <a:gd name="connsiteX15-317" fmla="*/ 0 w 10000"/>
                <a:gd name="connsiteY15-318" fmla="*/ 9900 h 10000"/>
                <a:gd name="connsiteX16-319" fmla="*/ 2743 w 10000"/>
                <a:gd name="connsiteY16-320" fmla="*/ 10000 h 10000"/>
                <a:gd name="connsiteX17-321" fmla="*/ 5105 w 10000"/>
                <a:gd name="connsiteY17-322" fmla="*/ 6056 h 10000"/>
                <a:gd name="connsiteX18-323" fmla="*/ 5544 w 10000"/>
                <a:gd name="connsiteY18-324" fmla="*/ 4970 h 10000"/>
                <a:gd name="connsiteX19-325" fmla="*/ 6448 w 10000"/>
                <a:gd name="connsiteY19-326" fmla="*/ 4583 h 10000"/>
                <a:gd name="connsiteX20-327" fmla="*/ 6506 w 10000"/>
                <a:gd name="connsiteY20-328" fmla="*/ 4548 h 10000"/>
                <a:gd name="connsiteX21-329" fmla="*/ 7165 w 10000"/>
                <a:gd name="connsiteY21-330" fmla="*/ 3232 h 10000"/>
                <a:gd name="connsiteX22-331" fmla="*/ 8158 w 10000"/>
                <a:gd name="connsiteY22-332" fmla="*/ 2913 h 10000"/>
                <a:gd name="connsiteX0-333" fmla="*/ 8158 w 9842"/>
                <a:gd name="connsiteY0-334" fmla="*/ 2913 h 10000"/>
                <a:gd name="connsiteX1-335" fmla="*/ 8817 w 9842"/>
                <a:gd name="connsiteY1-336" fmla="*/ 1481 h 10000"/>
                <a:gd name="connsiteX2-337" fmla="*/ 9842 w 9842"/>
                <a:gd name="connsiteY2-338" fmla="*/ 726 h 10000"/>
                <a:gd name="connsiteX3-339" fmla="*/ 9494 w 9842"/>
                <a:gd name="connsiteY3-340" fmla="*/ 0 h 10000"/>
                <a:gd name="connsiteX4-341" fmla="*/ 9477 w 9842"/>
                <a:gd name="connsiteY4-342" fmla="*/ 39 h 10000"/>
                <a:gd name="connsiteX5-343" fmla="*/ 8477 w 9842"/>
                <a:gd name="connsiteY5-344" fmla="*/ 647 h 10000"/>
                <a:gd name="connsiteX6-345" fmla="*/ 7978 w 9842"/>
                <a:gd name="connsiteY6-346" fmla="*/ 1629 h 10000"/>
                <a:gd name="connsiteX7-347" fmla="*/ 7978 w 9842"/>
                <a:gd name="connsiteY7-348" fmla="*/ 1625 h 10000"/>
                <a:gd name="connsiteX8-349" fmla="*/ 7920 w 9842"/>
                <a:gd name="connsiteY8-350" fmla="*/ 1738 h 10000"/>
                <a:gd name="connsiteX9-351" fmla="*/ 7964 w 9842"/>
                <a:gd name="connsiteY9-352" fmla="*/ 1646 h 10000"/>
                <a:gd name="connsiteX10-353" fmla="*/ 7043 w 9842"/>
                <a:gd name="connsiteY10-354" fmla="*/ 2163 h 10000"/>
                <a:gd name="connsiteX11-355" fmla="*/ 6455 w 9842"/>
                <a:gd name="connsiteY11-356" fmla="*/ 3262 h 10000"/>
                <a:gd name="connsiteX12-357" fmla="*/ 5632 w 9842"/>
                <a:gd name="connsiteY12-358" fmla="*/ 3684 h 10000"/>
                <a:gd name="connsiteX13-359" fmla="*/ 4123 w 9842"/>
                <a:gd name="connsiteY13-360" fmla="*/ 6334 h 10000"/>
                <a:gd name="connsiteX14-361" fmla="*/ 1727 w 9842"/>
                <a:gd name="connsiteY14-362" fmla="*/ 7741 h 10000"/>
                <a:gd name="connsiteX15-363" fmla="*/ 0 w 9842"/>
                <a:gd name="connsiteY15-364" fmla="*/ 9900 h 10000"/>
                <a:gd name="connsiteX16-365" fmla="*/ 2743 w 9842"/>
                <a:gd name="connsiteY16-366" fmla="*/ 10000 h 10000"/>
                <a:gd name="connsiteX17-367" fmla="*/ 5105 w 9842"/>
                <a:gd name="connsiteY17-368" fmla="*/ 6056 h 10000"/>
                <a:gd name="connsiteX18-369" fmla="*/ 5544 w 9842"/>
                <a:gd name="connsiteY18-370" fmla="*/ 4970 h 10000"/>
                <a:gd name="connsiteX19-371" fmla="*/ 6448 w 9842"/>
                <a:gd name="connsiteY19-372" fmla="*/ 4583 h 10000"/>
                <a:gd name="connsiteX20-373" fmla="*/ 6506 w 9842"/>
                <a:gd name="connsiteY20-374" fmla="*/ 4548 h 10000"/>
                <a:gd name="connsiteX21-375" fmla="*/ 7165 w 9842"/>
                <a:gd name="connsiteY21-376" fmla="*/ 3232 h 10000"/>
                <a:gd name="connsiteX22-377" fmla="*/ 8158 w 9842"/>
                <a:gd name="connsiteY22-378" fmla="*/ 2913 h 10000"/>
                <a:gd name="connsiteX0-379" fmla="*/ 8289 w 10000"/>
                <a:gd name="connsiteY0-380" fmla="*/ 2913 h 10000"/>
                <a:gd name="connsiteX1-381" fmla="*/ 9093 w 10000"/>
                <a:gd name="connsiteY1-382" fmla="*/ 1150 h 10000"/>
                <a:gd name="connsiteX2-383" fmla="*/ 10000 w 10000"/>
                <a:gd name="connsiteY2-384" fmla="*/ 726 h 10000"/>
                <a:gd name="connsiteX3-385" fmla="*/ 9646 w 10000"/>
                <a:gd name="connsiteY3-386" fmla="*/ 0 h 10000"/>
                <a:gd name="connsiteX4-387" fmla="*/ 9629 w 10000"/>
                <a:gd name="connsiteY4-388" fmla="*/ 39 h 10000"/>
                <a:gd name="connsiteX5-389" fmla="*/ 8613 w 10000"/>
                <a:gd name="connsiteY5-390" fmla="*/ 647 h 10000"/>
                <a:gd name="connsiteX6-391" fmla="*/ 8106 w 10000"/>
                <a:gd name="connsiteY6-392" fmla="*/ 1629 h 10000"/>
                <a:gd name="connsiteX7-393" fmla="*/ 8106 w 10000"/>
                <a:gd name="connsiteY7-394" fmla="*/ 1625 h 10000"/>
                <a:gd name="connsiteX8-395" fmla="*/ 8047 w 10000"/>
                <a:gd name="connsiteY8-396" fmla="*/ 1738 h 10000"/>
                <a:gd name="connsiteX9-397" fmla="*/ 8092 w 10000"/>
                <a:gd name="connsiteY9-398" fmla="*/ 1646 h 10000"/>
                <a:gd name="connsiteX10-399" fmla="*/ 7156 w 10000"/>
                <a:gd name="connsiteY10-400" fmla="*/ 2163 h 10000"/>
                <a:gd name="connsiteX11-401" fmla="*/ 6559 w 10000"/>
                <a:gd name="connsiteY11-402" fmla="*/ 3262 h 10000"/>
                <a:gd name="connsiteX12-403" fmla="*/ 5722 w 10000"/>
                <a:gd name="connsiteY12-404" fmla="*/ 3684 h 10000"/>
                <a:gd name="connsiteX13-405" fmla="*/ 4189 w 10000"/>
                <a:gd name="connsiteY13-406" fmla="*/ 6334 h 10000"/>
                <a:gd name="connsiteX14-407" fmla="*/ 1755 w 10000"/>
                <a:gd name="connsiteY14-408" fmla="*/ 7741 h 10000"/>
                <a:gd name="connsiteX15-409" fmla="*/ 0 w 10000"/>
                <a:gd name="connsiteY15-410" fmla="*/ 9900 h 10000"/>
                <a:gd name="connsiteX16-411" fmla="*/ 2787 w 10000"/>
                <a:gd name="connsiteY16-412" fmla="*/ 10000 h 10000"/>
                <a:gd name="connsiteX17-413" fmla="*/ 5187 w 10000"/>
                <a:gd name="connsiteY17-414" fmla="*/ 6056 h 10000"/>
                <a:gd name="connsiteX18-415" fmla="*/ 5633 w 10000"/>
                <a:gd name="connsiteY18-416" fmla="*/ 4970 h 10000"/>
                <a:gd name="connsiteX19-417" fmla="*/ 6552 w 10000"/>
                <a:gd name="connsiteY19-418" fmla="*/ 4583 h 10000"/>
                <a:gd name="connsiteX20-419" fmla="*/ 6610 w 10000"/>
                <a:gd name="connsiteY20-420" fmla="*/ 4548 h 10000"/>
                <a:gd name="connsiteX21-421" fmla="*/ 7280 w 10000"/>
                <a:gd name="connsiteY21-422" fmla="*/ 3232 h 10000"/>
                <a:gd name="connsiteX22-423" fmla="*/ 8289 w 10000"/>
                <a:gd name="connsiteY22-424" fmla="*/ 2913 h 10000"/>
                <a:gd name="connsiteX0-425" fmla="*/ 8289 w 10000"/>
                <a:gd name="connsiteY0-426" fmla="*/ 2913 h 10000"/>
                <a:gd name="connsiteX1-427" fmla="*/ 9339 w 10000"/>
                <a:gd name="connsiteY1-428" fmla="*/ 1150 h 10000"/>
                <a:gd name="connsiteX2-429" fmla="*/ 10000 w 10000"/>
                <a:gd name="connsiteY2-430" fmla="*/ 726 h 10000"/>
                <a:gd name="connsiteX3-431" fmla="*/ 9646 w 10000"/>
                <a:gd name="connsiteY3-432" fmla="*/ 0 h 10000"/>
                <a:gd name="connsiteX4-433" fmla="*/ 9629 w 10000"/>
                <a:gd name="connsiteY4-434" fmla="*/ 39 h 10000"/>
                <a:gd name="connsiteX5-435" fmla="*/ 8613 w 10000"/>
                <a:gd name="connsiteY5-436" fmla="*/ 647 h 10000"/>
                <a:gd name="connsiteX6-437" fmla="*/ 8106 w 10000"/>
                <a:gd name="connsiteY6-438" fmla="*/ 1629 h 10000"/>
                <a:gd name="connsiteX7-439" fmla="*/ 8106 w 10000"/>
                <a:gd name="connsiteY7-440" fmla="*/ 1625 h 10000"/>
                <a:gd name="connsiteX8-441" fmla="*/ 8047 w 10000"/>
                <a:gd name="connsiteY8-442" fmla="*/ 1738 h 10000"/>
                <a:gd name="connsiteX9-443" fmla="*/ 8092 w 10000"/>
                <a:gd name="connsiteY9-444" fmla="*/ 1646 h 10000"/>
                <a:gd name="connsiteX10-445" fmla="*/ 7156 w 10000"/>
                <a:gd name="connsiteY10-446" fmla="*/ 2163 h 10000"/>
                <a:gd name="connsiteX11-447" fmla="*/ 6559 w 10000"/>
                <a:gd name="connsiteY11-448" fmla="*/ 3262 h 10000"/>
                <a:gd name="connsiteX12-449" fmla="*/ 5722 w 10000"/>
                <a:gd name="connsiteY12-450" fmla="*/ 3684 h 10000"/>
                <a:gd name="connsiteX13-451" fmla="*/ 4189 w 10000"/>
                <a:gd name="connsiteY13-452" fmla="*/ 6334 h 10000"/>
                <a:gd name="connsiteX14-453" fmla="*/ 1755 w 10000"/>
                <a:gd name="connsiteY14-454" fmla="*/ 7741 h 10000"/>
                <a:gd name="connsiteX15-455" fmla="*/ 0 w 10000"/>
                <a:gd name="connsiteY15-456" fmla="*/ 9900 h 10000"/>
                <a:gd name="connsiteX16-457" fmla="*/ 2787 w 10000"/>
                <a:gd name="connsiteY16-458" fmla="*/ 10000 h 10000"/>
                <a:gd name="connsiteX17-459" fmla="*/ 5187 w 10000"/>
                <a:gd name="connsiteY17-460" fmla="*/ 6056 h 10000"/>
                <a:gd name="connsiteX18-461" fmla="*/ 5633 w 10000"/>
                <a:gd name="connsiteY18-462" fmla="*/ 4970 h 10000"/>
                <a:gd name="connsiteX19-463" fmla="*/ 6552 w 10000"/>
                <a:gd name="connsiteY19-464" fmla="*/ 4583 h 10000"/>
                <a:gd name="connsiteX20-465" fmla="*/ 6610 w 10000"/>
                <a:gd name="connsiteY20-466" fmla="*/ 4548 h 10000"/>
                <a:gd name="connsiteX21-467" fmla="*/ 7280 w 10000"/>
                <a:gd name="connsiteY21-468" fmla="*/ 3232 h 10000"/>
                <a:gd name="connsiteX22-469" fmla="*/ 8289 w 10000"/>
                <a:gd name="connsiteY22-470" fmla="*/ 2913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Lst>
              <a:rect l="l" t="t" r="r" b="b"/>
              <a:pathLst>
                <a:path w="10000" h="10000">
                  <a:moveTo>
                    <a:pt x="8289" y="2913"/>
                  </a:moveTo>
                  <a:lnTo>
                    <a:pt x="9339" y="1150"/>
                  </a:lnTo>
                  <a:lnTo>
                    <a:pt x="10000" y="726"/>
                  </a:lnTo>
                  <a:lnTo>
                    <a:pt x="9646" y="0"/>
                  </a:lnTo>
                  <a:cubicBezTo>
                    <a:pt x="9640" y="13"/>
                    <a:pt x="9635" y="26"/>
                    <a:pt x="9629" y="39"/>
                  </a:cubicBezTo>
                  <a:lnTo>
                    <a:pt x="8613" y="647"/>
                  </a:lnTo>
                  <a:lnTo>
                    <a:pt x="8106" y="1629"/>
                  </a:lnTo>
                  <a:lnTo>
                    <a:pt x="8106" y="1625"/>
                  </a:lnTo>
                  <a:cubicBezTo>
                    <a:pt x="8087" y="1663"/>
                    <a:pt x="8066" y="1700"/>
                    <a:pt x="8047" y="1738"/>
                  </a:cubicBezTo>
                  <a:cubicBezTo>
                    <a:pt x="8062" y="1707"/>
                    <a:pt x="8077" y="1677"/>
                    <a:pt x="8092" y="1646"/>
                  </a:cubicBezTo>
                  <a:lnTo>
                    <a:pt x="7156" y="2163"/>
                  </a:lnTo>
                  <a:lnTo>
                    <a:pt x="6559" y="3262"/>
                  </a:lnTo>
                  <a:lnTo>
                    <a:pt x="5722" y="3684"/>
                  </a:lnTo>
                  <a:lnTo>
                    <a:pt x="4189" y="6334"/>
                  </a:lnTo>
                  <a:lnTo>
                    <a:pt x="1755" y="7741"/>
                  </a:lnTo>
                  <a:lnTo>
                    <a:pt x="0" y="9900"/>
                  </a:lnTo>
                  <a:lnTo>
                    <a:pt x="2787" y="10000"/>
                  </a:lnTo>
                  <a:lnTo>
                    <a:pt x="5187" y="6056"/>
                  </a:lnTo>
                  <a:lnTo>
                    <a:pt x="5633" y="4970"/>
                  </a:lnTo>
                  <a:lnTo>
                    <a:pt x="6552" y="4583"/>
                  </a:lnTo>
                  <a:cubicBezTo>
                    <a:pt x="6657" y="4526"/>
                    <a:pt x="6573" y="4571"/>
                    <a:pt x="6610" y="4548"/>
                  </a:cubicBezTo>
                  <a:lnTo>
                    <a:pt x="7280" y="3232"/>
                  </a:lnTo>
                  <a:lnTo>
                    <a:pt x="8289" y="2913"/>
                  </a:lnTo>
                  <a:close/>
                </a:path>
              </a:pathLst>
            </a:custGeom>
            <a:solidFill>
              <a:srgbClr val="B5B5B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90" name="组合 89"/>
          <p:cNvGrpSpPr/>
          <p:nvPr/>
        </p:nvGrpSpPr>
        <p:grpSpPr>
          <a:xfrm>
            <a:off x="0" y="0"/>
            <a:ext cx="5385610" cy="5400675"/>
            <a:chOff x="117866" y="80153"/>
            <a:chExt cx="5267744" cy="5237586"/>
          </a:xfrm>
        </p:grpSpPr>
        <p:sp>
          <p:nvSpPr>
            <p:cNvPr id="12" name="Freeform 41"/>
            <p:cNvSpPr/>
            <p:nvPr/>
          </p:nvSpPr>
          <p:spPr bwMode="auto">
            <a:xfrm>
              <a:off x="4264801" y="80153"/>
              <a:ext cx="1120809" cy="1576939"/>
            </a:xfrm>
            <a:custGeom>
              <a:avLst/>
              <a:gdLst>
                <a:gd name="T0" fmla="*/ 0 w 617"/>
                <a:gd name="T1" fmla="*/ 780 h 870"/>
                <a:gd name="T2" fmla="*/ 251 w 617"/>
                <a:gd name="T3" fmla="*/ 0 h 870"/>
                <a:gd name="T4" fmla="*/ 617 w 617"/>
                <a:gd name="T5" fmla="*/ 0 h 870"/>
                <a:gd name="T6" fmla="*/ 343 w 617"/>
                <a:gd name="T7" fmla="*/ 870 h 870"/>
                <a:gd name="T8" fmla="*/ 0 w 617"/>
                <a:gd name="T9" fmla="*/ 780 h 870"/>
              </a:gdLst>
              <a:ahLst/>
              <a:cxnLst>
                <a:cxn ang="0">
                  <a:pos x="T0" y="T1"/>
                </a:cxn>
                <a:cxn ang="0">
                  <a:pos x="T2" y="T3"/>
                </a:cxn>
                <a:cxn ang="0">
                  <a:pos x="T4" y="T5"/>
                </a:cxn>
                <a:cxn ang="0">
                  <a:pos x="T6" y="T7"/>
                </a:cxn>
                <a:cxn ang="0">
                  <a:pos x="T8" y="T9"/>
                </a:cxn>
              </a:cxnLst>
              <a:rect l="0" t="0" r="r" b="b"/>
              <a:pathLst>
                <a:path w="617" h="870">
                  <a:moveTo>
                    <a:pt x="0" y="780"/>
                  </a:moveTo>
                  <a:lnTo>
                    <a:pt x="251" y="0"/>
                  </a:lnTo>
                  <a:lnTo>
                    <a:pt x="617" y="0"/>
                  </a:lnTo>
                  <a:lnTo>
                    <a:pt x="343" y="870"/>
                  </a:lnTo>
                  <a:lnTo>
                    <a:pt x="0" y="780"/>
                  </a:lnTo>
                  <a:close/>
                </a:path>
              </a:pathLst>
            </a:custGeom>
            <a:solidFill>
              <a:srgbClr val="00B0F0"/>
            </a:solidFill>
            <a:ln>
              <a:noFill/>
            </a:ln>
          </p:spPr>
          <p:txBody>
            <a:bodyPr vert="horz" wrap="square" lIns="91440" tIns="45720" rIns="91440" bIns="45720" numCol="1" anchor="t" anchorCtr="0" compatLnSpc="1"/>
            <a:lstStyle/>
            <a:p>
              <a:endParaRPr lang="zh-CN" altLang="en-US"/>
            </a:p>
          </p:txBody>
        </p:sp>
        <p:sp>
          <p:nvSpPr>
            <p:cNvPr id="13" name="Freeform 42"/>
            <p:cNvSpPr/>
            <p:nvPr/>
          </p:nvSpPr>
          <p:spPr bwMode="auto">
            <a:xfrm>
              <a:off x="4225461" y="700380"/>
              <a:ext cx="666482" cy="957040"/>
            </a:xfrm>
            <a:custGeom>
              <a:avLst/>
              <a:gdLst>
                <a:gd name="T0" fmla="*/ 137 w 406"/>
                <a:gd name="T1" fmla="*/ 0 h 528"/>
                <a:gd name="T2" fmla="*/ 406 w 406"/>
                <a:gd name="T3" fmla="*/ 528 h 528"/>
                <a:gd name="T4" fmla="*/ 0 w 406"/>
                <a:gd name="T5" fmla="*/ 528 h 528"/>
                <a:gd name="T6" fmla="*/ 137 w 406"/>
                <a:gd name="T7" fmla="*/ 0 h 528"/>
              </a:gdLst>
              <a:ahLst/>
              <a:cxnLst>
                <a:cxn ang="0">
                  <a:pos x="T0" y="T1"/>
                </a:cxn>
                <a:cxn ang="0">
                  <a:pos x="T2" y="T3"/>
                </a:cxn>
                <a:cxn ang="0">
                  <a:pos x="T4" y="T5"/>
                </a:cxn>
                <a:cxn ang="0">
                  <a:pos x="T6" y="T7"/>
                </a:cxn>
              </a:cxnLst>
              <a:rect l="0" t="0" r="r" b="b"/>
              <a:pathLst>
                <a:path w="406" h="528">
                  <a:moveTo>
                    <a:pt x="137" y="0"/>
                  </a:moveTo>
                  <a:lnTo>
                    <a:pt x="406" y="528"/>
                  </a:lnTo>
                  <a:lnTo>
                    <a:pt x="0" y="528"/>
                  </a:lnTo>
                  <a:lnTo>
                    <a:pt x="137" y="0"/>
                  </a:lnTo>
                  <a:close/>
                </a:path>
              </a:pathLst>
            </a:custGeom>
            <a:solidFill>
              <a:srgbClr val="381850"/>
            </a:solidFill>
            <a:ln>
              <a:noFill/>
            </a:ln>
          </p:spPr>
          <p:txBody>
            <a:bodyPr vert="horz" wrap="square" lIns="91440" tIns="45720" rIns="91440" bIns="45720" numCol="1" anchor="t" anchorCtr="0" compatLnSpc="1"/>
            <a:lstStyle/>
            <a:p>
              <a:endParaRPr lang="zh-CN" altLang="en-US"/>
            </a:p>
          </p:txBody>
        </p:sp>
        <p:sp>
          <p:nvSpPr>
            <p:cNvPr id="14" name="Freeform 43"/>
            <p:cNvSpPr/>
            <p:nvPr/>
          </p:nvSpPr>
          <p:spPr bwMode="auto">
            <a:xfrm>
              <a:off x="3540307" y="700380"/>
              <a:ext cx="914361" cy="1627693"/>
            </a:xfrm>
            <a:custGeom>
              <a:avLst/>
              <a:gdLst>
                <a:gd name="T0" fmla="*/ 0 w 557"/>
                <a:gd name="T1" fmla="*/ 806 h 898"/>
                <a:gd name="T2" fmla="*/ 193 w 557"/>
                <a:gd name="T3" fmla="*/ 0 h 898"/>
                <a:gd name="T4" fmla="*/ 557 w 557"/>
                <a:gd name="T5" fmla="*/ 0 h 898"/>
                <a:gd name="T6" fmla="*/ 344 w 557"/>
                <a:gd name="T7" fmla="*/ 898 h 898"/>
                <a:gd name="T8" fmla="*/ 0 w 557"/>
                <a:gd name="T9" fmla="*/ 806 h 898"/>
              </a:gdLst>
              <a:ahLst/>
              <a:cxnLst>
                <a:cxn ang="0">
                  <a:pos x="T0" y="T1"/>
                </a:cxn>
                <a:cxn ang="0">
                  <a:pos x="T2" y="T3"/>
                </a:cxn>
                <a:cxn ang="0">
                  <a:pos x="T4" y="T5"/>
                </a:cxn>
                <a:cxn ang="0">
                  <a:pos x="T6" y="T7"/>
                </a:cxn>
                <a:cxn ang="0">
                  <a:pos x="T8" y="T9"/>
                </a:cxn>
              </a:cxnLst>
              <a:rect l="0" t="0" r="r" b="b"/>
              <a:pathLst>
                <a:path w="557" h="898">
                  <a:moveTo>
                    <a:pt x="0" y="806"/>
                  </a:moveTo>
                  <a:lnTo>
                    <a:pt x="193" y="0"/>
                  </a:lnTo>
                  <a:lnTo>
                    <a:pt x="557" y="0"/>
                  </a:lnTo>
                  <a:lnTo>
                    <a:pt x="344" y="898"/>
                  </a:lnTo>
                  <a:lnTo>
                    <a:pt x="0" y="806"/>
                  </a:lnTo>
                  <a:close/>
                </a:path>
              </a:pathLst>
            </a:custGeom>
            <a:solidFill>
              <a:srgbClr val="7030A0"/>
            </a:solidFill>
            <a:ln>
              <a:noFill/>
            </a:ln>
          </p:spPr>
          <p:txBody>
            <a:bodyPr vert="horz" wrap="square" lIns="91440" tIns="45720" rIns="91440" bIns="45720" numCol="1" anchor="t" anchorCtr="0" compatLnSpc="1"/>
            <a:lstStyle/>
            <a:p>
              <a:endParaRPr lang="zh-CN" altLang="en-US"/>
            </a:p>
          </p:txBody>
        </p:sp>
        <p:sp>
          <p:nvSpPr>
            <p:cNvPr id="15" name="Freeform 44"/>
            <p:cNvSpPr/>
            <p:nvPr/>
          </p:nvSpPr>
          <p:spPr bwMode="auto">
            <a:xfrm>
              <a:off x="3433928" y="1332476"/>
              <a:ext cx="666482" cy="996917"/>
            </a:xfrm>
            <a:custGeom>
              <a:avLst/>
              <a:gdLst>
                <a:gd name="T0" fmla="*/ 155 w 406"/>
                <a:gd name="T1" fmla="*/ 0 h 550"/>
                <a:gd name="T2" fmla="*/ 406 w 406"/>
                <a:gd name="T3" fmla="*/ 550 h 550"/>
                <a:gd name="T4" fmla="*/ 0 w 406"/>
                <a:gd name="T5" fmla="*/ 550 h 550"/>
                <a:gd name="T6" fmla="*/ 155 w 406"/>
                <a:gd name="T7" fmla="*/ 0 h 550"/>
              </a:gdLst>
              <a:ahLst/>
              <a:cxnLst>
                <a:cxn ang="0">
                  <a:pos x="T0" y="T1"/>
                </a:cxn>
                <a:cxn ang="0">
                  <a:pos x="T2" y="T3"/>
                </a:cxn>
                <a:cxn ang="0">
                  <a:pos x="T4" y="T5"/>
                </a:cxn>
                <a:cxn ang="0">
                  <a:pos x="T6" y="T7"/>
                </a:cxn>
              </a:cxnLst>
              <a:rect l="0" t="0" r="r" b="b"/>
              <a:pathLst>
                <a:path w="406" h="550">
                  <a:moveTo>
                    <a:pt x="155" y="0"/>
                  </a:moveTo>
                  <a:lnTo>
                    <a:pt x="406" y="550"/>
                  </a:lnTo>
                  <a:lnTo>
                    <a:pt x="0" y="550"/>
                  </a:lnTo>
                  <a:lnTo>
                    <a:pt x="155" y="0"/>
                  </a:lnTo>
                  <a:close/>
                </a:path>
              </a:pathLst>
            </a:custGeom>
            <a:solidFill>
              <a:srgbClr val="9C0D2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45"/>
            <p:cNvSpPr/>
            <p:nvPr/>
          </p:nvSpPr>
          <p:spPr bwMode="auto">
            <a:xfrm>
              <a:off x="2747869" y="1330664"/>
              <a:ext cx="940626" cy="1654881"/>
            </a:xfrm>
            <a:custGeom>
              <a:avLst/>
              <a:gdLst>
                <a:gd name="T0" fmla="*/ 0 w 573"/>
                <a:gd name="T1" fmla="*/ 822 h 913"/>
                <a:gd name="T2" fmla="*/ 208 w 573"/>
                <a:gd name="T3" fmla="*/ 0 h 913"/>
                <a:gd name="T4" fmla="*/ 573 w 573"/>
                <a:gd name="T5" fmla="*/ 0 h 913"/>
                <a:gd name="T6" fmla="*/ 343 w 573"/>
                <a:gd name="T7" fmla="*/ 913 h 913"/>
                <a:gd name="T8" fmla="*/ 0 w 573"/>
                <a:gd name="T9" fmla="*/ 822 h 913"/>
              </a:gdLst>
              <a:ahLst/>
              <a:cxnLst>
                <a:cxn ang="0">
                  <a:pos x="T0" y="T1"/>
                </a:cxn>
                <a:cxn ang="0">
                  <a:pos x="T2" y="T3"/>
                </a:cxn>
                <a:cxn ang="0">
                  <a:pos x="T4" y="T5"/>
                </a:cxn>
                <a:cxn ang="0">
                  <a:pos x="T6" y="T7"/>
                </a:cxn>
                <a:cxn ang="0">
                  <a:pos x="T8" y="T9"/>
                </a:cxn>
              </a:cxnLst>
              <a:rect l="0" t="0" r="r" b="b"/>
              <a:pathLst>
                <a:path w="573" h="913">
                  <a:moveTo>
                    <a:pt x="0" y="822"/>
                  </a:moveTo>
                  <a:lnTo>
                    <a:pt x="208" y="0"/>
                  </a:lnTo>
                  <a:lnTo>
                    <a:pt x="573" y="0"/>
                  </a:lnTo>
                  <a:lnTo>
                    <a:pt x="343" y="913"/>
                  </a:lnTo>
                  <a:lnTo>
                    <a:pt x="0" y="822"/>
                  </a:lnTo>
                  <a:close/>
                </a:path>
              </a:pathLst>
            </a:custGeom>
            <a:gradFill flip="none" rotWithShape="1">
              <a:gsLst>
                <a:gs pos="0">
                  <a:srgbClr val="E95314"/>
                </a:gs>
                <a:gs pos="100000">
                  <a:srgbClr val="C41023"/>
                </a:gs>
              </a:gsLst>
              <a:lin ang="5400000" scaled="0"/>
              <a:tileRect/>
            </a:gradFill>
            <a:ln>
              <a:noFill/>
            </a:ln>
          </p:spPr>
          <p:txBody>
            <a:bodyPr vert="horz" wrap="square" lIns="91440" tIns="45720" rIns="91440" bIns="45720" numCol="1" anchor="t" anchorCtr="0" compatLnSpc="1"/>
            <a:lstStyle/>
            <a:p>
              <a:endParaRPr lang="zh-CN" altLang="en-US"/>
            </a:p>
          </p:txBody>
        </p:sp>
        <p:sp>
          <p:nvSpPr>
            <p:cNvPr id="17" name="Freeform 46"/>
            <p:cNvSpPr/>
            <p:nvPr/>
          </p:nvSpPr>
          <p:spPr bwMode="auto">
            <a:xfrm>
              <a:off x="2641022" y="1907062"/>
              <a:ext cx="666482" cy="1085733"/>
            </a:xfrm>
            <a:custGeom>
              <a:avLst/>
              <a:gdLst>
                <a:gd name="T0" fmla="*/ 172 w 406"/>
                <a:gd name="T1" fmla="*/ 0 h 599"/>
                <a:gd name="T2" fmla="*/ 406 w 406"/>
                <a:gd name="T3" fmla="*/ 599 h 599"/>
                <a:gd name="T4" fmla="*/ 0 w 406"/>
                <a:gd name="T5" fmla="*/ 599 h 599"/>
                <a:gd name="T6" fmla="*/ 172 w 406"/>
                <a:gd name="T7" fmla="*/ 0 h 599"/>
              </a:gdLst>
              <a:ahLst/>
              <a:cxnLst>
                <a:cxn ang="0">
                  <a:pos x="T0" y="T1"/>
                </a:cxn>
                <a:cxn ang="0">
                  <a:pos x="T2" y="T3"/>
                </a:cxn>
                <a:cxn ang="0">
                  <a:pos x="T4" y="T5"/>
                </a:cxn>
                <a:cxn ang="0">
                  <a:pos x="T6" y="T7"/>
                </a:cxn>
              </a:cxnLst>
              <a:rect l="0" t="0" r="r" b="b"/>
              <a:pathLst>
                <a:path w="406" h="599">
                  <a:moveTo>
                    <a:pt x="172" y="0"/>
                  </a:moveTo>
                  <a:lnTo>
                    <a:pt x="406" y="599"/>
                  </a:lnTo>
                  <a:lnTo>
                    <a:pt x="0" y="599"/>
                  </a:lnTo>
                  <a:lnTo>
                    <a:pt x="172" y="0"/>
                  </a:lnTo>
                  <a:close/>
                </a:path>
              </a:pathLst>
            </a:custGeom>
            <a:solidFill>
              <a:srgbClr val="DD81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47"/>
            <p:cNvSpPr/>
            <p:nvPr/>
          </p:nvSpPr>
          <p:spPr bwMode="auto">
            <a:xfrm>
              <a:off x="117866" y="3489356"/>
              <a:ext cx="2516565" cy="1828383"/>
            </a:xfrm>
            <a:custGeom>
              <a:avLst/>
              <a:gdLst>
                <a:gd name="T0" fmla="*/ 0 w 1546"/>
                <a:gd name="T1" fmla="*/ 1005 h 1005"/>
                <a:gd name="T2" fmla="*/ 0 w 1546"/>
                <a:gd name="T3" fmla="*/ 202 h 1005"/>
                <a:gd name="T4" fmla="*/ 1146 w 1546"/>
                <a:gd name="T5" fmla="*/ 0 h 1005"/>
                <a:gd name="T6" fmla="*/ 1546 w 1546"/>
                <a:gd name="T7" fmla="*/ 14 h 1005"/>
                <a:gd name="T8" fmla="*/ 838 w 1546"/>
                <a:gd name="T9" fmla="*/ 1005 h 1005"/>
                <a:gd name="T10" fmla="*/ 0 w 1546"/>
                <a:gd name="T11" fmla="*/ 1005 h 1005"/>
                <a:gd name="connsiteX0" fmla="*/ 0 w 9916"/>
                <a:gd name="connsiteY0" fmla="*/ 10028 h 10028"/>
                <a:gd name="connsiteX1" fmla="*/ 0 w 9916"/>
                <a:gd name="connsiteY1" fmla="*/ 2038 h 10028"/>
                <a:gd name="connsiteX2" fmla="*/ 7413 w 9916"/>
                <a:gd name="connsiteY2" fmla="*/ 28 h 10028"/>
                <a:gd name="connsiteX3" fmla="*/ 9916 w 9916"/>
                <a:gd name="connsiteY3" fmla="*/ 0 h 10028"/>
                <a:gd name="connsiteX4" fmla="*/ 5420 w 9916"/>
                <a:gd name="connsiteY4" fmla="*/ 10028 h 10028"/>
                <a:gd name="connsiteX5" fmla="*/ 0 w 9916"/>
                <a:gd name="connsiteY5" fmla="*/ 10028 h 10028"/>
                <a:gd name="connsiteX0-1" fmla="*/ 0 w 10000"/>
                <a:gd name="connsiteY0-2" fmla="*/ 10009 h 10009"/>
                <a:gd name="connsiteX1-3" fmla="*/ 0 w 10000"/>
                <a:gd name="connsiteY1-4" fmla="*/ 2041 h 10009"/>
                <a:gd name="connsiteX2-5" fmla="*/ 7464 w 10000"/>
                <a:gd name="connsiteY2-6" fmla="*/ 0 h 10009"/>
                <a:gd name="connsiteX3-7" fmla="*/ 10000 w 10000"/>
                <a:gd name="connsiteY3-8" fmla="*/ 9 h 10009"/>
                <a:gd name="connsiteX4-9" fmla="*/ 5466 w 10000"/>
                <a:gd name="connsiteY4-10" fmla="*/ 10009 h 10009"/>
                <a:gd name="connsiteX5-11" fmla="*/ 0 w 10000"/>
                <a:gd name="connsiteY5-12" fmla="*/ 10009 h 1000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10000" h="10009">
                  <a:moveTo>
                    <a:pt x="0" y="10009"/>
                  </a:moveTo>
                  <a:lnTo>
                    <a:pt x="0" y="2041"/>
                  </a:lnTo>
                  <a:lnTo>
                    <a:pt x="7464" y="0"/>
                  </a:lnTo>
                  <a:lnTo>
                    <a:pt x="10000" y="9"/>
                  </a:lnTo>
                  <a:lnTo>
                    <a:pt x="5466" y="10009"/>
                  </a:lnTo>
                  <a:lnTo>
                    <a:pt x="0" y="10009"/>
                  </a:lnTo>
                  <a:close/>
                </a:path>
              </a:pathLst>
            </a:custGeom>
            <a:gradFill flip="none" rotWithShape="1">
              <a:gsLst>
                <a:gs pos="0">
                  <a:srgbClr val="F8B52B"/>
                </a:gs>
                <a:gs pos="100000">
                  <a:srgbClr val="EA5712"/>
                </a:gs>
              </a:gsLst>
              <a:lin ang="0" scaled="1"/>
              <a:tileRect/>
            </a:gradFill>
            <a:ln>
              <a:noFill/>
            </a:ln>
          </p:spPr>
          <p:txBody>
            <a:bodyPr vert="horz" wrap="square" lIns="91440" tIns="45720" rIns="91440" bIns="45720" numCol="1" anchor="t" anchorCtr="0" compatLnSpc="1"/>
            <a:lstStyle/>
            <a:p>
              <a:endParaRPr lang="zh-CN" altLang="en-US"/>
            </a:p>
          </p:txBody>
        </p:sp>
        <p:sp>
          <p:nvSpPr>
            <p:cNvPr id="19" name="Freeform 48"/>
            <p:cNvSpPr/>
            <p:nvPr/>
          </p:nvSpPr>
          <p:spPr bwMode="auto">
            <a:xfrm>
              <a:off x="1982749" y="1907062"/>
              <a:ext cx="943908" cy="1584119"/>
            </a:xfrm>
            <a:custGeom>
              <a:avLst/>
              <a:gdLst>
                <a:gd name="T0" fmla="*/ 0 w 575"/>
                <a:gd name="T1" fmla="*/ 873 h 887"/>
                <a:gd name="T2" fmla="*/ 210 w 575"/>
                <a:gd name="T3" fmla="*/ 0 h 887"/>
                <a:gd name="T4" fmla="*/ 575 w 575"/>
                <a:gd name="T5" fmla="*/ 0 h 887"/>
                <a:gd name="T6" fmla="*/ 398 w 575"/>
                <a:gd name="T7" fmla="*/ 887 h 887"/>
                <a:gd name="T8" fmla="*/ 0 w 575"/>
                <a:gd name="T9" fmla="*/ 873 h 887"/>
                <a:gd name="connsiteX0" fmla="*/ 0 w 10000"/>
                <a:gd name="connsiteY0" fmla="*/ 9842 h 9853"/>
                <a:gd name="connsiteX1" fmla="*/ 3652 w 10000"/>
                <a:gd name="connsiteY1" fmla="*/ 0 h 9853"/>
                <a:gd name="connsiteX2" fmla="*/ 10000 w 10000"/>
                <a:gd name="connsiteY2" fmla="*/ 0 h 9853"/>
                <a:gd name="connsiteX3" fmla="*/ 6922 w 10000"/>
                <a:gd name="connsiteY3" fmla="*/ 9853 h 9853"/>
                <a:gd name="connsiteX4" fmla="*/ 0 w 10000"/>
                <a:gd name="connsiteY4" fmla="*/ 9842 h 9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9853">
                  <a:moveTo>
                    <a:pt x="0" y="9842"/>
                  </a:moveTo>
                  <a:lnTo>
                    <a:pt x="3652" y="0"/>
                  </a:lnTo>
                  <a:lnTo>
                    <a:pt x="10000" y="0"/>
                  </a:lnTo>
                  <a:lnTo>
                    <a:pt x="6922" y="9853"/>
                  </a:lnTo>
                  <a:lnTo>
                    <a:pt x="0" y="9842"/>
                  </a:lnTo>
                  <a:close/>
                </a:path>
              </a:pathLst>
            </a:custGeom>
            <a:gradFill flip="none" rotWithShape="1">
              <a:gsLst>
                <a:gs pos="0">
                  <a:srgbClr val="F7ED11"/>
                </a:gs>
                <a:gs pos="100000">
                  <a:srgbClr val="F49B01"/>
                </a:gs>
              </a:gsLst>
              <a:lin ang="5400000" scaled="1"/>
              <a:tileRect/>
            </a:gradFill>
            <a:ln>
              <a:noFill/>
            </a:ln>
          </p:spPr>
          <p:txBody>
            <a:bodyPr vert="horz" wrap="square" lIns="91440" tIns="45720" rIns="91440" bIns="45720" numCol="1" anchor="t" anchorCtr="0" compatLnSpc="1"/>
            <a:lstStyle/>
            <a:p>
              <a:endParaRPr lang="zh-CN" altLang="en-US"/>
            </a:p>
          </p:txBody>
        </p:sp>
      </p:grpSp>
      <p:sp>
        <p:nvSpPr>
          <p:cNvPr id="58" name="Title 3"/>
          <p:cNvSpPr txBox="1"/>
          <p:nvPr/>
        </p:nvSpPr>
        <p:spPr>
          <a:xfrm>
            <a:off x="-1" y="-1"/>
            <a:ext cx="860085" cy="1859490"/>
          </a:xfrm>
          <a:prstGeom prst="rect">
            <a:avLst/>
          </a:prstGeom>
          <a:gradFill flip="none" rotWithShape="1">
            <a:gsLst>
              <a:gs pos="0">
                <a:schemeClr val="bg2">
                  <a:shade val="30000"/>
                  <a:satMod val="115000"/>
                </a:schemeClr>
              </a:gs>
              <a:gs pos="50000">
                <a:schemeClr val="bg2">
                  <a:shade val="67500"/>
                  <a:satMod val="115000"/>
                </a:schemeClr>
              </a:gs>
              <a:gs pos="100000">
                <a:schemeClr val="bg2">
                  <a:shade val="100000"/>
                  <a:satMod val="115000"/>
                </a:schemeClr>
              </a:gs>
            </a:gsLst>
            <a:path path="circle">
              <a:fillToRect l="100000" t="100000"/>
            </a:path>
            <a:tileRect r="-100000" b="-100000"/>
          </a:gradFill>
          <a:ln w="28575" cap="flat" cmpd="sng" algn="ctr">
            <a:solidFill>
              <a:schemeClr val="bg2"/>
            </a:solidFill>
            <a:prstDash val="solid"/>
          </a:ln>
          <a:effectLst>
            <a:outerShdw blurRad="50800" dist="38100" dir="2700000" algn="tl" rotWithShape="0">
              <a:prstClr val="black">
                <a:alpha val="40000"/>
              </a:prstClr>
            </a:outerShdw>
          </a:effectLst>
        </p:spPr>
        <p:txBody>
          <a:bodyPr anchor="ctr"/>
          <a:lstStyle>
            <a:defPPr>
              <a:defRPr lang="zh-CN"/>
            </a:defPPr>
            <a:lvl1pPr algn="ctr">
              <a:defRPr kern="0">
                <a:solidFill>
                  <a:schemeClr val="accent5">
                    <a:lumMod val="50000"/>
                  </a:schemeClr>
                </a:solidFill>
                <a:latin typeface="Calibri" pitchFamily="34" charset="0"/>
              </a:defRPr>
            </a:lvl1pPr>
          </a:lstStyle>
          <a:p>
            <a:pPr defTabSz="967740" fontAlgn="auto">
              <a:spcBef>
                <a:spcPts val="0"/>
              </a:spcBef>
              <a:spcAft>
                <a:spcPts val="0"/>
              </a:spcAft>
              <a:defRPr/>
            </a:pPr>
            <a:r>
              <a:rPr lang="zh-CN" altLang="en-US" sz="4000" b="1" dirty="0">
                <a:solidFill>
                  <a:schemeClr val="bg1"/>
                </a:solidFill>
                <a:ea typeface="+mn-ea"/>
              </a:rPr>
              <a:t>目</a:t>
            </a:r>
            <a:endParaRPr lang="en-US" altLang="zh-CN" sz="4000" b="1" dirty="0">
              <a:solidFill>
                <a:schemeClr val="bg1"/>
              </a:solidFill>
              <a:ea typeface="+mn-ea"/>
            </a:endParaRPr>
          </a:p>
          <a:p>
            <a:pPr defTabSz="967740" fontAlgn="auto">
              <a:spcBef>
                <a:spcPts val="0"/>
              </a:spcBef>
              <a:spcAft>
                <a:spcPts val="0"/>
              </a:spcAft>
              <a:defRPr/>
            </a:pPr>
            <a:r>
              <a:rPr lang="zh-CN" altLang="en-US" sz="4000" b="1" dirty="0">
                <a:solidFill>
                  <a:schemeClr val="bg1"/>
                </a:solidFill>
                <a:ea typeface="+mn-ea"/>
              </a:rPr>
              <a:t>录</a:t>
            </a:r>
            <a:endParaRPr lang="en-US" altLang="zh-CN" sz="4000" b="1" dirty="0">
              <a:solidFill>
                <a:schemeClr val="bg1"/>
              </a:solidFill>
              <a:ea typeface="+mn-ea"/>
            </a:endParaRPr>
          </a:p>
        </p:txBody>
      </p:sp>
      <p:sp>
        <p:nvSpPr>
          <p:cNvPr id="68" name="Title 3"/>
          <p:cNvSpPr txBox="1"/>
          <p:nvPr/>
        </p:nvSpPr>
        <p:spPr bwMode="auto">
          <a:xfrm>
            <a:off x="4652506" y="314671"/>
            <a:ext cx="637384" cy="4715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900">
                <a:solidFill>
                  <a:schemeClr val="tx1"/>
                </a:solidFill>
                <a:latin typeface="Arial" charset="0"/>
                <a:ea typeface="微软雅黑" pitchFamily="34" charset="-122"/>
              </a:defRPr>
            </a:lvl1pPr>
            <a:lvl2pPr marL="742950" indent="-285750">
              <a:defRPr sz="1900">
                <a:solidFill>
                  <a:schemeClr val="tx1"/>
                </a:solidFill>
                <a:latin typeface="Arial" charset="0"/>
                <a:ea typeface="微软雅黑" pitchFamily="34" charset="-122"/>
              </a:defRPr>
            </a:lvl2pPr>
            <a:lvl3pPr marL="1143000" indent="-228600">
              <a:defRPr sz="1900">
                <a:solidFill>
                  <a:schemeClr val="tx1"/>
                </a:solidFill>
                <a:latin typeface="Arial" charset="0"/>
                <a:ea typeface="微软雅黑" pitchFamily="34" charset="-122"/>
              </a:defRPr>
            </a:lvl3pPr>
            <a:lvl4pPr marL="1600200" indent="-228600">
              <a:defRPr sz="1900">
                <a:solidFill>
                  <a:schemeClr val="tx1"/>
                </a:solidFill>
                <a:latin typeface="Arial" charset="0"/>
                <a:ea typeface="微软雅黑" pitchFamily="34" charset="-122"/>
              </a:defRPr>
            </a:lvl4pPr>
            <a:lvl5pPr marL="2057400" indent="-228600">
              <a:defRPr sz="1900">
                <a:solidFill>
                  <a:schemeClr val="tx1"/>
                </a:solidFill>
                <a:latin typeface="Arial" charset="0"/>
                <a:ea typeface="微软雅黑" pitchFamily="34" charset="-122"/>
              </a:defRPr>
            </a:lvl5pPr>
            <a:lvl6pPr marL="2514600" indent="-228600" defTabSz="967105" fontAlgn="base">
              <a:spcBef>
                <a:spcPct val="0"/>
              </a:spcBef>
              <a:spcAft>
                <a:spcPct val="0"/>
              </a:spcAft>
              <a:defRPr sz="1900">
                <a:solidFill>
                  <a:schemeClr val="tx1"/>
                </a:solidFill>
                <a:latin typeface="Arial" charset="0"/>
                <a:ea typeface="微软雅黑" pitchFamily="34" charset="-122"/>
              </a:defRPr>
            </a:lvl6pPr>
            <a:lvl7pPr marL="2971800" indent="-228600" defTabSz="967105" fontAlgn="base">
              <a:spcBef>
                <a:spcPct val="0"/>
              </a:spcBef>
              <a:spcAft>
                <a:spcPct val="0"/>
              </a:spcAft>
              <a:defRPr sz="1900">
                <a:solidFill>
                  <a:schemeClr val="tx1"/>
                </a:solidFill>
                <a:latin typeface="Arial" charset="0"/>
                <a:ea typeface="微软雅黑" pitchFamily="34" charset="-122"/>
              </a:defRPr>
            </a:lvl7pPr>
            <a:lvl8pPr marL="3429000" indent="-228600" defTabSz="967105" fontAlgn="base">
              <a:spcBef>
                <a:spcPct val="0"/>
              </a:spcBef>
              <a:spcAft>
                <a:spcPct val="0"/>
              </a:spcAft>
              <a:defRPr sz="1900">
                <a:solidFill>
                  <a:schemeClr val="tx1"/>
                </a:solidFill>
                <a:latin typeface="Arial" charset="0"/>
                <a:ea typeface="微软雅黑" pitchFamily="34" charset="-122"/>
              </a:defRPr>
            </a:lvl8pPr>
            <a:lvl9pPr marL="3886200" indent="-228600" defTabSz="967105" fontAlgn="base">
              <a:spcBef>
                <a:spcPct val="0"/>
              </a:spcBef>
              <a:spcAft>
                <a:spcPct val="0"/>
              </a:spcAft>
              <a:defRPr sz="1900">
                <a:solidFill>
                  <a:schemeClr val="tx1"/>
                </a:solidFill>
                <a:latin typeface="Arial" charset="0"/>
                <a:ea typeface="微软雅黑" pitchFamily="34" charset="-122"/>
              </a:defRPr>
            </a:lvl9pPr>
          </a:lstStyle>
          <a:p>
            <a:r>
              <a:rPr lang="en-US" altLang="zh-CN" sz="3200" b="1" dirty="0">
                <a:solidFill>
                  <a:schemeClr val="bg1"/>
                </a:solidFill>
                <a:latin typeface="微软雅黑" pitchFamily="34" charset="-122"/>
              </a:rPr>
              <a:t>1</a:t>
            </a:r>
            <a:endParaRPr lang="en-US" altLang="zh-CN" sz="3200" b="1" dirty="0">
              <a:solidFill>
                <a:schemeClr val="bg1"/>
              </a:solidFill>
              <a:latin typeface="微软雅黑" pitchFamily="34" charset="-122"/>
            </a:endParaRPr>
          </a:p>
        </p:txBody>
      </p:sp>
      <p:grpSp>
        <p:nvGrpSpPr>
          <p:cNvPr id="8" name="组合 7"/>
          <p:cNvGrpSpPr/>
          <p:nvPr/>
        </p:nvGrpSpPr>
        <p:grpSpPr>
          <a:xfrm>
            <a:off x="5007328" y="1285128"/>
            <a:ext cx="3080527" cy="1310640"/>
            <a:chOff x="5637248" y="492648"/>
            <a:chExt cx="3080527" cy="1310640"/>
          </a:xfrm>
        </p:grpSpPr>
        <p:sp>
          <p:nvSpPr>
            <p:cNvPr id="86" name="TextBox 85"/>
            <p:cNvSpPr txBox="1"/>
            <p:nvPr/>
          </p:nvSpPr>
          <p:spPr>
            <a:xfrm>
              <a:off x="5712198" y="492648"/>
              <a:ext cx="3005577" cy="1310640"/>
            </a:xfrm>
            <a:prstGeom prst="rect">
              <a:avLst/>
            </a:prstGeom>
            <a:noFill/>
          </p:spPr>
          <p:txBody>
            <a:bodyPr wrap="square">
              <a:spAutoFit/>
            </a:bodyPr>
            <a:lstStyle/>
            <a:p>
              <a:pPr defTabSz="967740" fontAlgn="auto">
                <a:lnSpc>
                  <a:spcPct val="150000"/>
                </a:lnSpc>
                <a:spcBef>
                  <a:spcPts val="0"/>
                </a:spcBef>
                <a:spcAft>
                  <a:spcPts val="0"/>
                </a:spcAft>
                <a:defRPr/>
              </a:pPr>
              <a:r>
                <a:rPr lang="zh-CN" sz="3200" b="1" dirty="0">
                  <a:solidFill>
                    <a:srgbClr val="00B0F0"/>
                  </a:solidFill>
                  <a:latin typeface="微软雅黑" pitchFamily="34" charset="-122"/>
                  <a:ea typeface="+mn-ea"/>
                </a:rPr>
                <a:t>项目介绍</a:t>
              </a:r>
              <a:endParaRPr lang="zh-CN" sz="3200" b="1" dirty="0">
                <a:solidFill>
                  <a:srgbClr val="00B0F0"/>
                </a:solidFill>
                <a:latin typeface="微软雅黑" pitchFamily="34" charset="-122"/>
                <a:ea typeface="+mn-ea"/>
              </a:endParaRPr>
            </a:p>
            <a:p>
              <a:pPr defTabSz="967740" fontAlgn="auto">
                <a:spcBef>
                  <a:spcPts val="0"/>
                </a:spcBef>
                <a:spcAft>
                  <a:spcPts val="0"/>
                </a:spcAft>
                <a:defRPr/>
              </a:pPr>
              <a:endParaRPr lang="zh-CN" altLang="zh-CN" sz="3200" b="1" dirty="0">
                <a:solidFill>
                  <a:srgbClr val="00B0F0"/>
                </a:solidFill>
                <a:latin typeface="微软雅黑" pitchFamily="34" charset="-122"/>
                <a:ea typeface="+mn-ea"/>
              </a:endParaRPr>
            </a:p>
          </p:txBody>
        </p:sp>
        <p:sp>
          <p:nvSpPr>
            <p:cNvPr id="20" name="Freeform 65"/>
            <p:cNvSpPr/>
            <p:nvPr/>
          </p:nvSpPr>
          <p:spPr bwMode="auto">
            <a:xfrm>
              <a:off x="5637248" y="550461"/>
              <a:ext cx="114911" cy="148631"/>
            </a:xfrm>
            <a:custGeom>
              <a:avLst/>
              <a:gdLst>
                <a:gd name="T0" fmla="*/ 0 w 70"/>
                <a:gd name="T1" fmla="*/ 41 h 82"/>
                <a:gd name="T2" fmla="*/ 0 w 70"/>
                <a:gd name="T3" fmla="*/ 0 h 82"/>
                <a:gd name="T4" fmla="*/ 34 w 70"/>
                <a:gd name="T5" fmla="*/ 21 h 82"/>
                <a:gd name="T6" fmla="*/ 70 w 70"/>
                <a:gd name="T7" fmla="*/ 41 h 82"/>
                <a:gd name="T8" fmla="*/ 34 w 70"/>
                <a:gd name="T9" fmla="*/ 62 h 82"/>
                <a:gd name="T10" fmla="*/ 0 w 70"/>
                <a:gd name="T11" fmla="*/ 82 h 82"/>
                <a:gd name="T12" fmla="*/ 0 w 70"/>
                <a:gd name="T13" fmla="*/ 41 h 82"/>
              </a:gdLst>
              <a:ahLst/>
              <a:cxnLst>
                <a:cxn ang="0">
                  <a:pos x="T0" y="T1"/>
                </a:cxn>
                <a:cxn ang="0">
                  <a:pos x="T2" y="T3"/>
                </a:cxn>
                <a:cxn ang="0">
                  <a:pos x="T4" y="T5"/>
                </a:cxn>
                <a:cxn ang="0">
                  <a:pos x="T6" y="T7"/>
                </a:cxn>
                <a:cxn ang="0">
                  <a:pos x="T8" y="T9"/>
                </a:cxn>
                <a:cxn ang="0">
                  <a:pos x="T10" y="T11"/>
                </a:cxn>
                <a:cxn ang="0">
                  <a:pos x="T12" y="T13"/>
                </a:cxn>
              </a:cxnLst>
              <a:rect l="0" t="0" r="r" b="b"/>
              <a:pathLst>
                <a:path w="70" h="82">
                  <a:moveTo>
                    <a:pt x="0" y="41"/>
                  </a:moveTo>
                  <a:lnTo>
                    <a:pt x="0" y="0"/>
                  </a:lnTo>
                  <a:lnTo>
                    <a:pt x="34" y="21"/>
                  </a:lnTo>
                  <a:lnTo>
                    <a:pt x="70" y="41"/>
                  </a:lnTo>
                  <a:lnTo>
                    <a:pt x="34" y="62"/>
                  </a:lnTo>
                  <a:lnTo>
                    <a:pt x="0" y="82"/>
                  </a:lnTo>
                  <a:lnTo>
                    <a:pt x="0" y="41"/>
                  </a:lnTo>
                  <a:close/>
                </a:path>
              </a:pathLst>
            </a:custGeom>
            <a:solidFill>
              <a:srgbClr val="00B0F0"/>
            </a:solidFill>
            <a:ln>
              <a:noFill/>
            </a:ln>
          </p:spPr>
          <p:txBody>
            <a:bodyPr vert="horz" wrap="square" lIns="91440" tIns="45720" rIns="91440" bIns="45720" numCol="1" anchor="t" anchorCtr="0" compatLnSpc="1"/>
            <a:lstStyle/>
            <a:p>
              <a:endParaRPr lang="zh-CN" altLang="en-US"/>
            </a:p>
          </p:txBody>
        </p:sp>
      </p:grpSp>
      <p:sp>
        <p:nvSpPr>
          <p:cNvPr id="92" name="Title 3"/>
          <p:cNvSpPr txBox="1"/>
          <p:nvPr/>
        </p:nvSpPr>
        <p:spPr bwMode="auto">
          <a:xfrm>
            <a:off x="3772168" y="937659"/>
            <a:ext cx="637384" cy="4715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900">
                <a:solidFill>
                  <a:schemeClr val="tx1"/>
                </a:solidFill>
                <a:latin typeface="Arial" charset="0"/>
                <a:ea typeface="微软雅黑" pitchFamily="34" charset="-122"/>
              </a:defRPr>
            </a:lvl1pPr>
            <a:lvl2pPr marL="742950" indent="-285750">
              <a:defRPr sz="1900">
                <a:solidFill>
                  <a:schemeClr val="tx1"/>
                </a:solidFill>
                <a:latin typeface="Arial" charset="0"/>
                <a:ea typeface="微软雅黑" pitchFamily="34" charset="-122"/>
              </a:defRPr>
            </a:lvl2pPr>
            <a:lvl3pPr marL="1143000" indent="-228600">
              <a:defRPr sz="1900">
                <a:solidFill>
                  <a:schemeClr val="tx1"/>
                </a:solidFill>
                <a:latin typeface="Arial" charset="0"/>
                <a:ea typeface="微软雅黑" pitchFamily="34" charset="-122"/>
              </a:defRPr>
            </a:lvl3pPr>
            <a:lvl4pPr marL="1600200" indent="-228600">
              <a:defRPr sz="1900">
                <a:solidFill>
                  <a:schemeClr val="tx1"/>
                </a:solidFill>
                <a:latin typeface="Arial" charset="0"/>
                <a:ea typeface="微软雅黑" pitchFamily="34" charset="-122"/>
              </a:defRPr>
            </a:lvl4pPr>
            <a:lvl5pPr marL="2057400" indent="-228600">
              <a:defRPr sz="1900">
                <a:solidFill>
                  <a:schemeClr val="tx1"/>
                </a:solidFill>
                <a:latin typeface="Arial" charset="0"/>
                <a:ea typeface="微软雅黑" pitchFamily="34" charset="-122"/>
              </a:defRPr>
            </a:lvl5pPr>
            <a:lvl6pPr marL="2514600" indent="-228600" defTabSz="967105" fontAlgn="base">
              <a:spcBef>
                <a:spcPct val="0"/>
              </a:spcBef>
              <a:spcAft>
                <a:spcPct val="0"/>
              </a:spcAft>
              <a:defRPr sz="1900">
                <a:solidFill>
                  <a:schemeClr val="tx1"/>
                </a:solidFill>
                <a:latin typeface="Arial" charset="0"/>
                <a:ea typeface="微软雅黑" pitchFamily="34" charset="-122"/>
              </a:defRPr>
            </a:lvl6pPr>
            <a:lvl7pPr marL="2971800" indent="-228600" defTabSz="967105" fontAlgn="base">
              <a:spcBef>
                <a:spcPct val="0"/>
              </a:spcBef>
              <a:spcAft>
                <a:spcPct val="0"/>
              </a:spcAft>
              <a:defRPr sz="1900">
                <a:solidFill>
                  <a:schemeClr val="tx1"/>
                </a:solidFill>
                <a:latin typeface="Arial" charset="0"/>
                <a:ea typeface="微软雅黑" pitchFamily="34" charset="-122"/>
              </a:defRPr>
            </a:lvl7pPr>
            <a:lvl8pPr marL="3429000" indent="-228600" defTabSz="967105" fontAlgn="base">
              <a:spcBef>
                <a:spcPct val="0"/>
              </a:spcBef>
              <a:spcAft>
                <a:spcPct val="0"/>
              </a:spcAft>
              <a:defRPr sz="1900">
                <a:solidFill>
                  <a:schemeClr val="tx1"/>
                </a:solidFill>
                <a:latin typeface="Arial" charset="0"/>
                <a:ea typeface="微软雅黑" pitchFamily="34" charset="-122"/>
              </a:defRPr>
            </a:lvl8pPr>
            <a:lvl9pPr marL="3886200" indent="-228600" defTabSz="967105" fontAlgn="base">
              <a:spcBef>
                <a:spcPct val="0"/>
              </a:spcBef>
              <a:spcAft>
                <a:spcPct val="0"/>
              </a:spcAft>
              <a:defRPr sz="1900">
                <a:solidFill>
                  <a:schemeClr val="tx1"/>
                </a:solidFill>
                <a:latin typeface="Arial" charset="0"/>
                <a:ea typeface="微软雅黑" pitchFamily="34" charset="-122"/>
              </a:defRPr>
            </a:lvl9pPr>
          </a:lstStyle>
          <a:p>
            <a:r>
              <a:rPr lang="en-US" altLang="zh-CN" sz="3200" b="1" dirty="0">
                <a:solidFill>
                  <a:schemeClr val="bg1"/>
                </a:solidFill>
                <a:latin typeface="微软雅黑" pitchFamily="34" charset="-122"/>
              </a:rPr>
              <a:t>2</a:t>
            </a:r>
            <a:endParaRPr lang="en-US" altLang="zh-CN" sz="3200" b="1" dirty="0">
              <a:solidFill>
                <a:schemeClr val="bg1"/>
              </a:solidFill>
              <a:latin typeface="微软雅黑" pitchFamily="34" charset="-122"/>
            </a:endParaRPr>
          </a:p>
        </p:txBody>
      </p:sp>
      <p:sp>
        <p:nvSpPr>
          <p:cNvPr id="93" name="Title 3"/>
          <p:cNvSpPr txBox="1"/>
          <p:nvPr/>
        </p:nvSpPr>
        <p:spPr bwMode="auto">
          <a:xfrm>
            <a:off x="2978017" y="1569507"/>
            <a:ext cx="637384" cy="4715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900">
                <a:solidFill>
                  <a:schemeClr val="tx1"/>
                </a:solidFill>
                <a:latin typeface="Arial" charset="0"/>
                <a:ea typeface="微软雅黑" pitchFamily="34" charset="-122"/>
              </a:defRPr>
            </a:lvl1pPr>
            <a:lvl2pPr marL="742950" indent="-285750">
              <a:defRPr sz="1900">
                <a:solidFill>
                  <a:schemeClr val="tx1"/>
                </a:solidFill>
                <a:latin typeface="Arial" charset="0"/>
                <a:ea typeface="微软雅黑" pitchFamily="34" charset="-122"/>
              </a:defRPr>
            </a:lvl2pPr>
            <a:lvl3pPr marL="1143000" indent="-228600">
              <a:defRPr sz="1900">
                <a:solidFill>
                  <a:schemeClr val="tx1"/>
                </a:solidFill>
                <a:latin typeface="Arial" charset="0"/>
                <a:ea typeface="微软雅黑" pitchFamily="34" charset="-122"/>
              </a:defRPr>
            </a:lvl3pPr>
            <a:lvl4pPr marL="1600200" indent="-228600">
              <a:defRPr sz="1900">
                <a:solidFill>
                  <a:schemeClr val="tx1"/>
                </a:solidFill>
                <a:latin typeface="Arial" charset="0"/>
                <a:ea typeface="微软雅黑" pitchFamily="34" charset="-122"/>
              </a:defRPr>
            </a:lvl4pPr>
            <a:lvl5pPr marL="2057400" indent="-228600">
              <a:defRPr sz="1900">
                <a:solidFill>
                  <a:schemeClr val="tx1"/>
                </a:solidFill>
                <a:latin typeface="Arial" charset="0"/>
                <a:ea typeface="微软雅黑" pitchFamily="34" charset="-122"/>
              </a:defRPr>
            </a:lvl5pPr>
            <a:lvl6pPr marL="2514600" indent="-228600" defTabSz="967105" fontAlgn="base">
              <a:spcBef>
                <a:spcPct val="0"/>
              </a:spcBef>
              <a:spcAft>
                <a:spcPct val="0"/>
              </a:spcAft>
              <a:defRPr sz="1900">
                <a:solidFill>
                  <a:schemeClr val="tx1"/>
                </a:solidFill>
                <a:latin typeface="Arial" charset="0"/>
                <a:ea typeface="微软雅黑" pitchFamily="34" charset="-122"/>
              </a:defRPr>
            </a:lvl6pPr>
            <a:lvl7pPr marL="2971800" indent="-228600" defTabSz="967105" fontAlgn="base">
              <a:spcBef>
                <a:spcPct val="0"/>
              </a:spcBef>
              <a:spcAft>
                <a:spcPct val="0"/>
              </a:spcAft>
              <a:defRPr sz="1900">
                <a:solidFill>
                  <a:schemeClr val="tx1"/>
                </a:solidFill>
                <a:latin typeface="Arial" charset="0"/>
                <a:ea typeface="微软雅黑" pitchFamily="34" charset="-122"/>
              </a:defRPr>
            </a:lvl7pPr>
            <a:lvl8pPr marL="3429000" indent="-228600" defTabSz="967105" fontAlgn="base">
              <a:spcBef>
                <a:spcPct val="0"/>
              </a:spcBef>
              <a:spcAft>
                <a:spcPct val="0"/>
              </a:spcAft>
              <a:defRPr sz="1900">
                <a:solidFill>
                  <a:schemeClr val="tx1"/>
                </a:solidFill>
                <a:latin typeface="Arial" charset="0"/>
                <a:ea typeface="微软雅黑" pitchFamily="34" charset="-122"/>
              </a:defRPr>
            </a:lvl8pPr>
            <a:lvl9pPr marL="3886200" indent="-228600" defTabSz="967105" fontAlgn="base">
              <a:spcBef>
                <a:spcPct val="0"/>
              </a:spcBef>
              <a:spcAft>
                <a:spcPct val="0"/>
              </a:spcAft>
              <a:defRPr sz="1900">
                <a:solidFill>
                  <a:schemeClr val="tx1"/>
                </a:solidFill>
                <a:latin typeface="Arial" charset="0"/>
                <a:ea typeface="微软雅黑" pitchFamily="34" charset="-122"/>
              </a:defRPr>
            </a:lvl9pPr>
          </a:lstStyle>
          <a:p>
            <a:r>
              <a:rPr lang="en-US" altLang="zh-CN" sz="3200" b="1" dirty="0">
                <a:solidFill>
                  <a:schemeClr val="bg1"/>
                </a:solidFill>
                <a:latin typeface="微软雅黑" pitchFamily="34" charset="-122"/>
              </a:rPr>
              <a:t>3</a:t>
            </a:r>
            <a:endParaRPr lang="en-US" altLang="zh-CN" sz="3200" b="1" dirty="0">
              <a:solidFill>
                <a:schemeClr val="bg1"/>
              </a:solidFill>
              <a:latin typeface="微软雅黑" pitchFamily="34" charset="-122"/>
            </a:endParaRPr>
          </a:p>
        </p:txBody>
      </p:sp>
      <p:sp>
        <p:nvSpPr>
          <p:cNvPr id="103" name="Title 3"/>
          <p:cNvSpPr txBox="1"/>
          <p:nvPr/>
        </p:nvSpPr>
        <p:spPr bwMode="auto">
          <a:xfrm>
            <a:off x="2181057" y="2325793"/>
            <a:ext cx="637384" cy="4715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900">
                <a:solidFill>
                  <a:schemeClr val="tx1"/>
                </a:solidFill>
                <a:latin typeface="Arial" charset="0"/>
                <a:ea typeface="微软雅黑" pitchFamily="34" charset="-122"/>
              </a:defRPr>
            </a:lvl1pPr>
            <a:lvl2pPr marL="742950" indent="-285750">
              <a:defRPr sz="1900">
                <a:solidFill>
                  <a:schemeClr val="tx1"/>
                </a:solidFill>
                <a:latin typeface="Arial" charset="0"/>
                <a:ea typeface="微软雅黑" pitchFamily="34" charset="-122"/>
              </a:defRPr>
            </a:lvl2pPr>
            <a:lvl3pPr marL="1143000" indent="-228600">
              <a:defRPr sz="1900">
                <a:solidFill>
                  <a:schemeClr val="tx1"/>
                </a:solidFill>
                <a:latin typeface="Arial" charset="0"/>
                <a:ea typeface="微软雅黑" pitchFamily="34" charset="-122"/>
              </a:defRPr>
            </a:lvl3pPr>
            <a:lvl4pPr marL="1600200" indent="-228600">
              <a:defRPr sz="1900">
                <a:solidFill>
                  <a:schemeClr val="tx1"/>
                </a:solidFill>
                <a:latin typeface="Arial" charset="0"/>
                <a:ea typeface="微软雅黑" pitchFamily="34" charset="-122"/>
              </a:defRPr>
            </a:lvl4pPr>
            <a:lvl5pPr marL="2057400" indent="-228600">
              <a:defRPr sz="1900">
                <a:solidFill>
                  <a:schemeClr val="tx1"/>
                </a:solidFill>
                <a:latin typeface="Arial" charset="0"/>
                <a:ea typeface="微软雅黑" pitchFamily="34" charset="-122"/>
              </a:defRPr>
            </a:lvl5pPr>
            <a:lvl6pPr marL="2514600" indent="-228600" defTabSz="967105" fontAlgn="base">
              <a:spcBef>
                <a:spcPct val="0"/>
              </a:spcBef>
              <a:spcAft>
                <a:spcPct val="0"/>
              </a:spcAft>
              <a:defRPr sz="1900">
                <a:solidFill>
                  <a:schemeClr val="tx1"/>
                </a:solidFill>
                <a:latin typeface="Arial" charset="0"/>
                <a:ea typeface="微软雅黑" pitchFamily="34" charset="-122"/>
              </a:defRPr>
            </a:lvl6pPr>
            <a:lvl7pPr marL="2971800" indent="-228600" defTabSz="967105" fontAlgn="base">
              <a:spcBef>
                <a:spcPct val="0"/>
              </a:spcBef>
              <a:spcAft>
                <a:spcPct val="0"/>
              </a:spcAft>
              <a:defRPr sz="1900">
                <a:solidFill>
                  <a:schemeClr val="tx1"/>
                </a:solidFill>
                <a:latin typeface="Arial" charset="0"/>
                <a:ea typeface="微软雅黑" pitchFamily="34" charset="-122"/>
              </a:defRPr>
            </a:lvl7pPr>
            <a:lvl8pPr marL="3429000" indent="-228600" defTabSz="967105" fontAlgn="base">
              <a:spcBef>
                <a:spcPct val="0"/>
              </a:spcBef>
              <a:spcAft>
                <a:spcPct val="0"/>
              </a:spcAft>
              <a:defRPr sz="1900">
                <a:solidFill>
                  <a:schemeClr val="tx1"/>
                </a:solidFill>
                <a:latin typeface="Arial" charset="0"/>
                <a:ea typeface="微软雅黑" pitchFamily="34" charset="-122"/>
              </a:defRPr>
            </a:lvl8pPr>
            <a:lvl9pPr marL="3886200" indent="-228600" defTabSz="967105" fontAlgn="base">
              <a:spcBef>
                <a:spcPct val="0"/>
              </a:spcBef>
              <a:spcAft>
                <a:spcPct val="0"/>
              </a:spcAft>
              <a:defRPr sz="1900">
                <a:solidFill>
                  <a:schemeClr val="tx1"/>
                </a:solidFill>
                <a:latin typeface="Arial" charset="0"/>
                <a:ea typeface="微软雅黑" pitchFamily="34" charset="-122"/>
              </a:defRPr>
            </a:lvl9pPr>
          </a:lstStyle>
          <a:p>
            <a:r>
              <a:rPr lang="en-US" altLang="zh-CN" sz="3200" b="1" dirty="0">
                <a:solidFill>
                  <a:schemeClr val="bg1"/>
                </a:solidFill>
                <a:latin typeface="微软雅黑" pitchFamily="34" charset="-122"/>
              </a:rPr>
              <a:t>4</a:t>
            </a:r>
            <a:endParaRPr lang="en-US" altLang="zh-CN" sz="3200" b="1" dirty="0">
              <a:solidFill>
                <a:schemeClr val="bg1"/>
              </a:solidFill>
              <a:latin typeface="微软雅黑" pitchFamily="34" charset="-122"/>
            </a:endParaRPr>
          </a:p>
        </p:txBody>
      </p:sp>
      <p:grpSp>
        <p:nvGrpSpPr>
          <p:cNvPr id="9" name="组合 8"/>
          <p:cNvGrpSpPr/>
          <p:nvPr/>
        </p:nvGrpSpPr>
        <p:grpSpPr>
          <a:xfrm>
            <a:off x="5592516" y="99244"/>
            <a:ext cx="3080527" cy="1310640"/>
            <a:chOff x="5065466" y="1462589"/>
            <a:chExt cx="3080527" cy="1310640"/>
          </a:xfrm>
        </p:grpSpPr>
        <p:sp>
          <p:nvSpPr>
            <p:cNvPr id="107" name="TextBox 106"/>
            <p:cNvSpPr txBox="1"/>
            <p:nvPr/>
          </p:nvSpPr>
          <p:spPr>
            <a:xfrm>
              <a:off x="5140416" y="1462589"/>
              <a:ext cx="3005577" cy="1310640"/>
            </a:xfrm>
            <a:prstGeom prst="rect">
              <a:avLst/>
            </a:prstGeom>
            <a:noFill/>
          </p:spPr>
          <p:txBody>
            <a:bodyPr wrap="square">
              <a:spAutoFit/>
            </a:bodyPr>
            <a:lstStyle/>
            <a:p>
              <a:pPr defTabSz="967740" fontAlgn="auto">
                <a:lnSpc>
                  <a:spcPct val="150000"/>
                </a:lnSpc>
                <a:spcBef>
                  <a:spcPts val="0"/>
                </a:spcBef>
                <a:spcAft>
                  <a:spcPts val="0"/>
                </a:spcAft>
                <a:defRPr/>
              </a:pPr>
              <a:r>
                <a:rPr lang="zh-CN" sz="3200" b="1" dirty="0">
                  <a:solidFill>
                    <a:srgbClr val="7030A0"/>
                  </a:solidFill>
                  <a:latin typeface="微软雅黑" pitchFamily="34" charset="-122"/>
                  <a:ea typeface="+mn-ea"/>
                </a:rPr>
                <a:t>需求分析</a:t>
              </a:r>
              <a:endParaRPr lang="zh-CN" sz="3200" b="1" dirty="0">
                <a:solidFill>
                  <a:srgbClr val="7030A0"/>
                </a:solidFill>
                <a:latin typeface="微软雅黑" pitchFamily="34" charset="-122"/>
                <a:ea typeface="+mn-ea"/>
              </a:endParaRPr>
            </a:p>
            <a:p>
              <a:pPr defTabSz="967740" fontAlgn="auto">
                <a:spcBef>
                  <a:spcPts val="0"/>
                </a:spcBef>
                <a:spcAft>
                  <a:spcPts val="0"/>
                </a:spcAft>
                <a:defRPr/>
              </a:pPr>
              <a:endParaRPr lang="zh-CN" altLang="zh-CN" sz="3200" b="1" dirty="0">
                <a:solidFill>
                  <a:srgbClr val="7030A0"/>
                </a:solidFill>
                <a:latin typeface="微软雅黑" pitchFamily="34" charset="-122"/>
                <a:ea typeface="+mn-ea"/>
              </a:endParaRPr>
            </a:p>
          </p:txBody>
        </p:sp>
        <p:sp>
          <p:nvSpPr>
            <p:cNvPr id="108" name="Freeform 65"/>
            <p:cNvSpPr/>
            <p:nvPr/>
          </p:nvSpPr>
          <p:spPr bwMode="auto">
            <a:xfrm>
              <a:off x="5065466" y="1520402"/>
              <a:ext cx="114911" cy="148631"/>
            </a:xfrm>
            <a:custGeom>
              <a:avLst/>
              <a:gdLst>
                <a:gd name="T0" fmla="*/ 0 w 70"/>
                <a:gd name="T1" fmla="*/ 41 h 82"/>
                <a:gd name="T2" fmla="*/ 0 w 70"/>
                <a:gd name="T3" fmla="*/ 0 h 82"/>
                <a:gd name="T4" fmla="*/ 34 w 70"/>
                <a:gd name="T5" fmla="*/ 21 h 82"/>
                <a:gd name="T6" fmla="*/ 70 w 70"/>
                <a:gd name="T7" fmla="*/ 41 h 82"/>
                <a:gd name="T8" fmla="*/ 34 w 70"/>
                <a:gd name="T9" fmla="*/ 62 h 82"/>
                <a:gd name="T10" fmla="*/ 0 w 70"/>
                <a:gd name="T11" fmla="*/ 82 h 82"/>
                <a:gd name="T12" fmla="*/ 0 w 70"/>
                <a:gd name="T13" fmla="*/ 41 h 82"/>
              </a:gdLst>
              <a:ahLst/>
              <a:cxnLst>
                <a:cxn ang="0">
                  <a:pos x="T0" y="T1"/>
                </a:cxn>
                <a:cxn ang="0">
                  <a:pos x="T2" y="T3"/>
                </a:cxn>
                <a:cxn ang="0">
                  <a:pos x="T4" y="T5"/>
                </a:cxn>
                <a:cxn ang="0">
                  <a:pos x="T6" y="T7"/>
                </a:cxn>
                <a:cxn ang="0">
                  <a:pos x="T8" y="T9"/>
                </a:cxn>
                <a:cxn ang="0">
                  <a:pos x="T10" y="T11"/>
                </a:cxn>
                <a:cxn ang="0">
                  <a:pos x="T12" y="T13"/>
                </a:cxn>
              </a:cxnLst>
              <a:rect l="0" t="0" r="r" b="b"/>
              <a:pathLst>
                <a:path w="70" h="82">
                  <a:moveTo>
                    <a:pt x="0" y="41"/>
                  </a:moveTo>
                  <a:lnTo>
                    <a:pt x="0" y="0"/>
                  </a:lnTo>
                  <a:lnTo>
                    <a:pt x="34" y="21"/>
                  </a:lnTo>
                  <a:lnTo>
                    <a:pt x="70" y="41"/>
                  </a:lnTo>
                  <a:lnTo>
                    <a:pt x="34" y="62"/>
                  </a:lnTo>
                  <a:lnTo>
                    <a:pt x="0" y="82"/>
                  </a:lnTo>
                  <a:lnTo>
                    <a:pt x="0" y="41"/>
                  </a:lnTo>
                  <a:close/>
                </a:path>
              </a:pathLst>
            </a:custGeom>
            <a:solidFill>
              <a:srgbClr val="7030A0"/>
            </a:solidFill>
            <a:ln>
              <a:noFill/>
            </a:ln>
          </p:spPr>
          <p:txBody>
            <a:bodyPr vert="horz" wrap="square" lIns="91440" tIns="45720" rIns="91440" bIns="45720" numCol="1" anchor="t" anchorCtr="0" compatLnSpc="1"/>
            <a:lstStyle/>
            <a:p>
              <a:endParaRPr lang="zh-CN" altLang="en-US"/>
            </a:p>
          </p:txBody>
        </p:sp>
      </p:grpSp>
      <p:grpSp>
        <p:nvGrpSpPr>
          <p:cNvPr id="21" name="组合 20"/>
          <p:cNvGrpSpPr/>
          <p:nvPr/>
        </p:nvGrpSpPr>
        <p:grpSpPr>
          <a:xfrm>
            <a:off x="4386950" y="2355356"/>
            <a:ext cx="3097672" cy="1322070"/>
            <a:chOff x="4386950" y="2355356"/>
            <a:chExt cx="3097672" cy="1322070"/>
          </a:xfrm>
        </p:grpSpPr>
        <p:sp>
          <p:nvSpPr>
            <p:cNvPr id="109" name="TextBox 108"/>
            <p:cNvSpPr txBox="1"/>
            <p:nvPr/>
          </p:nvSpPr>
          <p:spPr>
            <a:xfrm>
              <a:off x="4479045" y="2355356"/>
              <a:ext cx="3005577" cy="1322070"/>
            </a:xfrm>
            <a:prstGeom prst="rect">
              <a:avLst/>
            </a:prstGeom>
            <a:noFill/>
          </p:spPr>
          <p:txBody>
            <a:bodyPr wrap="square">
              <a:spAutoFit/>
            </a:bodyPr>
            <a:lstStyle/>
            <a:p>
              <a:pPr defTabSz="967740" fontAlgn="auto">
                <a:lnSpc>
                  <a:spcPct val="150000"/>
                </a:lnSpc>
                <a:spcBef>
                  <a:spcPts val="0"/>
                </a:spcBef>
                <a:spcAft>
                  <a:spcPts val="0"/>
                </a:spcAft>
                <a:defRPr/>
              </a:pPr>
              <a:r>
                <a:rPr lang="zh-CN" sz="3200" b="1" dirty="0">
                  <a:solidFill>
                    <a:schemeClr val="accent1"/>
                  </a:solidFill>
                  <a:latin typeface="微软雅黑" pitchFamily="34" charset="-122"/>
                  <a:ea typeface="+mn-ea"/>
                </a:rPr>
                <a:t>数据库设计</a:t>
              </a:r>
              <a:endParaRPr lang="zh-CN" sz="3200" b="1" dirty="0">
                <a:solidFill>
                  <a:schemeClr val="accent1"/>
                </a:solidFill>
                <a:latin typeface="微软雅黑" pitchFamily="34" charset="-122"/>
                <a:ea typeface="+mn-ea"/>
              </a:endParaRPr>
            </a:p>
            <a:p>
              <a:pPr defTabSz="967740" fontAlgn="auto">
                <a:spcBef>
                  <a:spcPts val="0"/>
                </a:spcBef>
                <a:spcAft>
                  <a:spcPts val="0"/>
                </a:spcAft>
                <a:defRPr/>
              </a:pPr>
              <a:endParaRPr lang="zh-CN" altLang="zh-CN" sz="3200" b="1" dirty="0">
                <a:solidFill>
                  <a:schemeClr val="accent1"/>
                </a:solidFill>
                <a:latin typeface="微软雅黑" pitchFamily="34" charset="-122"/>
                <a:ea typeface="+mn-ea"/>
              </a:endParaRPr>
            </a:p>
          </p:txBody>
        </p:sp>
        <p:sp>
          <p:nvSpPr>
            <p:cNvPr id="110" name="Freeform 65"/>
            <p:cNvSpPr/>
            <p:nvPr/>
          </p:nvSpPr>
          <p:spPr bwMode="auto">
            <a:xfrm>
              <a:off x="4386950" y="2447459"/>
              <a:ext cx="114911" cy="148631"/>
            </a:xfrm>
            <a:custGeom>
              <a:avLst/>
              <a:gdLst>
                <a:gd name="T0" fmla="*/ 0 w 70"/>
                <a:gd name="T1" fmla="*/ 41 h 82"/>
                <a:gd name="T2" fmla="*/ 0 w 70"/>
                <a:gd name="T3" fmla="*/ 0 h 82"/>
                <a:gd name="T4" fmla="*/ 34 w 70"/>
                <a:gd name="T5" fmla="*/ 21 h 82"/>
                <a:gd name="T6" fmla="*/ 70 w 70"/>
                <a:gd name="T7" fmla="*/ 41 h 82"/>
                <a:gd name="T8" fmla="*/ 34 w 70"/>
                <a:gd name="T9" fmla="*/ 62 h 82"/>
                <a:gd name="T10" fmla="*/ 0 w 70"/>
                <a:gd name="T11" fmla="*/ 82 h 82"/>
                <a:gd name="T12" fmla="*/ 0 w 70"/>
                <a:gd name="T13" fmla="*/ 41 h 82"/>
              </a:gdLst>
              <a:ahLst/>
              <a:cxnLst>
                <a:cxn ang="0">
                  <a:pos x="T0" y="T1"/>
                </a:cxn>
                <a:cxn ang="0">
                  <a:pos x="T2" y="T3"/>
                </a:cxn>
                <a:cxn ang="0">
                  <a:pos x="T4" y="T5"/>
                </a:cxn>
                <a:cxn ang="0">
                  <a:pos x="T6" y="T7"/>
                </a:cxn>
                <a:cxn ang="0">
                  <a:pos x="T8" y="T9"/>
                </a:cxn>
                <a:cxn ang="0">
                  <a:pos x="T10" y="T11"/>
                </a:cxn>
                <a:cxn ang="0">
                  <a:pos x="T12" y="T13"/>
                </a:cxn>
              </a:cxnLst>
              <a:rect l="0" t="0" r="r" b="b"/>
              <a:pathLst>
                <a:path w="70" h="82">
                  <a:moveTo>
                    <a:pt x="0" y="41"/>
                  </a:moveTo>
                  <a:lnTo>
                    <a:pt x="0" y="0"/>
                  </a:lnTo>
                  <a:lnTo>
                    <a:pt x="34" y="21"/>
                  </a:lnTo>
                  <a:lnTo>
                    <a:pt x="70" y="41"/>
                  </a:lnTo>
                  <a:lnTo>
                    <a:pt x="34" y="62"/>
                  </a:lnTo>
                  <a:lnTo>
                    <a:pt x="0" y="82"/>
                  </a:lnTo>
                  <a:lnTo>
                    <a:pt x="0" y="41"/>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grpSp>
      <p:grpSp>
        <p:nvGrpSpPr>
          <p:cNvPr id="22" name="组合 21"/>
          <p:cNvGrpSpPr/>
          <p:nvPr/>
        </p:nvGrpSpPr>
        <p:grpSpPr>
          <a:xfrm>
            <a:off x="3739681" y="3422164"/>
            <a:ext cx="3080527" cy="579120"/>
            <a:chOff x="3739681" y="3350409"/>
            <a:chExt cx="3080527" cy="579120"/>
          </a:xfrm>
        </p:grpSpPr>
        <p:sp>
          <p:nvSpPr>
            <p:cNvPr id="111" name="TextBox 110"/>
            <p:cNvSpPr txBox="1"/>
            <p:nvPr/>
          </p:nvSpPr>
          <p:spPr>
            <a:xfrm>
              <a:off x="3814631" y="3350409"/>
              <a:ext cx="3005577" cy="579120"/>
            </a:xfrm>
            <a:prstGeom prst="rect">
              <a:avLst/>
            </a:prstGeom>
            <a:noFill/>
          </p:spPr>
          <p:txBody>
            <a:bodyPr wrap="square">
              <a:spAutoFit/>
            </a:bodyPr>
            <a:lstStyle/>
            <a:p>
              <a:pPr defTabSz="967740" fontAlgn="auto">
                <a:spcBef>
                  <a:spcPts val="0"/>
                </a:spcBef>
                <a:spcAft>
                  <a:spcPts val="0"/>
                </a:spcAft>
                <a:defRPr/>
              </a:pPr>
              <a:r>
                <a:rPr lang="zh-CN" altLang="zh-CN" sz="3200" b="1" dirty="0">
                  <a:solidFill>
                    <a:schemeClr val="accent2"/>
                  </a:solidFill>
                  <a:latin typeface="微软雅黑" pitchFamily="34" charset="-122"/>
                  <a:ea typeface="+mn-ea"/>
                </a:rPr>
                <a:t>系统测试</a:t>
              </a:r>
              <a:endParaRPr lang="zh-CN" altLang="zh-CN" sz="3200" b="1" dirty="0">
                <a:solidFill>
                  <a:schemeClr val="accent2"/>
                </a:solidFill>
                <a:latin typeface="微软雅黑" pitchFamily="34" charset="-122"/>
                <a:ea typeface="+mn-ea"/>
              </a:endParaRPr>
            </a:p>
          </p:txBody>
        </p:sp>
        <p:sp>
          <p:nvSpPr>
            <p:cNvPr id="112" name="Freeform 65"/>
            <p:cNvSpPr/>
            <p:nvPr/>
          </p:nvSpPr>
          <p:spPr bwMode="auto">
            <a:xfrm>
              <a:off x="3739681" y="3408222"/>
              <a:ext cx="114911" cy="148631"/>
            </a:xfrm>
            <a:custGeom>
              <a:avLst/>
              <a:gdLst>
                <a:gd name="T0" fmla="*/ 0 w 70"/>
                <a:gd name="T1" fmla="*/ 41 h 82"/>
                <a:gd name="T2" fmla="*/ 0 w 70"/>
                <a:gd name="T3" fmla="*/ 0 h 82"/>
                <a:gd name="T4" fmla="*/ 34 w 70"/>
                <a:gd name="T5" fmla="*/ 21 h 82"/>
                <a:gd name="T6" fmla="*/ 70 w 70"/>
                <a:gd name="T7" fmla="*/ 41 h 82"/>
                <a:gd name="T8" fmla="*/ 34 w 70"/>
                <a:gd name="T9" fmla="*/ 62 h 82"/>
                <a:gd name="T10" fmla="*/ 0 w 70"/>
                <a:gd name="T11" fmla="*/ 82 h 82"/>
                <a:gd name="T12" fmla="*/ 0 w 70"/>
                <a:gd name="T13" fmla="*/ 41 h 82"/>
              </a:gdLst>
              <a:ahLst/>
              <a:cxnLst>
                <a:cxn ang="0">
                  <a:pos x="T0" y="T1"/>
                </a:cxn>
                <a:cxn ang="0">
                  <a:pos x="T2" y="T3"/>
                </a:cxn>
                <a:cxn ang="0">
                  <a:pos x="T4" y="T5"/>
                </a:cxn>
                <a:cxn ang="0">
                  <a:pos x="T6" y="T7"/>
                </a:cxn>
                <a:cxn ang="0">
                  <a:pos x="T8" y="T9"/>
                </a:cxn>
                <a:cxn ang="0">
                  <a:pos x="T10" y="T11"/>
                </a:cxn>
                <a:cxn ang="0">
                  <a:pos x="T12" y="T13"/>
                </a:cxn>
              </a:cxnLst>
              <a:rect l="0" t="0" r="r" b="b"/>
              <a:pathLst>
                <a:path w="70" h="82">
                  <a:moveTo>
                    <a:pt x="0" y="41"/>
                  </a:moveTo>
                  <a:lnTo>
                    <a:pt x="0" y="0"/>
                  </a:lnTo>
                  <a:lnTo>
                    <a:pt x="34" y="21"/>
                  </a:lnTo>
                  <a:lnTo>
                    <a:pt x="70" y="41"/>
                  </a:lnTo>
                  <a:lnTo>
                    <a:pt x="34" y="62"/>
                  </a:lnTo>
                  <a:lnTo>
                    <a:pt x="0" y="82"/>
                  </a:lnTo>
                  <a:lnTo>
                    <a:pt x="0" y="41"/>
                  </a:lnTo>
                  <a:close/>
                </a:path>
              </a:pathLst>
            </a:custGeom>
            <a:solidFill>
              <a:schemeClr val="accent2"/>
            </a:solidFill>
            <a:ln>
              <a:noFill/>
            </a:ln>
          </p:spPr>
          <p:txBody>
            <a:bodyPr vert="horz" wrap="square" lIns="91440" tIns="45720" rIns="91440" bIns="45720" numCol="1" anchor="t" anchorCtr="0" compatLnSpc="1"/>
            <a:lstStyle/>
            <a:p>
              <a:endParaRPr lang="zh-CN" altLang="en-US"/>
            </a:p>
          </p:txBody>
        </p:sp>
      </p:grpSp>
    </p:spTree>
  </p:cSld>
  <p:clrMapOvr>
    <a:masterClrMapping/>
  </p:clrMapOvr>
  <p:transition spd="med"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8"/>
                                        </p:tgtEl>
                                        <p:attrNameLst>
                                          <p:attrName>style.visibility</p:attrName>
                                        </p:attrNameLst>
                                      </p:cBhvr>
                                      <p:to>
                                        <p:strVal val="visible"/>
                                      </p:to>
                                    </p:set>
                                    <p:anim calcmode="lin" valueType="num">
                                      <p:cBhvr additive="base">
                                        <p:cTn id="7" dur="500" fill="hold"/>
                                        <p:tgtEl>
                                          <p:spTgt spid="58"/>
                                        </p:tgtEl>
                                        <p:attrNameLst>
                                          <p:attrName>ppt_x</p:attrName>
                                        </p:attrNameLst>
                                      </p:cBhvr>
                                      <p:tavLst>
                                        <p:tav tm="0">
                                          <p:val>
                                            <p:strVal val="0-#ppt_w/2"/>
                                          </p:val>
                                        </p:tav>
                                        <p:tav tm="100000">
                                          <p:val>
                                            <p:strVal val="#ppt_x"/>
                                          </p:val>
                                        </p:tav>
                                      </p:tavLst>
                                    </p:anim>
                                    <p:anim calcmode="lin" valueType="num">
                                      <p:cBhvr additive="base">
                                        <p:cTn id="8" dur="500" fill="hold"/>
                                        <p:tgtEl>
                                          <p:spTgt spid="58"/>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6" presetClass="emph" presetSubtype="0" fill="hold" grpId="1" nodeType="afterEffect">
                                  <p:stCondLst>
                                    <p:cond delay="0"/>
                                  </p:stCondLst>
                                  <p:childTnLst>
                                    <p:animEffect transition="out" filter="fade">
                                      <p:cBhvr>
                                        <p:cTn id="11" dur="500" tmFilter="0, 0; .2, .5; .8, .5; 1, 0"/>
                                        <p:tgtEl>
                                          <p:spTgt spid="58"/>
                                        </p:tgtEl>
                                      </p:cBhvr>
                                    </p:animEffect>
                                    <p:animScale>
                                      <p:cBhvr>
                                        <p:cTn id="12" dur="250" autoRev="1" fill="hold"/>
                                        <p:tgtEl>
                                          <p:spTgt spid="58"/>
                                        </p:tgtEl>
                                      </p:cBhvr>
                                      <p:by x="105000" y="105000"/>
                                    </p:animScale>
                                  </p:childTnLst>
                                </p:cTn>
                              </p:par>
                            </p:childTnLst>
                          </p:cTn>
                        </p:par>
                        <p:par>
                          <p:cTn id="13" fill="hold">
                            <p:stCondLst>
                              <p:cond delay="1000"/>
                            </p:stCondLst>
                            <p:childTnLst>
                              <p:par>
                                <p:cTn id="14" presetID="22" presetClass="entr" presetSubtype="1" fill="hold" nodeType="afterEffect">
                                  <p:stCondLst>
                                    <p:cond delay="0"/>
                                  </p:stCondLst>
                                  <p:childTnLst>
                                    <p:set>
                                      <p:cBhvr>
                                        <p:cTn id="15" dur="500" fill="hold">
                                          <p:stCondLst>
                                            <p:cond delay="0"/>
                                          </p:stCondLst>
                                        </p:cTn>
                                        <p:tgtEl>
                                          <p:spTgt spid="90"/>
                                        </p:tgtEl>
                                        <p:attrNameLst>
                                          <p:attrName>style.visibility</p:attrName>
                                        </p:attrNameLst>
                                      </p:cBhvr>
                                      <p:to>
                                        <p:strVal val="visible"/>
                                      </p:to>
                                    </p:set>
                                    <p:animEffect transition="in" filter="wipe(up)">
                                      <p:cBhvr>
                                        <p:cTn id="16" dur="500"/>
                                        <p:tgtEl>
                                          <p:spTgt spid="90"/>
                                        </p:tgtEl>
                                      </p:cBhvr>
                                    </p:animEffect>
                                  </p:childTnLst>
                                </p:cTn>
                              </p:par>
                              <p:par>
                                <p:cTn id="17" presetID="22" presetClass="entr" presetSubtype="1" fill="hold" nodeType="withEffect">
                                  <p:stCondLst>
                                    <p:cond delay="0"/>
                                  </p:stCondLst>
                                  <p:childTnLst>
                                    <p:set>
                                      <p:cBhvr>
                                        <p:cTn id="18" dur="500" fill="hold">
                                          <p:stCondLst>
                                            <p:cond delay="0"/>
                                          </p:stCondLst>
                                        </p:cTn>
                                        <p:tgtEl>
                                          <p:spTgt spid="91"/>
                                        </p:tgtEl>
                                        <p:attrNameLst>
                                          <p:attrName>style.visibility</p:attrName>
                                        </p:attrNameLst>
                                      </p:cBhvr>
                                      <p:to>
                                        <p:strVal val="visible"/>
                                      </p:to>
                                    </p:set>
                                    <p:animEffect transition="in" filter="wipe(up)">
                                      <p:cBhvr>
                                        <p:cTn id="19" dur="500"/>
                                        <p:tgtEl>
                                          <p:spTgt spid="91"/>
                                        </p:tgtEl>
                                      </p:cBhvr>
                                    </p:animEffect>
                                  </p:childTnLst>
                                </p:cTn>
                              </p:par>
                            </p:childTnLst>
                          </p:cTn>
                        </p:par>
                        <p:par>
                          <p:cTn id="20" fill="hold">
                            <p:stCondLst>
                              <p:cond delay="1500"/>
                            </p:stCondLst>
                            <p:childTnLst>
                              <p:par>
                                <p:cTn id="21" presetID="10" presetClass="entr" presetSubtype="0" fill="hold" grpId="0" nodeType="afterEffect">
                                  <p:stCondLst>
                                    <p:cond delay="0"/>
                                  </p:stCondLst>
                                  <p:childTnLst>
                                    <p:set>
                                      <p:cBhvr>
                                        <p:cTn id="22" dur="1" fill="hold">
                                          <p:stCondLst>
                                            <p:cond delay="0"/>
                                          </p:stCondLst>
                                        </p:cTn>
                                        <p:tgtEl>
                                          <p:spTgt spid="68"/>
                                        </p:tgtEl>
                                        <p:attrNameLst>
                                          <p:attrName>style.visibility</p:attrName>
                                        </p:attrNameLst>
                                      </p:cBhvr>
                                      <p:to>
                                        <p:strVal val="visible"/>
                                      </p:to>
                                    </p:set>
                                    <p:animEffect transition="in" filter="fade">
                                      <p:cBhvr>
                                        <p:cTn id="23" dur="500"/>
                                        <p:tgtEl>
                                          <p:spTgt spid="68"/>
                                        </p:tgtEl>
                                      </p:cBhvr>
                                    </p:animEffect>
                                  </p:childTnLst>
                                </p:cTn>
                              </p:par>
                              <p:par>
                                <p:cTn id="24" presetID="10" presetClass="entr" presetSubtype="0" fill="hold" grpId="0" nodeType="withEffect">
                                  <p:stCondLst>
                                    <p:cond delay="200"/>
                                  </p:stCondLst>
                                  <p:childTnLst>
                                    <p:set>
                                      <p:cBhvr>
                                        <p:cTn id="25" dur="1" fill="hold">
                                          <p:stCondLst>
                                            <p:cond delay="0"/>
                                          </p:stCondLst>
                                        </p:cTn>
                                        <p:tgtEl>
                                          <p:spTgt spid="92"/>
                                        </p:tgtEl>
                                        <p:attrNameLst>
                                          <p:attrName>style.visibility</p:attrName>
                                        </p:attrNameLst>
                                      </p:cBhvr>
                                      <p:to>
                                        <p:strVal val="visible"/>
                                      </p:to>
                                    </p:set>
                                    <p:animEffect transition="in" filter="fade">
                                      <p:cBhvr>
                                        <p:cTn id="26" dur="500"/>
                                        <p:tgtEl>
                                          <p:spTgt spid="92"/>
                                        </p:tgtEl>
                                      </p:cBhvr>
                                    </p:animEffect>
                                  </p:childTnLst>
                                </p:cTn>
                              </p:par>
                              <p:par>
                                <p:cTn id="27" presetID="10" presetClass="entr" presetSubtype="0" fill="hold" grpId="0" nodeType="withEffect">
                                  <p:stCondLst>
                                    <p:cond delay="400"/>
                                  </p:stCondLst>
                                  <p:childTnLst>
                                    <p:set>
                                      <p:cBhvr>
                                        <p:cTn id="28" dur="1" fill="hold">
                                          <p:stCondLst>
                                            <p:cond delay="0"/>
                                          </p:stCondLst>
                                        </p:cTn>
                                        <p:tgtEl>
                                          <p:spTgt spid="93"/>
                                        </p:tgtEl>
                                        <p:attrNameLst>
                                          <p:attrName>style.visibility</p:attrName>
                                        </p:attrNameLst>
                                      </p:cBhvr>
                                      <p:to>
                                        <p:strVal val="visible"/>
                                      </p:to>
                                    </p:set>
                                    <p:animEffect transition="in" filter="fade">
                                      <p:cBhvr>
                                        <p:cTn id="29" dur="500"/>
                                        <p:tgtEl>
                                          <p:spTgt spid="93"/>
                                        </p:tgtEl>
                                      </p:cBhvr>
                                    </p:animEffect>
                                  </p:childTnLst>
                                </p:cTn>
                              </p:par>
                              <p:par>
                                <p:cTn id="30" presetID="10" presetClass="entr" presetSubtype="0" fill="hold" grpId="0" nodeType="withEffect">
                                  <p:stCondLst>
                                    <p:cond delay="600"/>
                                  </p:stCondLst>
                                  <p:childTnLst>
                                    <p:set>
                                      <p:cBhvr>
                                        <p:cTn id="31" dur="1" fill="hold">
                                          <p:stCondLst>
                                            <p:cond delay="0"/>
                                          </p:stCondLst>
                                        </p:cTn>
                                        <p:tgtEl>
                                          <p:spTgt spid="103"/>
                                        </p:tgtEl>
                                        <p:attrNameLst>
                                          <p:attrName>style.visibility</p:attrName>
                                        </p:attrNameLst>
                                      </p:cBhvr>
                                      <p:to>
                                        <p:strVal val="visible"/>
                                      </p:to>
                                    </p:set>
                                    <p:animEffect transition="in" filter="fade">
                                      <p:cBhvr>
                                        <p:cTn id="32" dur="500"/>
                                        <p:tgtEl>
                                          <p:spTgt spid="103"/>
                                        </p:tgtEl>
                                      </p:cBhvr>
                                    </p:animEffect>
                                  </p:childTnLst>
                                </p:cTn>
                              </p:par>
                            </p:childTnLst>
                          </p:cTn>
                        </p:par>
                        <p:par>
                          <p:cTn id="33" fill="hold">
                            <p:stCondLst>
                              <p:cond delay="2000"/>
                            </p:stCondLst>
                            <p:childTnLst>
                              <p:par>
                                <p:cTn id="34" presetID="42" presetClass="entr" presetSubtype="0" fill="hold" nodeType="afterEffect">
                                  <p:stCondLst>
                                    <p:cond delay="0"/>
                                  </p:stCondLst>
                                  <p:childTnLst>
                                    <p:set>
                                      <p:cBhvr>
                                        <p:cTn id="35" dur="500" fill="hold">
                                          <p:stCondLst>
                                            <p:cond delay="0"/>
                                          </p:stCondLst>
                                        </p:cTn>
                                        <p:tgtEl>
                                          <p:spTgt spid="8"/>
                                        </p:tgtEl>
                                        <p:attrNameLst>
                                          <p:attrName>style.visibility</p:attrName>
                                        </p:attrNameLst>
                                      </p:cBhvr>
                                      <p:to>
                                        <p:strVal val="visible"/>
                                      </p:to>
                                    </p:set>
                                    <p:animEffect transition="in" filter="fade">
                                      <p:cBhvr>
                                        <p:cTn id="36" dur="500"/>
                                        <p:tgtEl>
                                          <p:spTgt spid="8"/>
                                        </p:tgtEl>
                                      </p:cBhvr>
                                    </p:animEffect>
                                    <p:anim calcmode="lin" valueType="num">
                                      <p:cBhvr>
                                        <p:cTn id="37" dur="500" fill="hold"/>
                                        <p:tgtEl>
                                          <p:spTgt spid="8"/>
                                        </p:tgtEl>
                                        <p:attrNameLst>
                                          <p:attrName>ppt_x</p:attrName>
                                        </p:attrNameLst>
                                      </p:cBhvr>
                                      <p:tavLst>
                                        <p:tav tm="0">
                                          <p:val>
                                            <p:strVal val="#ppt_x"/>
                                          </p:val>
                                        </p:tav>
                                        <p:tav tm="100000">
                                          <p:val>
                                            <p:strVal val="#ppt_x"/>
                                          </p:val>
                                        </p:tav>
                                      </p:tavLst>
                                    </p:anim>
                                    <p:anim calcmode="lin" valueType="num">
                                      <p:cBhvr>
                                        <p:cTn id="38" dur="500" fill="hold"/>
                                        <p:tgtEl>
                                          <p:spTgt spid="8"/>
                                        </p:tgtEl>
                                        <p:attrNameLst>
                                          <p:attrName>ppt_y</p:attrName>
                                        </p:attrNameLst>
                                      </p:cBhvr>
                                      <p:tavLst>
                                        <p:tav tm="0">
                                          <p:val>
                                            <p:strVal val="#ppt_y+.1"/>
                                          </p:val>
                                        </p:tav>
                                        <p:tav tm="100000">
                                          <p:val>
                                            <p:strVal val="#ppt_y"/>
                                          </p:val>
                                        </p:tav>
                                      </p:tavLst>
                                    </p:anim>
                                  </p:childTnLst>
                                </p:cTn>
                              </p:par>
                              <p:par>
                                <p:cTn id="39" presetID="42" presetClass="entr" presetSubtype="0" fill="hold" nodeType="withEffect">
                                  <p:stCondLst>
                                    <p:cond delay="300"/>
                                  </p:stCondLst>
                                  <p:childTnLst>
                                    <p:set>
                                      <p:cBhvr>
                                        <p:cTn id="40" dur="500" fill="hold">
                                          <p:stCondLst>
                                            <p:cond delay="0"/>
                                          </p:stCondLst>
                                        </p:cTn>
                                        <p:tgtEl>
                                          <p:spTgt spid="9"/>
                                        </p:tgtEl>
                                        <p:attrNameLst>
                                          <p:attrName>style.visibility</p:attrName>
                                        </p:attrNameLst>
                                      </p:cBhvr>
                                      <p:to>
                                        <p:strVal val="visible"/>
                                      </p:to>
                                    </p:set>
                                    <p:animEffect transition="in" filter="fade">
                                      <p:cBhvr>
                                        <p:cTn id="41" dur="500"/>
                                        <p:tgtEl>
                                          <p:spTgt spid="9"/>
                                        </p:tgtEl>
                                      </p:cBhvr>
                                    </p:animEffect>
                                    <p:anim calcmode="lin" valueType="num">
                                      <p:cBhvr>
                                        <p:cTn id="42" dur="500" fill="hold"/>
                                        <p:tgtEl>
                                          <p:spTgt spid="9"/>
                                        </p:tgtEl>
                                        <p:attrNameLst>
                                          <p:attrName>ppt_x</p:attrName>
                                        </p:attrNameLst>
                                      </p:cBhvr>
                                      <p:tavLst>
                                        <p:tav tm="0">
                                          <p:val>
                                            <p:strVal val="#ppt_x"/>
                                          </p:val>
                                        </p:tav>
                                        <p:tav tm="100000">
                                          <p:val>
                                            <p:strVal val="#ppt_x"/>
                                          </p:val>
                                        </p:tav>
                                      </p:tavLst>
                                    </p:anim>
                                    <p:anim calcmode="lin" valueType="num">
                                      <p:cBhvr>
                                        <p:cTn id="43" dur="500" fill="hold"/>
                                        <p:tgtEl>
                                          <p:spTgt spid="9"/>
                                        </p:tgtEl>
                                        <p:attrNameLst>
                                          <p:attrName>ppt_y</p:attrName>
                                        </p:attrNameLst>
                                      </p:cBhvr>
                                      <p:tavLst>
                                        <p:tav tm="0">
                                          <p:val>
                                            <p:strVal val="#ppt_y+.1"/>
                                          </p:val>
                                        </p:tav>
                                        <p:tav tm="100000">
                                          <p:val>
                                            <p:strVal val="#ppt_y"/>
                                          </p:val>
                                        </p:tav>
                                      </p:tavLst>
                                    </p:anim>
                                  </p:childTnLst>
                                </p:cTn>
                              </p:par>
                              <p:par>
                                <p:cTn id="44" presetID="42" presetClass="entr" presetSubtype="0" fill="hold" nodeType="withEffect">
                                  <p:stCondLst>
                                    <p:cond delay="600"/>
                                  </p:stCondLst>
                                  <p:childTnLst>
                                    <p:set>
                                      <p:cBhvr>
                                        <p:cTn id="45" dur="500" fill="hold">
                                          <p:stCondLst>
                                            <p:cond delay="0"/>
                                          </p:stCondLst>
                                        </p:cTn>
                                        <p:tgtEl>
                                          <p:spTgt spid="21"/>
                                        </p:tgtEl>
                                        <p:attrNameLst>
                                          <p:attrName>style.visibility</p:attrName>
                                        </p:attrNameLst>
                                      </p:cBhvr>
                                      <p:to>
                                        <p:strVal val="visible"/>
                                      </p:to>
                                    </p:set>
                                    <p:animEffect transition="in" filter="fade">
                                      <p:cBhvr>
                                        <p:cTn id="46" dur="500"/>
                                        <p:tgtEl>
                                          <p:spTgt spid="21"/>
                                        </p:tgtEl>
                                      </p:cBhvr>
                                    </p:animEffect>
                                    <p:anim calcmode="lin" valueType="num">
                                      <p:cBhvr>
                                        <p:cTn id="47" dur="500" fill="hold"/>
                                        <p:tgtEl>
                                          <p:spTgt spid="21"/>
                                        </p:tgtEl>
                                        <p:attrNameLst>
                                          <p:attrName>ppt_x</p:attrName>
                                        </p:attrNameLst>
                                      </p:cBhvr>
                                      <p:tavLst>
                                        <p:tav tm="0">
                                          <p:val>
                                            <p:strVal val="#ppt_x"/>
                                          </p:val>
                                        </p:tav>
                                        <p:tav tm="100000">
                                          <p:val>
                                            <p:strVal val="#ppt_x"/>
                                          </p:val>
                                        </p:tav>
                                      </p:tavLst>
                                    </p:anim>
                                    <p:anim calcmode="lin" valueType="num">
                                      <p:cBhvr>
                                        <p:cTn id="48" dur="500" fill="hold"/>
                                        <p:tgtEl>
                                          <p:spTgt spid="21"/>
                                        </p:tgtEl>
                                        <p:attrNameLst>
                                          <p:attrName>ppt_y</p:attrName>
                                        </p:attrNameLst>
                                      </p:cBhvr>
                                      <p:tavLst>
                                        <p:tav tm="0">
                                          <p:val>
                                            <p:strVal val="#ppt_y+.1"/>
                                          </p:val>
                                        </p:tav>
                                        <p:tav tm="100000">
                                          <p:val>
                                            <p:strVal val="#ppt_y"/>
                                          </p:val>
                                        </p:tav>
                                      </p:tavLst>
                                    </p:anim>
                                  </p:childTnLst>
                                </p:cTn>
                              </p:par>
                              <p:par>
                                <p:cTn id="49" presetID="42" presetClass="entr" presetSubtype="0" fill="hold" nodeType="withEffect">
                                  <p:stCondLst>
                                    <p:cond delay="900"/>
                                  </p:stCondLst>
                                  <p:childTnLst>
                                    <p:set>
                                      <p:cBhvr>
                                        <p:cTn id="50" dur="500" fill="hold">
                                          <p:stCondLst>
                                            <p:cond delay="0"/>
                                          </p:stCondLst>
                                        </p:cTn>
                                        <p:tgtEl>
                                          <p:spTgt spid="22"/>
                                        </p:tgtEl>
                                        <p:attrNameLst>
                                          <p:attrName>style.visibility</p:attrName>
                                        </p:attrNameLst>
                                      </p:cBhvr>
                                      <p:to>
                                        <p:strVal val="visible"/>
                                      </p:to>
                                    </p:set>
                                    <p:animEffect transition="in" filter="fade">
                                      <p:cBhvr>
                                        <p:cTn id="51" dur="500"/>
                                        <p:tgtEl>
                                          <p:spTgt spid="22"/>
                                        </p:tgtEl>
                                      </p:cBhvr>
                                    </p:animEffect>
                                    <p:anim calcmode="lin" valueType="num">
                                      <p:cBhvr>
                                        <p:cTn id="52" dur="500" fill="hold"/>
                                        <p:tgtEl>
                                          <p:spTgt spid="22"/>
                                        </p:tgtEl>
                                        <p:attrNameLst>
                                          <p:attrName>ppt_x</p:attrName>
                                        </p:attrNameLst>
                                      </p:cBhvr>
                                      <p:tavLst>
                                        <p:tav tm="0">
                                          <p:val>
                                            <p:strVal val="#ppt_x"/>
                                          </p:val>
                                        </p:tav>
                                        <p:tav tm="100000">
                                          <p:val>
                                            <p:strVal val="#ppt_x"/>
                                          </p:val>
                                        </p:tav>
                                      </p:tavLst>
                                    </p:anim>
                                    <p:anim calcmode="lin" valueType="num">
                                      <p:cBhvr>
                                        <p:cTn id="53" dur="5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animBg="1"/>
      <p:bldP spid="58" grpId="1" animBg="1"/>
      <p:bldP spid="68" grpId="0"/>
      <p:bldP spid="92" grpId="0"/>
      <p:bldP spid="93" grpId="0"/>
      <p:bldP spid="10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9"/>
          <p:cNvSpPr>
            <a:spLocks noChangeArrowheads="1"/>
          </p:cNvSpPr>
          <p:nvPr/>
        </p:nvSpPr>
        <p:spPr bwMode="auto">
          <a:xfrm>
            <a:off x="5508997" y="3389584"/>
            <a:ext cx="3563937" cy="649288"/>
          </a:xfrm>
          <a:prstGeom prst="rect">
            <a:avLst/>
          </a:prstGeom>
          <a:solidFill>
            <a:schemeClr val="accent4"/>
          </a:solidFill>
          <a:ln w="25400" cap="flat" cmpd="sng">
            <a:noFill/>
            <a:miter lim="800000"/>
          </a:ln>
        </p:spPr>
        <p:txBody>
          <a:bodyPr anchor="ctr"/>
          <a:lstStyle/>
          <a:p>
            <a:pPr algn="ctr" defTabSz="967740" fontAlgn="auto">
              <a:spcBef>
                <a:spcPts val="0"/>
              </a:spcBef>
              <a:spcAft>
                <a:spcPts val="0"/>
              </a:spcAft>
              <a:defRPr/>
            </a:pPr>
            <a:r>
              <a:rPr lang="zh-CN" altLang="en-US" sz="4000" dirty="0">
                <a:solidFill>
                  <a:srgbClr val="ECECEC"/>
                </a:solidFill>
                <a:latin typeface="宋体" charset="-122"/>
                <a:ea typeface="+mn-ea"/>
                <a:sym typeface="宋体" charset="-122"/>
              </a:rPr>
              <a:t>需求分析</a:t>
            </a:r>
            <a:endParaRPr lang="zh-CN" altLang="en-US" sz="4000" dirty="0">
              <a:solidFill>
                <a:srgbClr val="ECECEC"/>
              </a:solidFill>
              <a:latin typeface="宋体" charset="-122"/>
              <a:ea typeface="+mn-ea"/>
              <a:sym typeface="宋体" charset="-122"/>
            </a:endParaRPr>
          </a:p>
        </p:txBody>
      </p:sp>
      <p:sp>
        <p:nvSpPr>
          <p:cNvPr id="3" name="椭圆 7"/>
          <p:cNvSpPr>
            <a:spLocks noChangeArrowheads="1"/>
          </p:cNvSpPr>
          <p:nvPr/>
        </p:nvSpPr>
        <p:spPr bwMode="auto">
          <a:xfrm>
            <a:off x="5915397" y="509859"/>
            <a:ext cx="2752725" cy="2752725"/>
          </a:xfrm>
          <a:prstGeom prst="ellipse">
            <a:avLst/>
          </a:prstGeom>
          <a:solidFill>
            <a:srgbClr val="00B0F0"/>
          </a:solidFill>
          <a:ln w="76200">
            <a:solidFill>
              <a:srgbClr val="F6F6F6"/>
            </a:solidFill>
            <a:round/>
          </a:ln>
        </p:spPr>
        <p:txBody>
          <a:bodyPr anchor="ctr"/>
          <a:lstStyle/>
          <a:p>
            <a:pPr algn="ctr"/>
            <a:endParaRPr lang="zh-CN" altLang="zh-CN">
              <a:solidFill>
                <a:srgbClr val="FFFFFF"/>
              </a:solidFill>
              <a:latin typeface="宋体" charset="-122"/>
              <a:ea typeface="微软雅黑" pitchFamily="34" charset="-122"/>
              <a:sym typeface="宋体" charset="-122"/>
            </a:endParaRPr>
          </a:p>
        </p:txBody>
      </p:sp>
      <p:sp>
        <p:nvSpPr>
          <p:cNvPr id="4" name="椭圆 6"/>
          <p:cNvSpPr>
            <a:spLocks noChangeArrowheads="1"/>
          </p:cNvSpPr>
          <p:nvPr/>
        </p:nvSpPr>
        <p:spPr bwMode="auto">
          <a:xfrm>
            <a:off x="6136059" y="728934"/>
            <a:ext cx="2311400" cy="2312988"/>
          </a:xfrm>
          <a:prstGeom prst="ellipse">
            <a:avLst/>
          </a:prstGeom>
          <a:solidFill>
            <a:srgbClr val="00B0F0"/>
          </a:solidFill>
          <a:ln w="76200">
            <a:solidFill>
              <a:srgbClr val="F6F6F6"/>
            </a:solidFill>
            <a:round/>
          </a:ln>
        </p:spPr>
        <p:txBody>
          <a:bodyPr anchor="ctr"/>
          <a:lstStyle/>
          <a:p>
            <a:pPr algn="ctr"/>
            <a:endParaRPr lang="zh-CN" altLang="zh-CN">
              <a:solidFill>
                <a:srgbClr val="FFFFFF"/>
              </a:solidFill>
              <a:latin typeface="宋体" charset="-122"/>
              <a:ea typeface="微软雅黑" pitchFamily="34" charset="-122"/>
              <a:sym typeface="宋体" charset="-122"/>
            </a:endParaRPr>
          </a:p>
        </p:txBody>
      </p:sp>
      <p:sp>
        <p:nvSpPr>
          <p:cNvPr id="5" name="椭圆 5"/>
          <p:cNvSpPr>
            <a:spLocks noChangeArrowheads="1"/>
          </p:cNvSpPr>
          <p:nvPr/>
        </p:nvSpPr>
        <p:spPr bwMode="auto">
          <a:xfrm>
            <a:off x="6320209" y="913084"/>
            <a:ext cx="1943100" cy="1944688"/>
          </a:xfrm>
          <a:prstGeom prst="ellipse">
            <a:avLst/>
          </a:prstGeom>
          <a:solidFill>
            <a:srgbClr val="00B0F0"/>
          </a:solidFill>
          <a:ln w="76200">
            <a:solidFill>
              <a:srgbClr val="F6F6F6"/>
            </a:solidFill>
            <a:round/>
          </a:ln>
        </p:spPr>
        <p:txBody>
          <a:bodyPr anchor="ctr"/>
          <a:lstStyle/>
          <a:p>
            <a:pPr algn="ctr"/>
            <a:endParaRPr lang="zh-CN" altLang="zh-CN">
              <a:solidFill>
                <a:srgbClr val="FFFFFF"/>
              </a:solidFill>
              <a:latin typeface="宋体" charset="-122"/>
              <a:ea typeface="微软雅黑" pitchFamily="34" charset="-122"/>
              <a:sym typeface="宋体" charset="-122"/>
            </a:endParaRPr>
          </a:p>
        </p:txBody>
      </p:sp>
      <p:sp>
        <p:nvSpPr>
          <p:cNvPr id="6" name="椭圆 4"/>
          <p:cNvSpPr>
            <a:spLocks noChangeArrowheads="1"/>
          </p:cNvSpPr>
          <p:nvPr/>
        </p:nvSpPr>
        <p:spPr bwMode="auto">
          <a:xfrm>
            <a:off x="6536109" y="1128984"/>
            <a:ext cx="1511300" cy="1512888"/>
          </a:xfrm>
          <a:prstGeom prst="ellipse">
            <a:avLst/>
          </a:prstGeom>
          <a:gradFill flip="none" rotWithShape="1">
            <a:gsLst>
              <a:gs pos="0">
                <a:schemeClr val="accent4"/>
              </a:gs>
              <a:gs pos="100000">
                <a:schemeClr val="accent4">
                  <a:lumMod val="20000"/>
                  <a:lumOff val="80000"/>
                </a:schemeClr>
              </a:gs>
            </a:gsLst>
            <a:path path="circle">
              <a:fillToRect l="100000" t="100000"/>
            </a:path>
            <a:tileRect r="-100000" b="-100000"/>
          </a:gradFill>
          <a:ln w="76200" cap="flat" cmpd="sng">
            <a:solidFill>
              <a:srgbClr val="F6F6F6"/>
            </a:solidFill>
            <a:round/>
          </a:ln>
        </p:spPr>
        <p:txBody>
          <a:bodyPr anchor="ctr"/>
          <a:lstStyle/>
          <a:p>
            <a:pPr algn="ctr" defTabSz="967740" fontAlgn="auto">
              <a:spcBef>
                <a:spcPts val="0"/>
              </a:spcBef>
              <a:spcAft>
                <a:spcPts val="0"/>
              </a:spcAft>
              <a:defRPr/>
            </a:pPr>
            <a:endParaRPr lang="zh-CN" altLang="zh-CN">
              <a:solidFill>
                <a:srgbClr val="FFFFFF"/>
              </a:solidFill>
              <a:latin typeface="宋体" charset="-122"/>
              <a:ea typeface="+mn-ea"/>
              <a:sym typeface="宋体" charset="-122"/>
            </a:endParaRPr>
          </a:p>
        </p:txBody>
      </p:sp>
      <p:sp>
        <p:nvSpPr>
          <p:cNvPr id="7" name="椭圆 3"/>
          <p:cNvSpPr>
            <a:spLocks noChangeArrowheads="1"/>
          </p:cNvSpPr>
          <p:nvPr/>
        </p:nvSpPr>
        <p:spPr bwMode="auto">
          <a:xfrm>
            <a:off x="6752009" y="1344884"/>
            <a:ext cx="1079500" cy="1081088"/>
          </a:xfrm>
          <a:prstGeom prst="ellipse">
            <a:avLst/>
          </a:prstGeom>
          <a:solidFill>
            <a:schemeClr val="accent4">
              <a:lumMod val="60000"/>
              <a:lumOff val="40000"/>
            </a:schemeClr>
          </a:solidFill>
          <a:ln w="76200" cap="flat" cmpd="sng">
            <a:solidFill>
              <a:srgbClr val="F6F6F6"/>
            </a:solidFill>
            <a:round/>
          </a:ln>
        </p:spPr>
        <p:txBody>
          <a:bodyPr anchor="ctr"/>
          <a:lstStyle/>
          <a:p>
            <a:pPr algn="ctr" defTabSz="967740" fontAlgn="auto">
              <a:spcBef>
                <a:spcPts val="0"/>
              </a:spcBef>
              <a:spcAft>
                <a:spcPts val="0"/>
              </a:spcAft>
              <a:defRPr/>
            </a:pPr>
            <a:r>
              <a:rPr lang="en-US" altLang="zh-CN" sz="8000" b="1" dirty="0">
                <a:solidFill>
                  <a:srgbClr val="F8F8F8"/>
                </a:solidFill>
                <a:latin typeface="+mn-lt"/>
                <a:ea typeface="+mn-ea"/>
                <a:sym typeface="Arial" charset="0"/>
              </a:rPr>
              <a:t>1</a:t>
            </a:r>
            <a:endParaRPr lang="zh-CN" altLang="en-US" sz="8000" b="1" dirty="0">
              <a:solidFill>
                <a:srgbClr val="F8F8F8"/>
              </a:solidFill>
              <a:latin typeface="+mn-lt"/>
              <a:ea typeface="+mn-ea"/>
              <a:sym typeface="Arial" charset="0"/>
            </a:endParaRPr>
          </a:p>
        </p:txBody>
      </p:sp>
      <p:grpSp>
        <p:nvGrpSpPr>
          <p:cNvPr id="77" name="组合 76"/>
          <p:cNvGrpSpPr/>
          <p:nvPr/>
        </p:nvGrpSpPr>
        <p:grpSpPr>
          <a:xfrm>
            <a:off x="481994" y="372584"/>
            <a:ext cx="656171" cy="656171"/>
            <a:chOff x="6157069" y="4376643"/>
            <a:chExt cx="656171" cy="656171"/>
          </a:xfrm>
        </p:grpSpPr>
        <p:grpSp>
          <p:nvGrpSpPr>
            <p:cNvPr id="78" name="组合 77"/>
            <p:cNvGrpSpPr/>
            <p:nvPr/>
          </p:nvGrpSpPr>
          <p:grpSpPr>
            <a:xfrm>
              <a:off x="6157069" y="4376643"/>
              <a:ext cx="656171" cy="656171"/>
              <a:chOff x="8415028" y="1301255"/>
              <a:chExt cx="1491176" cy="1491176"/>
            </a:xfrm>
            <a:effectLst>
              <a:outerShdw blurRad="304800" dist="63500" dir="8100000" algn="tr" rotWithShape="0">
                <a:schemeClr val="tx1">
                  <a:alpha val="60000"/>
                </a:schemeClr>
              </a:outerShdw>
            </a:effectLst>
          </p:grpSpPr>
          <p:sp>
            <p:nvSpPr>
              <p:cNvPr id="80" name="椭圆 79"/>
              <p:cNvSpPr/>
              <p:nvPr/>
            </p:nvSpPr>
            <p:spPr>
              <a:xfrm>
                <a:off x="8415028" y="1301255"/>
                <a:ext cx="1491176" cy="1491176"/>
              </a:xfrm>
              <a:prstGeom prst="ellipse">
                <a:avLst/>
              </a:prstGeom>
              <a:gradFill flip="none" rotWithShape="1">
                <a:gsLst>
                  <a:gs pos="0">
                    <a:schemeClr val="accent4">
                      <a:lumMod val="50000"/>
                    </a:schemeClr>
                  </a:gs>
                  <a:gs pos="100000">
                    <a:schemeClr val="accent4">
                      <a:lumMod val="60000"/>
                      <a:lumOff val="40000"/>
                    </a:scheme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椭圆 80"/>
              <p:cNvSpPr/>
              <p:nvPr/>
            </p:nvSpPr>
            <p:spPr>
              <a:xfrm>
                <a:off x="8440616" y="1326843"/>
                <a:ext cx="1440000" cy="1440000"/>
              </a:xfrm>
              <a:prstGeom prst="ellipse">
                <a:avLst/>
              </a:prstGeom>
              <a:gradFill flip="none" rotWithShape="1">
                <a:gsLst>
                  <a:gs pos="100000">
                    <a:schemeClr val="accent4">
                      <a:lumMod val="75000"/>
                    </a:schemeClr>
                  </a:gs>
                  <a:gs pos="0">
                    <a:schemeClr val="accent4">
                      <a:lumMod val="60000"/>
                      <a:lumOff val="40000"/>
                    </a:scheme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9" name="Freeform 41"/>
            <p:cNvSpPr>
              <a:spLocks noEditPoints="1"/>
            </p:cNvSpPr>
            <p:nvPr/>
          </p:nvSpPr>
          <p:spPr bwMode="auto">
            <a:xfrm>
              <a:off x="6267132" y="4512513"/>
              <a:ext cx="416457" cy="364239"/>
            </a:xfrm>
            <a:custGeom>
              <a:avLst/>
              <a:gdLst>
                <a:gd name="T0" fmla="*/ 2147483647 w 67"/>
                <a:gd name="T1" fmla="*/ 124018912 h 60"/>
                <a:gd name="T2" fmla="*/ 2147483647 w 67"/>
                <a:gd name="T3" fmla="*/ 0 h 60"/>
                <a:gd name="T4" fmla="*/ 2147483647 w 67"/>
                <a:gd name="T5" fmla="*/ 0 h 60"/>
                <a:gd name="T6" fmla="*/ 2147483647 w 67"/>
                <a:gd name="T7" fmla="*/ 124018912 h 60"/>
                <a:gd name="T8" fmla="*/ 2147483647 w 67"/>
                <a:gd name="T9" fmla="*/ 310059138 h 60"/>
                <a:gd name="T10" fmla="*/ 2147483647 w 67"/>
                <a:gd name="T11" fmla="*/ 868156039 h 60"/>
                <a:gd name="T12" fmla="*/ 2147483647 w 67"/>
                <a:gd name="T13" fmla="*/ 124018912 h 60"/>
                <a:gd name="T14" fmla="*/ 2147483647 w 67"/>
                <a:gd name="T15" fmla="*/ 1922344337 h 60"/>
                <a:gd name="T16" fmla="*/ 2147483647 w 67"/>
                <a:gd name="T17" fmla="*/ 124018912 h 60"/>
                <a:gd name="T18" fmla="*/ 1902898002 w 67"/>
                <a:gd name="T19" fmla="*/ 124018912 h 60"/>
                <a:gd name="T20" fmla="*/ 122771150 w 67"/>
                <a:gd name="T21" fmla="*/ 1922344337 h 60"/>
                <a:gd name="T22" fmla="*/ 122771150 w 67"/>
                <a:gd name="T23" fmla="*/ 2147483647 h 60"/>
                <a:gd name="T24" fmla="*/ 245534466 w 67"/>
                <a:gd name="T25" fmla="*/ 2147483647 h 60"/>
                <a:gd name="T26" fmla="*/ 429691207 w 67"/>
                <a:gd name="T27" fmla="*/ 2147483647 h 60"/>
                <a:gd name="T28" fmla="*/ 2087055172 w 67"/>
                <a:gd name="T29" fmla="*/ 558097024 h 60"/>
                <a:gd name="T30" fmla="*/ 2147483647 w 67"/>
                <a:gd name="T31" fmla="*/ 2147483647 h 60"/>
                <a:gd name="T32" fmla="*/ 2147483647 w 67"/>
                <a:gd name="T33" fmla="*/ 2147483647 h 60"/>
                <a:gd name="T34" fmla="*/ 2147483647 w 67"/>
                <a:gd name="T35" fmla="*/ 1922344337 h 60"/>
                <a:gd name="T36" fmla="*/ 552454614 w 67"/>
                <a:gd name="T37" fmla="*/ 2147483647 h 60"/>
                <a:gd name="T38" fmla="*/ 552454614 w 67"/>
                <a:gd name="T39" fmla="*/ 2147483647 h 60"/>
                <a:gd name="T40" fmla="*/ 797989019 w 67"/>
                <a:gd name="T41" fmla="*/ 2147483647 h 60"/>
                <a:gd name="T42" fmla="*/ 1718749157 w 67"/>
                <a:gd name="T43" fmla="*/ 2147483647 h 60"/>
                <a:gd name="T44" fmla="*/ 1718749157 w 67"/>
                <a:gd name="T45" fmla="*/ 2147483647 h 60"/>
                <a:gd name="T46" fmla="*/ 1780134717 w 67"/>
                <a:gd name="T47" fmla="*/ 2147483647 h 60"/>
                <a:gd name="T48" fmla="*/ 2147483647 w 67"/>
                <a:gd name="T49" fmla="*/ 2147483647 h 60"/>
                <a:gd name="T50" fmla="*/ 2147483647 w 67"/>
                <a:gd name="T51" fmla="*/ 2147483647 h 60"/>
                <a:gd name="T52" fmla="*/ 2147483647 w 67"/>
                <a:gd name="T53" fmla="*/ 2147483647 h 60"/>
                <a:gd name="T54" fmla="*/ 2147483647 w 67"/>
                <a:gd name="T55" fmla="*/ 2147483647 h 60"/>
                <a:gd name="T56" fmla="*/ 2147483647 w 67"/>
                <a:gd name="T57" fmla="*/ 2147483647 h 60"/>
                <a:gd name="T58" fmla="*/ 2147483647 w 67"/>
                <a:gd name="T59" fmla="*/ 2147483647 h 60"/>
                <a:gd name="T60" fmla="*/ 2087055172 w 67"/>
                <a:gd name="T61" fmla="*/ 806142661 h 60"/>
                <a:gd name="T62" fmla="*/ 552454614 w 67"/>
                <a:gd name="T63" fmla="*/ 2147483647 h 6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67"/>
                <a:gd name="T97" fmla="*/ 0 h 60"/>
                <a:gd name="T98" fmla="*/ 67 w 67"/>
                <a:gd name="T99" fmla="*/ 60 h 60"/>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67" h="60">
                  <a:moveTo>
                    <a:pt x="53" y="2"/>
                  </a:moveTo>
                  <a:cubicBezTo>
                    <a:pt x="53" y="1"/>
                    <a:pt x="52" y="0"/>
                    <a:pt x="51" y="0"/>
                  </a:cubicBezTo>
                  <a:cubicBezTo>
                    <a:pt x="46" y="0"/>
                    <a:pt x="46" y="0"/>
                    <a:pt x="46" y="0"/>
                  </a:cubicBezTo>
                  <a:cubicBezTo>
                    <a:pt x="45" y="0"/>
                    <a:pt x="44" y="1"/>
                    <a:pt x="44" y="2"/>
                  </a:cubicBezTo>
                  <a:cubicBezTo>
                    <a:pt x="44" y="5"/>
                    <a:pt x="44" y="5"/>
                    <a:pt x="44" y="5"/>
                  </a:cubicBezTo>
                  <a:cubicBezTo>
                    <a:pt x="53" y="14"/>
                    <a:pt x="53" y="14"/>
                    <a:pt x="53" y="14"/>
                  </a:cubicBezTo>
                  <a:lnTo>
                    <a:pt x="53" y="2"/>
                  </a:lnTo>
                  <a:close/>
                  <a:moveTo>
                    <a:pt x="66" y="31"/>
                  </a:moveTo>
                  <a:cubicBezTo>
                    <a:pt x="36" y="2"/>
                    <a:pt x="36" y="2"/>
                    <a:pt x="36" y="2"/>
                  </a:cubicBezTo>
                  <a:cubicBezTo>
                    <a:pt x="35" y="0"/>
                    <a:pt x="33" y="0"/>
                    <a:pt x="31" y="2"/>
                  </a:cubicBezTo>
                  <a:cubicBezTo>
                    <a:pt x="2" y="31"/>
                    <a:pt x="2" y="31"/>
                    <a:pt x="2" y="31"/>
                  </a:cubicBezTo>
                  <a:cubicBezTo>
                    <a:pt x="0" y="33"/>
                    <a:pt x="0" y="35"/>
                    <a:pt x="2" y="36"/>
                  </a:cubicBezTo>
                  <a:cubicBezTo>
                    <a:pt x="2" y="37"/>
                    <a:pt x="3" y="37"/>
                    <a:pt x="4" y="37"/>
                  </a:cubicBezTo>
                  <a:cubicBezTo>
                    <a:pt x="5" y="37"/>
                    <a:pt x="6" y="37"/>
                    <a:pt x="7" y="36"/>
                  </a:cubicBezTo>
                  <a:cubicBezTo>
                    <a:pt x="34" y="9"/>
                    <a:pt x="34" y="9"/>
                    <a:pt x="34" y="9"/>
                  </a:cubicBezTo>
                  <a:cubicBezTo>
                    <a:pt x="61" y="36"/>
                    <a:pt x="61" y="36"/>
                    <a:pt x="61" y="36"/>
                  </a:cubicBezTo>
                  <a:cubicBezTo>
                    <a:pt x="62" y="38"/>
                    <a:pt x="65" y="38"/>
                    <a:pt x="66" y="36"/>
                  </a:cubicBezTo>
                  <a:cubicBezTo>
                    <a:pt x="67" y="35"/>
                    <a:pt x="67" y="33"/>
                    <a:pt x="66" y="31"/>
                  </a:cubicBezTo>
                  <a:close/>
                  <a:moveTo>
                    <a:pt x="9" y="37"/>
                  </a:moveTo>
                  <a:cubicBezTo>
                    <a:pt x="9" y="57"/>
                    <a:pt x="9" y="57"/>
                    <a:pt x="9" y="57"/>
                  </a:cubicBezTo>
                  <a:cubicBezTo>
                    <a:pt x="9" y="59"/>
                    <a:pt x="11" y="60"/>
                    <a:pt x="13" y="60"/>
                  </a:cubicBezTo>
                  <a:cubicBezTo>
                    <a:pt x="28" y="60"/>
                    <a:pt x="28" y="60"/>
                    <a:pt x="28" y="60"/>
                  </a:cubicBezTo>
                  <a:cubicBezTo>
                    <a:pt x="28" y="42"/>
                    <a:pt x="28" y="42"/>
                    <a:pt x="28" y="42"/>
                  </a:cubicBezTo>
                  <a:cubicBezTo>
                    <a:pt x="28" y="42"/>
                    <a:pt x="29" y="41"/>
                    <a:pt x="29" y="41"/>
                  </a:cubicBezTo>
                  <a:cubicBezTo>
                    <a:pt x="38" y="41"/>
                    <a:pt x="38" y="41"/>
                    <a:pt x="38" y="41"/>
                  </a:cubicBezTo>
                  <a:cubicBezTo>
                    <a:pt x="39" y="41"/>
                    <a:pt x="39" y="42"/>
                    <a:pt x="39" y="42"/>
                  </a:cubicBezTo>
                  <a:cubicBezTo>
                    <a:pt x="39" y="60"/>
                    <a:pt x="39" y="60"/>
                    <a:pt x="39" y="60"/>
                  </a:cubicBezTo>
                  <a:cubicBezTo>
                    <a:pt x="55" y="60"/>
                    <a:pt x="55" y="60"/>
                    <a:pt x="55" y="60"/>
                  </a:cubicBezTo>
                  <a:cubicBezTo>
                    <a:pt x="57" y="60"/>
                    <a:pt x="58" y="59"/>
                    <a:pt x="58" y="57"/>
                  </a:cubicBezTo>
                  <a:cubicBezTo>
                    <a:pt x="58" y="38"/>
                    <a:pt x="58" y="38"/>
                    <a:pt x="58" y="38"/>
                  </a:cubicBezTo>
                  <a:cubicBezTo>
                    <a:pt x="34" y="13"/>
                    <a:pt x="34" y="13"/>
                    <a:pt x="34" y="13"/>
                  </a:cubicBezTo>
                  <a:lnTo>
                    <a:pt x="9" y="37"/>
                  </a:lnTo>
                  <a:close/>
                </a:path>
              </a:pathLst>
            </a:custGeom>
            <a:solidFill>
              <a:schemeClr val="bg1"/>
            </a:solidFill>
            <a:ln>
              <a:noFill/>
            </a:ln>
          </p:spPr>
          <p:style>
            <a:lnRef idx="3">
              <a:schemeClr val="lt1"/>
            </a:lnRef>
            <a:fillRef idx="1">
              <a:schemeClr val="accent4"/>
            </a:fillRef>
            <a:effectRef idx="1">
              <a:schemeClr val="accent4"/>
            </a:effectRef>
            <a:fontRef idx="minor">
              <a:schemeClr val="lt1"/>
            </a:fontRef>
          </p:style>
          <p:txBody>
            <a:bodyPr/>
            <a:lstStyle/>
            <a:p>
              <a:pPr defTabSz="967740" fontAlgn="auto">
                <a:spcBef>
                  <a:spcPts val="0"/>
                </a:spcBef>
                <a:spcAft>
                  <a:spcPts val="0"/>
                </a:spcAft>
                <a:defRPr/>
              </a:pPr>
              <a:endParaRPr lang="en-US" kern="0" dirty="0">
                <a:solidFill>
                  <a:sysClr val="windowText" lastClr="000000"/>
                </a:solidFill>
                <a:latin typeface="微软雅黑" pitchFamily="34" charset="-122"/>
                <a:ea typeface="微软雅黑" pitchFamily="34" charset="-122"/>
              </a:endParaRPr>
            </a:p>
          </p:txBody>
        </p:sp>
      </p:grpSp>
      <p:grpSp>
        <p:nvGrpSpPr>
          <p:cNvPr id="37" name="组合 36"/>
          <p:cNvGrpSpPr/>
          <p:nvPr/>
        </p:nvGrpSpPr>
        <p:grpSpPr>
          <a:xfrm>
            <a:off x="-1" y="-1"/>
            <a:ext cx="5667376" cy="5400676"/>
            <a:chOff x="175369" y="80153"/>
            <a:chExt cx="5492006" cy="5230924"/>
          </a:xfrm>
        </p:grpSpPr>
        <p:sp>
          <p:nvSpPr>
            <p:cNvPr id="38" name="Freeform 39"/>
            <p:cNvSpPr/>
            <p:nvPr/>
          </p:nvSpPr>
          <p:spPr bwMode="auto">
            <a:xfrm>
              <a:off x="4452541" y="80153"/>
              <a:ext cx="1214834" cy="1590301"/>
            </a:xfrm>
            <a:custGeom>
              <a:avLst/>
              <a:gdLst>
                <a:gd name="T0" fmla="*/ 0 w 614"/>
                <a:gd name="T1" fmla="*/ 347 h 347"/>
                <a:gd name="T2" fmla="*/ 302 w 614"/>
                <a:gd name="T3" fmla="*/ 9 h 347"/>
                <a:gd name="T4" fmla="*/ 614 w 614"/>
                <a:gd name="T5" fmla="*/ 0 h 347"/>
                <a:gd name="T6" fmla="*/ 319 w 614"/>
                <a:gd name="T7" fmla="*/ 301 h 347"/>
                <a:gd name="T8" fmla="*/ 0 w 614"/>
                <a:gd name="T9" fmla="*/ 347 h 347"/>
                <a:gd name="connsiteX0" fmla="*/ 0 w 12283"/>
                <a:gd name="connsiteY0" fmla="*/ 9428 h 9428"/>
                <a:gd name="connsiteX1" fmla="*/ 7202 w 12283"/>
                <a:gd name="connsiteY1" fmla="*/ 259 h 9428"/>
                <a:gd name="connsiteX2" fmla="*/ 12283 w 12283"/>
                <a:gd name="connsiteY2" fmla="*/ 0 h 9428"/>
                <a:gd name="connsiteX3" fmla="*/ 7478 w 12283"/>
                <a:gd name="connsiteY3" fmla="*/ 8674 h 9428"/>
                <a:gd name="connsiteX4" fmla="*/ 0 w 12283"/>
                <a:gd name="connsiteY4" fmla="*/ 9428 h 9428"/>
                <a:gd name="connsiteX0-1" fmla="*/ 0 w 10000"/>
                <a:gd name="connsiteY0-2" fmla="*/ 10000 h 10076"/>
                <a:gd name="connsiteX1-3" fmla="*/ 5863 w 10000"/>
                <a:gd name="connsiteY1-4" fmla="*/ 275 h 10076"/>
                <a:gd name="connsiteX2-5" fmla="*/ 10000 w 10000"/>
                <a:gd name="connsiteY2-6" fmla="*/ 0 h 10076"/>
                <a:gd name="connsiteX3-7" fmla="*/ 2871 w 10000"/>
                <a:gd name="connsiteY3-8" fmla="*/ 10076 h 10076"/>
                <a:gd name="connsiteX4-9" fmla="*/ 0 w 10000"/>
                <a:gd name="connsiteY4-10" fmla="*/ 10000 h 10076"/>
                <a:gd name="connsiteX0-11" fmla="*/ 0 w 10000"/>
                <a:gd name="connsiteY0-12" fmla="*/ 10000 h 10076"/>
                <a:gd name="connsiteX1-13" fmla="*/ 2932 w 10000"/>
                <a:gd name="connsiteY1-14" fmla="*/ 73 h 10076"/>
                <a:gd name="connsiteX2-15" fmla="*/ 10000 w 10000"/>
                <a:gd name="connsiteY2-16" fmla="*/ 0 h 10076"/>
                <a:gd name="connsiteX3-17" fmla="*/ 2871 w 10000"/>
                <a:gd name="connsiteY3-18" fmla="*/ 10076 h 10076"/>
                <a:gd name="connsiteX4-19" fmla="*/ 0 w 10000"/>
                <a:gd name="connsiteY4-20" fmla="*/ 10000 h 10076"/>
                <a:gd name="connsiteX0-21" fmla="*/ 0 w 7784"/>
                <a:gd name="connsiteY0-22" fmla="*/ 9933 h 10009"/>
                <a:gd name="connsiteX1-23" fmla="*/ 2932 w 7784"/>
                <a:gd name="connsiteY1-24" fmla="*/ 6 h 10009"/>
                <a:gd name="connsiteX2-25" fmla="*/ 7784 w 7784"/>
                <a:gd name="connsiteY2-26" fmla="*/ 0 h 10009"/>
                <a:gd name="connsiteX3-27" fmla="*/ 2871 w 7784"/>
                <a:gd name="connsiteY3-28" fmla="*/ 10009 h 10009"/>
                <a:gd name="connsiteX4-29" fmla="*/ 0 w 7784"/>
                <a:gd name="connsiteY4-30" fmla="*/ 9933 h 1000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7784" h="10009">
                  <a:moveTo>
                    <a:pt x="0" y="9933"/>
                  </a:moveTo>
                  <a:lnTo>
                    <a:pt x="2932" y="6"/>
                  </a:lnTo>
                  <a:lnTo>
                    <a:pt x="7784" y="0"/>
                  </a:lnTo>
                  <a:lnTo>
                    <a:pt x="2871" y="10009"/>
                  </a:lnTo>
                  <a:lnTo>
                    <a:pt x="0" y="9933"/>
                  </a:lnTo>
                  <a:close/>
                </a:path>
              </a:pathLst>
            </a:custGeom>
            <a:gradFill>
              <a:gsLst>
                <a:gs pos="0">
                  <a:srgbClr val="9FA0A0"/>
                </a:gs>
                <a:gs pos="100000">
                  <a:srgbClr val="DBDCDC"/>
                </a:gs>
              </a:gsLst>
              <a:lin ang="3240000" scaled="0"/>
            </a:gradFill>
            <a:ln>
              <a:noFill/>
            </a:ln>
          </p:spPr>
          <p:txBody>
            <a:bodyPr vert="horz" wrap="square" lIns="91440" tIns="45720" rIns="91440" bIns="45720" numCol="1" anchor="t" anchorCtr="0" compatLnSpc="1"/>
            <a:lstStyle/>
            <a:p>
              <a:endParaRPr lang="zh-CN" altLang="en-US" dirty="0"/>
            </a:p>
          </p:txBody>
        </p:sp>
        <p:sp>
          <p:nvSpPr>
            <p:cNvPr id="39" name="Freeform 40"/>
            <p:cNvSpPr/>
            <p:nvPr/>
          </p:nvSpPr>
          <p:spPr bwMode="auto">
            <a:xfrm>
              <a:off x="175369" y="1138530"/>
              <a:ext cx="4753224" cy="4172547"/>
            </a:xfrm>
            <a:custGeom>
              <a:avLst/>
              <a:gdLst>
                <a:gd name="T0" fmla="*/ 2427 w 2942"/>
                <a:gd name="T1" fmla="*/ 624 h 2302"/>
                <a:gd name="T2" fmla="*/ 2594 w 2942"/>
                <a:gd name="T3" fmla="*/ 341 h 2302"/>
                <a:gd name="T4" fmla="*/ 2942 w 2942"/>
                <a:gd name="T5" fmla="*/ 191 h 2302"/>
                <a:gd name="T6" fmla="*/ 2793 w 2942"/>
                <a:gd name="T7" fmla="*/ 0 h 2302"/>
                <a:gd name="T8" fmla="*/ 2788 w 2942"/>
                <a:gd name="T9" fmla="*/ 9 h 2302"/>
                <a:gd name="T10" fmla="*/ 2494 w 2942"/>
                <a:gd name="T11" fmla="*/ 149 h 2302"/>
                <a:gd name="T12" fmla="*/ 2347 w 2942"/>
                <a:gd name="T13" fmla="*/ 375 h 2302"/>
                <a:gd name="T14" fmla="*/ 2347 w 2942"/>
                <a:gd name="T15" fmla="*/ 374 h 2302"/>
                <a:gd name="T16" fmla="*/ 2330 w 2942"/>
                <a:gd name="T17" fmla="*/ 400 h 2302"/>
                <a:gd name="T18" fmla="*/ 2343 w 2942"/>
                <a:gd name="T19" fmla="*/ 379 h 2302"/>
                <a:gd name="T20" fmla="*/ 2072 w 2942"/>
                <a:gd name="T21" fmla="*/ 498 h 2302"/>
                <a:gd name="T22" fmla="*/ 1899 w 2942"/>
                <a:gd name="T23" fmla="*/ 751 h 2302"/>
                <a:gd name="T24" fmla="*/ 1657 w 2942"/>
                <a:gd name="T25" fmla="*/ 848 h 2302"/>
                <a:gd name="T26" fmla="*/ 1213 w 2942"/>
                <a:gd name="T27" fmla="*/ 1458 h 2302"/>
                <a:gd name="T28" fmla="*/ 508 w 2942"/>
                <a:gd name="T29" fmla="*/ 1782 h 2302"/>
                <a:gd name="T30" fmla="*/ 0 w 2942"/>
                <a:gd name="T31" fmla="*/ 2279 h 2302"/>
                <a:gd name="T32" fmla="*/ 807 w 2942"/>
                <a:gd name="T33" fmla="*/ 2302 h 2302"/>
                <a:gd name="T34" fmla="*/ 1502 w 2942"/>
                <a:gd name="T35" fmla="*/ 1394 h 2302"/>
                <a:gd name="T36" fmla="*/ 1631 w 2942"/>
                <a:gd name="T37" fmla="*/ 1144 h 2302"/>
                <a:gd name="T38" fmla="*/ 1897 w 2942"/>
                <a:gd name="T39" fmla="*/ 1055 h 2302"/>
                <a:gd name="T40" fmla="*/ 1899 w 2942"/>
                <a:gd name="T41" fmla="*/ 1048 h 2302"/>
                <a:gd name="T42" fmla="*/ 1914 w 2942"/>
                <a:gd name="T43" fmla="*/ 1047 h 2302"/>
                <a:gd name="T44" fmla="*/ 2108 w 2942"/>
                <a:gd name="T45" fmla="*/ 744 h 2302"/>
                <a:gd name="T46" fmla="*/ 2416 w 2942"/>
                <a:gd name="T47" fmla="*/ 625 h 2302"/>
                <a:gd name="T48" fmla="*/ 2427 w 2942"/>
                <a:gd name="T49" fmla="*/ 624 h 2302"/>
                <a:gd name="connsiteX0" fmla="*/ 8249 w 10000"/>
                <a:gd name="connsiteY0" fmla="*/ 2711 h 10000"/>
                <a:gd name="connsiteX1" fmla="*/ 8817 w 10000"/>
                <a:gd name="connsiteY1" fmla="*/ 1481 h 10000"/>
                <a:gd name="connsiteX2" fmla="*/ 10000 w 10000"/>
                <a:gd name="connsiteY2" fmla="*/ 830 h 10000"/>
                <a:gd name="connsiteX3" fmla="*/ 9494 w 10000"/>
                <a:gd name="connsiteY3" fmla="*/ 0 h 10000"/>
                <a:gd name="connsiteX4" fmla="*/ 9477 w 10000"/>
                <a:gd name="connsiteY4" fmla="*/ 39 h 10000"/>
                <a:gd name="connsiteX5" fmla="*/ 8477 w 10000"/>
                <a:gd name="connsiteY5" fmla="*/ 647 h 10000"/>
                <a:gd name="connsiteX6" fmla="*/ 7978 w 10000"/>
                <a:gd name="connsiteY6" fmla="*/ 1629 h 10000"/>
                <a:gd name="connsiteX7" fmla="*/ 7978 w 10000"/>
                <a:gd name="connsiteY7" fmla="*/ 1625 h 10000"/>
                <a:gd name="connsiteX8" fmla="*/ 7920 w 10000"/>
                <a:gd name="connsiteY8" fmla="*/ 1738 h 10000"/>
                <a:gd name="connsiteX9" fmla="*/ 7964 w 10000"/>
                <a:gd name="connsiteY9" fmla="*/ 1646 h 10000"/>
                <a:gd name="connsiteX10" fmla="*/ 7043 w 10000"/>
                <a:gd name="connsiteY10" fmla="*/ 2163 h 10000"/>
                <a:gd name="connsiteX11" fmla="*/ 6455 w 10000"/>
                <a:gd name="connsiteY11" fmla="*/ 3262 h 10000"/>
                <a:gd name="connsiteX12" fmla="*/ 5632 w 10000"/>
                <a:gd name="connsiteY12" fmla="*/ 3684 h 10000"/>
                <a:gd name="connsiteX13" fmla="*/ 4123 w 10000"/>
                <a:gd name="connsiteY13" fmla="*/ 6334 h 10000"/>
                <a:gd name="connsiteX14" fmla="*/ 1727 w 10000"/>
                <a:gd name="connsiteY14" fmla="*/ 7741 h 10000"/>
                <a:gd name="connsiteX15" fmla="*/ 0 w 10000"/>
                <a:gd name="connsiteY15" fmla="*/ 9900 h 10000"/>
                <a:gd name="connsiteX16" fmla="*/ 2743 w 10000"/>
                <a:gd name="connsiteY16" fmla="*/ 10000 h 10000"/>
                <a:gd name="connsiteX17" fmla="*/ 5105 w 10000"/>
                <a:gd name="connsiteY17" fmla="*/ 6056 h 10000"/>
                <a:gd name="connsiteX18" fmla="*/ 5544 w 10000"/>
                <a:gd name="connsiteY18" fmla="*/ 4970 h 10000"/>
                <a:gd name="connsiteX19" fmla="*/ 6448 w 10000"/>
                <a:gd name="connsiteY19" fmla="*/ 4583 h 10000"/>
                <a:gd name="connsiteX20" fmla="*/ 6506 w 10000"/>
                <a:gd name="connsiteY20" fmla="*/ 4548 h 10000"/>
                <a:gd name="connsiteX21" fmla="*/ 7165 w 10000"/>
                <a:gd name="connsiteY21" fmla="*/ 3232 h 10000"/>
                <a:gd name="connsiteX22" fmla="*/ 8212 w 10000"/>
                <a:gd name="connsiteY22" fmla="*/ 2715 h 10000"/>
                <a:gd name="connsiteX23" fmla="*/ 8249 w 10000"/>
                <a:gd name="connsiteY23" fmla="*/ 2711 h 10000"/>
                <a:gd name="connsiteX0-1" fmla="*/ 8249 w 10000"/>
                <a:gd name="connsiteY0-2" fmla="*/ 2711 h 10000"/>
                <a:gd name="connsiteX1-3" fmla="*/ 8817 w 10000"/>
                <a:gd name="connsiteY1-4" fmla="*/ 1481 h 10000"/>
                <a:gd name="connsiteX2-5" fmla="*/ 10000 w 10000"/>
                <a:gd name="connsiteY2-6" fmla="*/ 830 h 10000"/>
                <a:gd name="connsiteX3-7" fmla="*/ 9494 w 10000"/>
                <a:gd name="connsiteY3-8" fmla="*/ 0 h 10000"/>
                <a:gd name="connsiteX4-9" fmla="*/ 9477 w 10000"/>
                <a:gd name="connsiteY4-10" fmla="*/ 39 h 10000"/>
                <a:gd name="connsiteX5-11" fmla="*/ 8477 w 10000"/>
                <a:gd name="connsiteY5-12" fmla="*/ 647 h 10000"/>
                <a:gd name="connsiteX6-13" fmla="*/ 7978 w 10000"/>
                <a:gd name="connsiteY6-14" fmla="*/ 1629 h 10000"/>
                <a:gd name="connsiteX7-15" fmla="*/ 7978 w 10000"/>
                <a:gd name="connsiteY7-16" fmla="*/ 1625 h 10000"/>
                <a:gd name="connsiteX8-17" fmla="*/ 7920 w 10000"/>
                <a:gd name="connsiteY8-18" fmla="*/ 1738 h 10000"/>
                <a:gd name="connsiteX9-19" fmla="*/ 7964 w 10000"/>
                <a:gd name="connsiteY9-20" fmla="*/ 1646 h 10000"/>
                <a:gd name="connsiteX10-21" fmla="*/ 7043 w 10000"/>
                <a:gd name="connsiteY10-22" fmla="*/ 2163 h 10000"/>
                <a:gd name="connsiteX11-23" fmla="*/ 6455 w 10000"/>
                <a:gd name="connsiteY11-24" fmla="*/ 3262 h 10000"/>
                <a:gd name="connsiteX12-25" fmla="*/ 5632 w 10000"/>
                <a:gd name="connsiteY12-26" fmla="*/ 3684 h 10000"/>
                <a:gd name="connsiteX13-27" fmla="*/ 4123 w 10000"/>
                <a:gd name="connsiteY13-28" fmla="*/ 6334 h 10000"/>
                <a:gd name="connsiteX14-29" fmla="*/ 1727 w 10000"/>
                <a:gd name="connsiteY14-30" fmla="*/ 7741 h 10000"/>
                <a:gd name="connsiteX15-31" fmla="*/ 0 w 10000"/>
                <a:gd name="connsiteY15-32" fmla="*/ 9900 h 10000"/>
                <a:gd name="connsiteX16-33" fmla="*/ 2743 w 10000"/>
                <a:gd name="connsiteY16-34" fmla="*/ 10000 h 10000"/>
                <a:gd name="connsiteX17-35" fmla="*/ 5105 w 10000"/>
                <a:gd name="connsiteY17-36" fmla="*/ 6056 h 10000"/>
                <a:gd name="connsiteX18-37" fmla="*/ 5544 w 10000"/>
                <a:gd name="connsiteY18-38" fmla="*/ 4970 h 10000"/>
                <a:gd name="connsiteX19-39" fmla="*/ 6448 w 10000"/>
                <a:gd name="connsiteY19-40" fmla="*/ 4583 h 10000"/>
                <a:gd name="connsiteX20-41" fmla="*/ 6506 w 10000"/>
                <a:gd name="connsiteY20-42" fmla="*/ 4548 h 10000"/>
                <a:gd name="connsiteX21-43" fmla="*/ 7165 w 10000"/>
                <a:gd name="connsiteY21-44" fmla="*/ 3232 h 10000"/>
                <a:gd name="connsiteX22-45" fmla="*/ 8212 w 10000"/>
                <a:gd name="connsiteY22-46" fmla="*/ 2715 h 10000"/>
                <a:gd name="connsiteX23-47" fmla="*/ 8249 w 10000"/>
                <a:gd name="connsiteY23-48" fmla="*/ 2711 h 10000"/>
                <a:gd name="connsiteX0-49" fmla="*/ 8249 w 10000"/>
                <a:gd name="connsiteY0-50" fmla="*/ 2711 h 10000"/>
                <a:gd name="connsiteX1-51" fmla="*/ 8817 w 10000"/>
                <a:gd name="connsiteY1-52" fmla="*/ 1481 h 10000"/>
                <a:gd name="connsiteX2-53" fmla="*/ 10000 w 10000"/>
                <a:gd name="connsiteY2-54" fmla="*/ 830 h 10000"/>
                <a:gd name="connsiteX3-55" fmla="*/ 9494 w 10000"/>
                <a:gd name="connsiteY3-56" fmla="*/ 0 h 10000"/>
                <a:gd name="connsiteX4-57" fmla="*/ 9477 w 10000"/>
                <a:gd name="connsiteY4-58" fmla="*/ 39 h 10000"/>
                <a:gd name="connsiteX5-59" fmla="*/ 8477 w 10000"/>
                <a:gd name="connsiteY5-60" fmla="*/ 647 h 10000"/>
                <a:gd name="connsiteX6-61" fmla="*/ 7978 w 10000"/>
                <a:gd name="connsiteY6-62" fmla="*/ 1629 h 10000"/>
                <a:gd name="connsiteX7-63" fmla="*/ 7978 w 10000"/>
                <a:gd name="connsiteY7-64" fmla="*/ 1625 h 10000"/>
                <a:gd name="connsiteX8-65" fmla="*/ 7920 w 10000"/>
                <a:gd name="connsiteY8-66" fmla="*/ 1738 h 10000"/>
                <a:gd name="connsiteX9-67" fmla="*/ 7964 w 10000"/>
                <a:gd name="connsiteY9-68" fmla="*/ 1646 h 10000"/>
                <a:gd name="connsiteX10-69" fmla="*/ 7043 w 10000"/>
                <a:gd name="connsiteY10-70" fmla="*/ 2163 h 10000"/>
                <a:gd name="connsiteX11-71" fmla="*/ 6455 w 10000"/>
                <a:gd name="connsiteY11-72" fmla="*/ 3262 h 10000"/>
                <a:gd name="connsiteX12-73" fmla="*/ 5632 w 10000"/>
                <a:gd name="connsiteY12-74" fmla="*/ 3684 h 10000"/>
                <a:gd name="connsiteX13-75" fmla="*/ 4123 w 10000"/>
                <a:gd name="connsiteY13-76" fmla="*/ 6334 h 10000"/>
                <a:gd name="connsiteX14-77" fmla="*/ 1727 w 10000"/>
                <a:gd name="connsiteY14-78" fmla="*/ 7741 h 10000"/>
                <a:gd name="connsiteX15-79" fmla="*/ 0 w 10000"/>
                <a:gd name="connsiteY15-80" fmla="*/ 9900 h 10000"/>
                <a:gd name="connsiteX16-81" fmla="*/ 2743 w 10000"/>
                <a:gd name="connsiteY16-82" fmla="*/ 10000 h 10000"/>
                <a:gd name="connsiteX17-83" fmla="*/ 5105 w 10000"/>
                <a:gd name="connsiteY17-84" fmla="*/ 6056 h 10000"/>
                <a:gd name="connsiteX18-85" fmla="*/ 5544 w 10000"/>
                <a:gd name="connsiteY18-86" fmla="*/ 4970 h 10000"/>
                <a:gd name="connsiteX19-87" fmla="*/ 6448 w 10000"/>
                <a:gd name="connsiteY19-88" fmla="*/ 4583 h 10000"/>
                <a:gd name="connsiteX20-89" fmla="*/ 6506 w 10000"/>
                <a:gd name="connsiteY20-90" fmla="*/ 4548 h 10000"/>
                <a:gd name="connsiteX21-91" fmla="*/ 7165 w 10000"/>
                <a:gd name="connsiteY21-92" fmla="*/ 3232 h 10000"/>
                <a:gd name="connsiteX22-93" fmla="*/ 8212 w 10000"/>
                <a:gd name="connsiteY22-94" fmla="*/ 2715 h 10000"/>
                <a:gd name="connsiteX23-95" fmla="*/ 8249 w 10000"/>
                <a:gd name="connsiteY23-96" fmla="*/ 2711 h 10000"/>
                <a:gd name="connsiteX0-97" fmla="*/ 8224 w 10000"/>
                <a:gd name="connsiteY0-98" fmla="*/ 2906 h 10000"/>
                <a:gd name="connsiteX1-99" fmla="*/ 8817 w 10000"/>
                <a:gd name="connsiteY1-100" fmla="*/ 1481 h 10000"/>
                <a:gd name="connsiteX2-101" fmla="*/ 10000 w 10000"/>
                <a:gd name="connsiteY2-102" fmla="*/ 830 h 10000"/>
                <a:gd name="connsiteX3-103" fmla="*/ 9494 w 10000"/>
                <a:gd name="connsiteY3-104" fmla="*/ 0 h 10000"/>
                <a:gd name="connsiteX4-105" fmla="*/ 9477 w 10000"/>
                <a:gd name="connsiteY4-106" fmla="*/ 39 h 10000"/>
                <a:gd name="connsiteX5-107" fmla="*/ 8477 w 10000"/>
                <a:gd name="connsiteY5-108" fmla="*/ 647 h 10000"/>
                <a:gd name="connsiteX6-109" fmla="*/ 7978 w 10000"/>
                <a:gd name="connsiteY6-110" fmla="*/ 1629 h 10000"/>
                <a:gd name="connsiteX7-111" fmla="*/ 7978 w 10000"/>
                <a:gd name="connsiteY7-112" fmla="*/ 1625 h 10000"/>
                <a:gd name="connsiteX8-113" fmla="*/ 7920 w 10000"/>
                <a:gd name="connsiteY8-114" fmla="*/ 1738 h 10000"/>
                <a:gd name="connsiteX9-115" fmla="*/ 7964 w 10000"/>
                <a:gd name="connsiteY9-116" fmla="*/ 1646 h 10000"/>
                <a:gd name="connsiteX10-117" fmla="*/ 7043 w 10000"/>
                <a:gd name="connsiteY10-118" fmla="*/ 2163 h 10000"/>
                <a:gd name="connsiteX11-119" fmla="*/ 6455 w 10000"/>
                <a:gd name="connsiteY11-120" fmla="*/ 3262 h 10000"/>
                <a:gd name="connsiteX12-121" fmla="*/ 5632 w 10000"/>
                <a:gd name="connsiteY12-122" fmla="*/ 3684 h 10000"/>
                <a:gd name="connsiteX13-123" fmla="*/ 4123 w 10000"/>
                <a:gd name="connsiteY13-124" fmla="*/ 6334 h 10000"/>
                <a:gd name="connsiteX14-125" fmla="*/ 1727 w 10000"/>
                <a:gd name="connsiteY14-126" fmla="*/ 7741 h 10000"/>
                <a:gd name="connsiteX15-127" fmla="*/ 0 w 10000"/>
                <a:gd name="connsiteY15-128" fmla="*/ 9900 h 10000"/>
                <a:gd name="connsiteX16-129" fmla="*/ 2743 w 10000"/>
                <a:gd name="connsiteY16-130" fmla="*/ 10000 h 10000"/>
                <a:gd name="connsiteX17-131" fmla="*/ 5105 w 10000"/>
                <a:gd name="connsiteY17-132" fmla="*/ 6056 h 10000"/>
                <a:gd name="connsiteX18-133" fmla="*/ 5544 w 10000"/>
                <a:gd name="connsiteY18-134" fmla="*/ 4970 h 10000"/>
                <a:gd name="connsiteX19-135" fmla="*/ 6448 w 10000"/>
                <a:gd name="connsiteY19-136" fmla="*/ 4583 h 10000"/>
                <a:gd name="connsiteX20-137" fmla="*/ 6506 w 10000"/>
                <a:gd name="connsiteY20-138" fmla="*/ 4548 h 10000"/>
                <a:gd name="connsiteX21-139" fmla="*/ 7165 w 10000"/>
                <a:gd name="connsiteY21-140" fmla="*/ 3232 h 10000"/>
                <a:gd name="connsiteX22-141" fmla="*/ 8212 w 10000"/>
                <a:gd name="connsiteY22-142" fmla="*/ 2715 h 10000"/>
                <a:gd name="connsiteX23-143" fmla="*/ 8224 w 10000"/>
                <a:gd name="connsiteY23-144" fmla="*/ 2906 h 10000"/>
                <a:gd name="connsiteX0-145" fmla="*/ 8224 w 10000"/>
                <a:gd name="connsiteY0-146" fmla="*/ 2906 h 10000"/>
                <a:gd name="connsiteX1-147" fmla="*/ 8817 w 10000"/>
                <a:gd name="connsiteY1-148" fmla="*/ 1481 h 10000"/>
                <a:gd name="connsiteX2-149" fmla="*/ 10000 w 10000"/>
                <a:gd name="connsiteY2-150" fmla="*/ 830 h 10000"/>
                <a:gd name="connsiteX3-151" fmla="*/ 9494 w 10000"/>
                <a:gd name="connsiteY3-152" fmla="*/ 0 h 10000"/>
                <a:gd name="connsiteX4-153" fmla="*/ 9477 w 10000"/>
                <a:gd name="connsiteY4-154" fmla="*/ 39 h 10000"/>
                <a:gd name="connsiteX5-155" fmla="*/ 8477 w 10000"/>
                <a:gd name="connsiteY5-156" fmla="*/ 647 h 10000"/>
                <a:gd name="connsiteX6-157" fmla="*/ 7978 w 10000"/>
                <a:gd name="connsiteY6-158" fmla="*/ 1629 h 10000"/>
                <a:gd name="connsiteX7-159" fmla="*/ 7978 w 10000"/>
                <a:gd name="connsiteY7-160" fmla="*/ 1625 h 10000"/>
                <a:gd name="connsiteX8-161" fmla="*/ 7920 w 10000"/>
                <a:gd name="connsiteY8-162" fmla="*/ 1738 h 10000"/>
                <a:gd name="connsiteX9-163" fmla="*/ 7964 w 10000"/>
                <a:gd name="connsiteY9-164" fmla="*/ 1646 h 10000"/>
                <a:gd name="connsiteX10-165" fmla="*/ 7043 w 10000"/>
                <a:gd name="connsiteY10-166" fmla="*/ 2163 h 10000"/>
                <a:gd name="connsiteX11-167" fmla="*/ 6455 w 10000"/>
                <a:gd name="connsiteY11-168" fmla="*/ 3262 h 10000"/>
                <a:gd name="connsiteX12-169" fmla="*/ 5632 w 10000"/>
                <a:gd name="connsiteY12-170" fmla="*/ 3684 h 10000"/>
                <a:gd name="connsiteX13-171" fmla="*/ 4123 w 10000"/>
                <a:gd name="connsiteY13-172" fmla="*/ 6334 h 10000"/>
                <a:gd name="connsiteX14-173" fmla="*/ 1727 w 10000"/>
                <a:gd name="connsiteY14-174" fmla="*/ 7741 h 10000"/>
                <a:gd name="connsiteX15-175" fmla="*/ 0 w 10000"/>
                <a:gd name="connsiteY15-176" fmla="*/ 9900 h 10000"/>
                <a:gd name="connsiteX16-177" fmla="*/ 2743 w 10000"/>
                <a:gd name="connsiteY16-178" fmla="*/ 10000 h 10000"/>
                <a:gd name="connsiteX17-179" fmla="*/ 5105 w 10000"/>
                <a:gd name="connsiteY17-180" fmla="*/ 6056 h 10000"/>
                <a:gd name="connsiteX18-181" fmla="*/ 5544 w 10000"/>
                <a:gd name="connsiteY18-182" fmla="*/ 4970 h 10000"/>
                <a:gd name="connsiteX19-183" fmla="*/ 6448 w 10000"/>
                <a:gd name="connsiteY19-184" fmla="*/ 4583 h 10000"/>
                <a:gd name="connsiteX20-185" fmla="*/ 6506 w 10000"/>
                <a:gd name="connsiteY20-186" fmla="*/ 4548 h 10000"/>
                <a:gd name="connsiteX21-187" fmla="*/ 7165 w 10000"/>
                <a:gd name="connsiteY21-188" fmla="*/ 3232 h 10000"/>
                <a:gd name="connsiteX22-189" fmla="*/ 8100 w 10000"/>
                <a:gd name="connsiteY22-190" fmla="*/ 2950 h 10000"/>
                <a:gd name="connsiteX23-191" fmla="*/ 8224 w 10000"/>
                <a:gd name="connsiteY23-192" fmla="*/ 2906 h 10000"/>
                <a:gd name="connsiteX0-193" fmla="*/ 8173 w 10000"/>
                <a:gd name="connsiteY0-194" fmla="*/ 2906 h 10000"/>
                <a:gd name="connsiteX1-195" fmla="*/ 8817 w 10000"/>
                <a:gd name="connsiteY1-196" fmla="*/ 1481 h 10000"/>
                <a:gd name="connsiteX2-197" fmla="*/ 10000 w 10000"/>
                <a:gd name="connsiteY2-198" fmla="*/ 830 h 10000"/>
                <a:gd name="connsiteX3-199" fmla="*/ 9494 w 10000"/>
                <a:gd name="connsiteY3-200" fmla="*/ 0 h 10000"/>
                <a:gd name="connsiteX4-201" fmla="*/ 9477 w 10000"/>
                <a:gd name="connsiteY4-202" fmla="*/ 39 h 10000"/>
                <a:gd name="connsiteX5-203" fmla="*/ 8477 w 10000"/>
                <a:gd name="connsiteY5-204" fmla="*/ 647 h 10000"/>
                <a:gd name="connsiteX6-205" fmla="*/ 7978 w 10000"/>
                <a:gd name="connsiteY6-206" fmla="*/ 1629 h 10000"/>
                <a:gd name="connsiteX7-207" fmla="*/ 7978 w 10000"/>
                <a:gd name="connsiteY7-208" fmla="*/ 1625 h 10000"/>
                <a:gd name="connsiteX8-209" fmla="*/ 7920 w 10000"/>
                <a:gd name="connsiteY8-210" fmla="*/ 1738 h 10000"/>
                <a:gd name="connsiteX9-211" fmla="*/ 7964 w 10000"/>
                <a:gd name="connsiteY9-212" fmla="*/ 1646 h 10000"/>
                <a:gd name="connsiteX10-213" fmla="*/ 7043 w 10000"/>
                <a:gd name="connsiteY10-214" fmla="*/ 2163 h 10000"/>
                <a:gd name="connsiteX11-215" fmla="*/ 6455 w 10000"/>
                <a:gd name="connsiteY11-216" fmla="*/ 3262 h 10000"/>
                <a:gd name="connsiteX12-217" fmla="*/ 5632 w 10000"/>
                <a:gd name="connsiteY12-218" fmla="*/ 3684 h 10000"/>
                <a:gd name="connsiteX13-219" fmla="*/ 4123 w 10000"/>
                <a:gd name="connsiteY13-220" fmla="*/ 6334 h 10000"/>
                <a:gd name="connsiteX14-221" fmla="*/ 1727 w 10000"/>
                <a:gd name="connsiteY14-222" fmla="*/ 7741 h 10000"/>
                <a:gd name="connsiteX15-223" fmla="*/ 0 w 10000"/>
                <a:gd name="connsiteY15-224" fmla="*/ 9900 h 10000"/>
                <a:gd name="connsiteX16-225" fmla="*/ 2743 w 10000"/>
                <a:gd name="connsiteY16-226" fmla="*/ 10000 h 10000"/>
                <a:gd name="connsiteX17-227" fmla="*/ 5105 w 10000"/>
                <a:gd name="connsiteY17-228" fmla="*/ 6056 h 10000"/>
                <a:gd name="connsiteX18-229" fmla="*/ 5544 w 10000"/>
                <a:gd name="connsiteY18-230" fmla="*/ 4970 h 10000"/>
                <a:gd name="connsiteX19-231" fmla="*/ 6448 w 10000"/>
                <a:gd name="connsiteY19-232" fmla="*/ 4583 h 10000"/>
                <a:gd name="connsiteX20-233" fmla="*/ 6506 w 10000"/>
                <a:gd name="connsiteY20-234" fmla="*/ 4548 h 10000"/>
                <a:gd name="connsiteX21-235" fmla="*/ 7165 w 10000"/>
                <a:gd name="connsiteY21-236" fmla="*/ 3232 h 10000"/>
                <a:gd name="connsiteX22-237" fmla="*/ 8100 w 10000"/>
                <a:gd name="connsiteY22-238" fmla="*/ 2950 h 10000"/>
                <a:gd name="connsiteX23-239" fmla="*/ 8173 w 10000"/>
                <a:gd name="connsiteY23-240" fmla="*/ 2906 h 10000"/>
                <a:gd name="connsiteX0-241" fmla="*/ 8173 w 10000"/>
                <a:gd name="connsiteY0-242" fmla="*/ 2906 h 10000"/>
                <a:gd name="connsiteX1-243" fmla="*/ 8817 w 10000"/>
                <a:gd name="connsiteY1-244" fmla="*/ 1481 h 10000"/>
                <a:gd name="connsiteX2-245" fmla="*/ 10000 w 10000"/>
                <a:gd name="connsiteY2-246" fmla="*/ 830 h 10000"/>
                <a:gd name="connsiteX3-247" fmla="*/ 9494 w 10000"/>
                <a:gd name="connsiteY3-248" fmla="*/ 0 h 10000"/>
                <a:gd name="connsiteX4-249" fmla="*/ 9477 w 10000"/>
                <a:gd name="connsiteY4-250" fmla="*/ 39 h 10000"/>
                <a:gd name="connsiteX5-251" fmla="*/ 8477 w 10000"/>
                <a:gd name="connsiteY5-252" fmla="*/ 647 h 10000"/>
                <a:gd name="connsiteX6-253" fmla="*/ 7978 w 10000"/>
                <a:gd name="connsiteY6-254" fmla="*/ 1629 h 10000"/>
                <a:gd name="connsiteX7-255" fmla="*/ 7978 w 10000"/>
                <a:gd name="connsiteY7-256" fmla="*/ 1625 h 10000"/>
                <a:gd name="connsiteX8-257" fmla="*/ 7920 w 10000"/>
                <a:gd name="connsiteY8-258" fmla="*/ 1738 h 10000"/>
                <a:gd name="connsiteX9-259" fmla="*/ 7964 w 10000"/>
                <a:gd name="connsiteY9-260" fmla="*/ 1646 h 10000"/>
                <a:gd name="connsiteX10-261" fmla="*/ 7043 w 10000"/>
                <a:gd name="connsiteY10-262" fmla="*/ 2163 h 10000"/>
                <a:gd name="connsiteX11-263" fmla="*/ 6455 w 10000"/>
                <a:gd name="connsiteY11-264" fmla="*/ 3262 h 10000"/>
                <a:gd name="connsiteX12-265" fmla="*/ 5632 w 10000"/>
                <a:gd name="connsiteY12-266" fmla="*/ 3684 h 10000"/>
                <a:gd name="connsiteX13-267" fmla="*/ 4123 w 10000"/>
                <a:gd name="connsiteY13-268" fmla="*/ 6334 h 10000"/>
                <a:gd name="connsiteX14-269" fmla="*/ 1727 w 10000"/>
                <a:gd name="connsiteY14-270" fmla="*/ 7741 h 10000"/>
                <a:gd name="connsiteX15-271" fmla="*/ 0 w 10000"/>
                <a:gd name="connsiteY15-272" fmla="*/ 9900 h 10000"/>
                <a:gd name="connsiteX16-273" fmla="*/ 2743 w 10000"/>
                <a:gd name="connsiteY16-274" fmla="*/ 10000 h 10000"/>
                <a:gd name="connsiteX17-275" fmla="*/ 5105 w 10000"/>
                <a:gd name="connsiteY17-276" fmla="*/ 6056 h 10000"/>
                <a:gd name="connsiteX18-277" fmla="*/ 5544 w 10000"/>
                <a:gd name="connsiteY18-278" fmla="*/ 4970 h 10000"/>
                <a:gd name="connsiteX19-279" fmla="*/ 6448 w 10000"/>
                <a:gd name="connsiteY19-280" fmla="*/ 4583 h 10000"/>
                <a:gd name="connsiteX20-281" fmla="*/ 6506 w 10000"/>
                <a:gd name="connsiteY20-282" fmla="*/ 4548 h 10000"/>
                <a:gd name="connsiteX21-283" fmla="*/ 7165 w 10000"/>
                <a:gd name="connsiteY21-284" fmla="*/ 3232 h 10000"/>
                <a:gd name="connsiteX22-285" fmla="*/ 8173 w 10000"/>
                <a:gd name="connsiteY22-286" fmla="*/ 2906 h 10000"/>
                <a:gd name="connsiteX0-287" fmla="*/ 8158 w 10000"/>
                <a:gd name="connsiteY0-288" fmla="*/ 2913 h 10000"/>
                <a:gd name="connsiteX1-289" fmla="*/ 8817 w 10000"/>
                <a:gd name="connsiteY1-290" fmla="*/ 1481 h 10000"/>
                <a:gd name="connsiteX2-291" fmla="*/ 10000 w 10000"/>
                <a:gd name="connsiteY2-292" fmla="*/ 830 h 10000"/>
                <a:gd name="connsiteX3-293" fmla="*/ 9494 w 10000"/>
                <a:gd name="connsiteY3-294" fmla="*/ 0 h 10000"/>
                <a:gd name="connsiteX4-295" fmla="*/ 9477 w 10000"/>
                <a:gd name="connsiteY4-296" fmla="*/ 39 h 10000"/>
                <a:gd name="connsiteX5-297" fmla="*/ 8477 w 10000"/>
                <a:gd name="connsiteY5-298" fmla="*/ 647 h 10000"/>
                <a:gd name="connsiteX6-299" fmla="*/ 7978 w 10000"/>
                <a:gd name="connsiteY6-300" fmla="*/ 1629 h 10000"/>
                <a:gd name="connsiteX7-301" fmla="*/ 7978 w 10000"/>
                <a:gd name="connsiteY7-302" fmla="*/ 1625 h 10000"/>
                <a:gd name="connsiteX8-303" fmla="*/ 7920 w 10000"/>
                <a:gd name="connsiteY8-304" fmla="*/ 1738 h 10000"/>
                <a:gd name="connsiteX9-305" fmla="*/ 7964 w 10000"/>
                <a:gd name="connsiteY9-306" fmla="*/ 1646 h 10000"/>
                <a:gd name="connsiteX10-307" fmla="*/ 7043 w 10000"/>
                <a:gd name="connsiteY10-308" fmla="*/ 2163 h 10000"/>
                <a:gd name="connsiteX11-309" fmla="*/ 6455 w 10000"/>
                <a:gd name="connsiteY11-310" fmla="*/ 3262 h 10000"/>
                <a:gd name="connsiteX12-311" fmla="*/ 5632 w 10000"/>
                <a:gd name="connsiteY12-312" fmla="*/ 3684 h 10000"/>
                <a:gd name="connsiteX13-313" fmla="*/ 4123 w 10000"/>
                <a:gd name="connsiteY13-314" fmla="*/ 6334 h 10000"/>
                <a:gd name="connsiteX14-315" fmla="*/ 1727 w 10000"/>
                <a:gd name="connsiteY14-316" fmla="*/ 7741 h 10000"/>
                <a:gd name="connsiteX15-317" fmla="*/ 0 w 10000"/>
                <a:gd name="connsiteY15-318" fmla="*/ 9900 h 10000"/>
                <a:gd name="connsiteX16-319" fmla="*/ 2743 w 10000"/>
                <a:gd name="connsiteY16-320" fmla="*/ 10000 h 10000"/>
                <a:gd name="connsiteX17-321" fmla="*/ 5105 w 10000"/>
                <a:gd name="connsiteY17-322" fmla="*/ 6056 h 10000"/>
                <a:gd name="connsiteX18-323" fmla="*/ 5544 w 10000"/>
                <a:gd name="connsiteY18-324" fmla="*/ 4970 h 10000"/>
                <a:gd name="connsiteX19-325" fmla="*/ 6448 w 10000"/>
                <a:gd name="connsiteY19-326" fmla="*/ 4583 h 10000"/>
                <a:gd name="connsiteX20-327" fmla="*/ 6506 w 10000"/>
                <a:gd name="connsiteY20-328" fmla="*/ 4548 h 10000"/>
                <a:gd name="connsiteX21-329" fmla="*/ 7165 w 10000"/>
                <a:gd name="connsiteY21-330" fmla="*/ 3232 h 10000"/>
                <a:gd name="connsiteX22-331" fmla="*/ 8158 w 10000"/>
                <a:gd name="connsiteY22-332" fmla="*/ 2913 h 10000"/>
                <a:gd name="connsiteX0-333" fmla="*/ 8158 w 9842"/>
                <a:gd name="connsiteY0-334" fmla="*/ 2913 h 10000"/>
                <a:gd name="connsiteX1-335" fmla="*/ 8817 w 9842"/>
                <a:gd name="connsiteY1-336" fmla="*/ 1481 h 10000"/>
                <a:gd name="connsiteX2-337" fmla="*/ 9842 w 9842"/>
                <a:gd name="connsiteY2-338" fmla="*/ 726 h 10000"/>
                <a:gd name="connsiteX3-339" fmla="*/ 9494 w 9842"/>
                <a:gd name="connsiteY3-340" fmla="*/ 0 h 10000"/>
                <a:gd name="connsiteX4-341" fmla="*/ 9477 w 9842"/>
                <a:gd name="connsiteY4-342" fmla="*/ 39 h 10000"/>
                <a:gd name="connsiteX5-343" fmla="*/ 8477 w 9842"/>
                <a:gd name="connsiteY5-344" fmla="*/ 647 h 10000"/>
                <a:gd name="connsiteX6-345" fmla="*/ 7978 w 9842"/>
                <a:gd name="connsiteY6-346" fmla="*/ 1629 h 10000"/>
                <a:gd name="connsiteX7-347" fmla="*/ 7978 w 9842"/>
                <a:gd name="connsiteY7-348" fmla="*/ 1625 h 10000"/>
                <a:gd name="connsiteX8-349" fmla="*/ 7920 w 9842"/>
                <a:gd name="connsiteY8-350" fmla="*/ 1738 h 10000"/>
                <a:gd name="connsiteX9-351" fmla="*/ 7964 w 9842"/>
                <a:gd name="connsiteY9-352" fmla="*/ 1646 h 10000"/>
                <a:gd name="connsiteX10-353" fmla="*/ 7043 w 9842"/>
                <a:gd name="connsiteY10-354" fmla="*/ 2163 h 10000"/>
                <a:gd name="connsiteX11-355" fmla="*/ 6455 w 9842"/>
                <a:gd name="connsiteY11-356" fmla="*/ 3262 h 10000"/>
                <a:gd name="connsiteX12-357" fmla="*/ 5632 w 9842"/>
                <a:gd name="connsiteY12-358" fmla="*/ 3684 h 10000"/>
                <a:gd name="connsiteX13-359" fmla="*/ 4123 w 9842"/>
                <a:gd name="connsiteY13-360" fmla="*/ 6334 h 10000"/>
                <a:gd name="connsiteX14-361" fmla="*/ 1727 w 9842"/>
                <a:gd name="connsiteY14-362" fmla="*/ 7741 h 10000"/>
                <a:gd name="connsiteX15-363" fmla="*/ 0 w 9842"/>
                <a:gd name="connsiteY15-364" fmla="*/ 9900 h 10000"/>
                <a:gd name="connsiteX16-365" fmla="*/ 2743 w 9842"/>
                <a:gd name="connsiteY16-366" fmla="*/ 10000 h 10000"/>
                <a:gd name="connsiteX17-367" fmla="*/ 5105 w 9842"/>
                <a:gd name="connsiteY17-368" fmla="*/ 6056 h 10000"/>
                <a:gd name="connsiteX18-369" fmla="*/ 5544 w 9842"/>
                <a:gd name="connsiteY18-370" fmla="*/ 4970 h 10000"/>
                <a:gd name="connsiteX19-371" fmla="*/ 6448 w 9842"/>
                <a:gd name="connsiteY19-372" fmla="*/ 4583 h 10000"/>
                <a:gd name="connsiteX20-373" fmla="*/ 6506 w 9842"/>
                <a:gd name="connsiteY20-374" fmla="*/ 4548 h 10000"/>
                <a:gd name="connsiteX21-375" fmla="*/ 7165 w 9842"/>
                <a:gd name="connsiteY21-376" fmla="*/ 3232 h 10000"/>
                <a:gd name="connsiteX22-377" fmla="*/ 8158 w 9842"/>
                <a:gd name="connsiteY22-378" fmla="*/ 2913 h 10000"/>
                <a:gd name="connsiteX0-379" fmla="*/ 8289 w 10000"/>
                <a:gd name="connsiteY0-380" fmla="*/ 2913 h 10000"/>
                <a:gd name="connsiteX1-381" fmla="*/ 9093 w 10000"/>
                <a:gd name="connsiteY1-382" fmla="*/ 1150 h 10000"/>
                <a:gd name="connsiteX2-383" fmla="*/ 10000 w 10000"/>
                <a:gd name="connsiteY2-384" fmla="*/ 726 h 10000"/>
                <a:gd name="connsiteX3-385" fmla="*/ 9646 w 10000"/>
                <a:gd name="connsiteY3-386" fmla="*/ 0 h 10000"/>
                <a:gd name="connsiteX4-387" fmla="*/ 9629 w 10000"/>
                <a:gd name="connsiteY4-388" fmla="*/ 39 h 10000"/>
                <a:gd name="connsiteX5-389" fmla="*/ 8613 w 10000"/>
                <a:gd name="connsiteY5-390" fmla="*/ 647 h 10000"/>
                <a:gd name="connsiteX6-391" fmla="*/ 8106 w 10000"/>
                <a:gd name="connsiteY6-392" fmla="*/ 1629 h 10000"/>
                <a:gd name="connsiteX7-393" fmla="*/ 8106 w 10000"/>
                <a:gd name="connsiteY7-394" fmla="*/ 1625 h 10000"/>
                <a:gd name="connsiteX8-395" fmla="*/ 8047 w 10000"/>
                <a:gd name="connsiteY8-396" fmla="*/ 1738 h 10000"/>
                <a:gd name="connsiteX9-397" fmla="*/ 8092 w 10000"/>
                <a:gd name="connsiteY9-398" fmla="*/ 1646 h 10000"/>
                <a:gd name="connsiteX10-399" fmla="*/ 7156 w 10000"/>
                <a:gd name="connsiteY10-400" fmla="*/ 2163 h 10000"/>
                <a:gd name="connsiteX11-401" fmla="*/ 6559 w 10000"/>
                <a:gd name="connsiteY11-402" fmla="*/ 3262 h 10000"/>
                <a:gd name="connsiteX12-403" fmla="*/ 5722 w 10000"/>
                <a:gd name="connsiteY12-404" fmla="*/ 3684 h 10000"/>
                <a:gd name="connsiteX13-405" fmla="*/ 4189 w 10000"/>
                <a:gd name="connsiteY13-406" fmla="*/ 6334 h 10000"/>
                <a:gd name="connsiteX14-407" fmla="*/ 1755 w 10000"/>
                <a:gd name="connsiteY14-408" fmla="*/ 7741 h 10000"/>
                <a:gd name="connsiteX15-409" fmla="*/ 0 w 10000"/>
                <a:gd name="connsiteY15-410" fmla="*/ 9900 h 10000"/>
                <a:gd name="connsiteX16-411" fmla="*/ 2787 w 10000"/>
                <a:gd name="connsiteY16-412" fmla="*/ 10000 h 10000"/>
                <a:gd name="connsiteX17-413" fmla="*/ 5187 w 10000"/>
                <a:gd name="connsiteY17-414" fmla="*/ 6056 h 10000"/>
                <a:gd name="connsiteX18-415" fmla="*/ 5633 w 10000"/>
                <a:gd name="connsiteY18-416" fmla="*/ 4970 h 10000"/>
                <a:gd name="connsiteX19-417" fmla="*/ 6552 w 10000"/>
                <a:gd name="connsiteY19-418" fmla="*/ 4583 h 10000"/>
                <a:gd name="connsiteX20-419" fmla="*/ 6610 w 10000"/>
                <a:gd name="connsiteY20-420" fmla="*/ 4548 h 10000"/>
                <a:gd name="connsiteX21-421" fmla="*/ 7280 w 10000"/>
                <a:gd name="connsiteY21-422" fmla="*/ 3232 h 10000"/>
                <a:gd name="connsiteX22-423" fmla="*/ 8289 w 10000"/>
                <a:gd name="connsiteY22-424" fmla="*/ 2913 h 10000"/>
                <a:gd name="connsiteX0-425" fmla="*/ 8289 w 10000"/>
                <a:gd name="connsiteY0-426" fmla="*/ 2913 h 10000"/>
                <a:gd name="connsiteX1-427" fmla="*/ 9339 w 10000"/>
                <a:gd name="connsiteY1-428" fmla="*/ 1150 h 10000"/>
                <a:gd name="connsiteX2-429" fmla="*/ 10000 w 10000"/>
                <a:gd name="connsiteY2-430" fmla="*/ 726 h 10000"/>
                <a:gd name="connsiteX3-431" fmla="*/ 9646 w 10000"/>
                <a:gd name="connsiteY3-432" fmla="*/ 0 h 10000"/>
                <a:gd name="connsiteX4-433" fmla="*/ 9629 w 10000"/>
                <a:gd name="connsiteY4-434" fmla="*/ 39 h 10000"/>
                <a:gd name="connsiteX5-435" fmla="*/ 8613 w 10000"/>
                <a:gd name="connsiteY5-436" fmla="*/ 647 h 10000"/>
                <a:gd name="connsiteX6-437" fmla="*/ 8106 w 10000"/>
                <a:gd name="connsiteY6-438" fmla="*/ 1629 h 10000"/>
                <a:gd name="connsiteX7-439" fmla="*/ 8106 w 10000"/>
                <a:gd name="connsiteY7-440" fmla="*/ 1625 h 10000"/>
                <a:gd name="connsiteX8-441" fmla="*/ 8047 w 10000"/>
                <a:gd name="connsiteY8-442" fmla="*/ 1738 h 10000"/>
                <a:gd name="connsiteX9-443" fmla="*/ 8092 w 10000"/>
                <a:gd name="connsiteY9-444" fmla="*/ 1646 h 10000"/>
                <a:gd name="connsiteX10-445" fmla="*/ 7156 w 10000"/>
                <a:gd name="connsiteY10-446" fmla="*/ 2163 h 10000"/>
                <a:gd name="connsiteX11-447" fmla="*/ 6559 w 10000"/>
                <a:gd name="connsiteY11-448" fmla="*/ 3262 h 10000"/>
                <a:gd name="connsiteX12-449" fmla="*/ 5722 w 10000"/>
                <a:gd name="connsiteY12-450" fmla="*/ 3684 h 10000"/>
                <a:gd name="connsiteX13-451" fmla="*/ 4189 w 10000"/>
                <a:gd name="connsiteY13-452" fmla="*/ 6334 h 10000"/>
                <a:gd name="connsiteX14-453" fmla="*/ 1755 w 10000"/>
                <a:gd name="connsiteY14-454" fmla="*/ 7741 h 10000"/>
                <a:gd name="connsiteX15-455" fmla="*/ 0 w 10000"/>
                <a:gd name="connsiteY15-456" fmla="*/ 9900 h 10000"/>
                <a:gd name="connsiteX16-457" fmla="*/ 2787 w 10000"/>
                <a:gd name="connsiteY16-458" fmla="*/ 10000 h 10000"/>
                <a:gd name="connsiteX17-459" fmla="*/ 5187 w 10000"/>
                <a:gd name="connsiteY17-460" fmla="*/ 6056 h 10000"/>
                <a:gd name="connsiteX18-461" fmla="*/ 5633 w 10000"/>
                <a:gd name="connsiteY18-462" fmla="*/ 4970 h 10000"/>
                <a:gd name="connsiteX19-463" fmla="*/ 6552 w 10000"/>
                <a:gd name="connsiteY19-464" fmla="*/ 4583 h 10000"/>
                <a:gd name="connsiteX20-465" fmla="*/ 6610 w 10000"/>
                <a:gd name="connsiteY20-466" fmla="*/ 4548 h 10000"/>
                <a:gd name="connsiteX21-467" fmla="*/ 7280 w 10000"/>
                <a:gd name="connsiteY21-468" fmla="*/ 3232 h 10000"/>
                <a:gd name="connsiteX22-469" fmla="*/ 8289 w 10000"/>
                <a:gd name="connsiteY22-470" fmla="*/ 2913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Lst>
              <a:rect l="l" t="t" r="r" b="b"/>
              <a:pathLst>
                <a:path w="10000" h="10000">
                  <a:moveTo>
                    <a:pt x="8289" y="2913"/>
                  </a:moveTo>
                  <a:lnTo>
                    <a:pt x="9339" y="1150"/>
                  </a:lnTo>
                  <a:lnTo>
                    <a:pt x="10000" y="726"/>
                  </a:lnTo>
                  <a:lnTo>
                    <a:pt x="9646" y="0"/>
                  </a:lnTo>
                  <a:cubicBezTo>
                    <a:pt x="9640" y="13"/>
                    <a:pt x="9635" y="26"/>
                    <a:pt x="9629" y="39"/>
                  </a:cubicBezTo>
                  <a:lnTo>
                    <a:pt x="8613" y="647"/>
                  </a:lnTo>
                  <a:lnTo>
                    <a:pt x="8106" y="1629"/>
                  </a:lnTo>
                  <a:lnTo>
                    <a:pt x="8106" y="1625"/>
                  </a:lnTo>
                  <a:cubicBezTo>
                    <a:pt x="8087" y="1663"/>
                    <a:pt x="8066" y="1700"/>
                    <a:pt x="8047" y="1738"/>
                  </a:cubicBezTo>
                  <a:cubicBezTo>
                    <a:pt x="8062" y="1707"/>
                    <a:pt x="8077" y="1677"/>
                    <a:pt x="8092" y="1646"/>
                  </a:cubicBezTo>
                  <a:lnTo>
                    <a:pt x="7156" y="2163"/>
                  </a:lnTo>
                  <a:lnTo>
                    <a:pt x="6559" y="3262"/>
                  </a:lnTo>
                  <a:lnTo>
                    <a:pt x="5722" y="3684"/>
                  </a:lnTo>
                  <a:lnTo>
                    <a:pt x="4189" y="6334"/>
                  </a:lnTo>
                  <a:lnTo>
                    <a:pt x="1755" y="7741"/>
                  </a:lnTo>
                  <a:lnTo>
                    <a:pt x="0" y="9900"/>
                  </a:lnTo>
                  <a:lnTo>
                    <a:pt x="2787" y="10000"/>
                  </a:lnTo>
                  <a:lnTo>
                    <a:pt x="5187" y="6056"/>
                  </a:lnTo>
                  <a:lnTo>
                    <a:pt x="5633" y="4970"/>
                  </a:lnTo>
                  <a:lnTo>
                    <a:pt x="6552" y="4583"/>
                  </a:lnTo>
                  <a:cubicBezTo>
                    <a:pt x="6657" y="4526"/>
                    <a:pt x="6573" y="4571"/>
                    <a:pt x="6610" y="4548"/>
                  </a:cubicBezTo>
                  <a:lnTo>
                    <a:pt x="7280" y="3232"/>
                  </a:lnTo>
                  <a:lnTo>
                    <a:pt x="8289" y="2913"/>
                  </a:lnTo>
                  <a:close/>
                </a:path>
              </a:pathLst>
            </a:custGeom>
            <a:solidFill>
              <a:srgbClr val="B5B5B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40" name="组合 39"/>
          <p:cNvGrpSpPr/>
          <p:nvPr/>
        </p:nvGrpSpPr>
        <p:grpSpPr>
          <a:xfrm>
            <a:off x="0" y="0"/>
            <a:ext cx="5385610" cy="5400675"/>
            <a:chOff x="117866" y="80153"/>
            <a:chExt cx="5267744" cy="5237586"/>
          </a:xfrm>
        </p:grpSpPr>
        <p:sp>
          <p:nvSpPr>
            <p:cNvPr id="41" name="Freeform 41"/>
            <p:cNvSpPr/>
            <p:nvPr/>
          </p:nvSpPr>
          <p:spPr bwMode="auto">
            <a:xfrm>
              <a:off x="4264801" y="80153"/>
              <a:ext cx="1120809" cy="1576939"/>
            </a:xfrm>
            <a:custGeom>
              <a:avLst/>
              <a:gdLst>
                <a:gd name="T0" fmla="*/ 0 w 617"/>
                <a:gd name="T1" fmla="*/ 780 h 870"/>
                <a:gd name="T2" fmla="*/ 251 w 617"/>
                <a:gd name="T3" fmla="*/ 0 h 870"/>
                <a:gd name="T4" fmla="*/ 617 w 617"/>
                <a:gd name="T5" fmla="*/ 0 h 870"/>
                <a:gd name="T6" fmla="*/ 343 w 617"/>
                <a:gd name="T7" fmla="*/ 870 h 870"/>
                <a:gd name="T8" fmla="*/ 0 w 617"/>
                <a:gd name="T9" fmla="*/ 780 h 870"/>
              </a:gdLst>
              <a:ahLst/>
              <a:cxnLst>
                <a:cxn ang="0">
                  <a:pos x="T0" y="T1"/>
                </a:cxn>
                <a:cxn ang="0">
                  <a:pos x="T2" y="T3"/>
                </a:cxn>
                <a:cxn ang="0">
                  <a:pos x="T4" y="T5"/>
                </a:cxn>
                <a:cxn ang="0">
                  <a:pos x="T6" y="T7"/>
                </a:cxn>
                <a:cxn ang="0">
                  <a:pos x="T8" y="T9"/>
                </a:cxn>
              </a:cxnLst>
              <a:rect l="0" t="0" r="r" b="b"/>
              <a:pathLst>
                <a:path w="617" h="870">
                  <a:moveTo>
                    <a:pt x="0" y="780"/>
                  </a:moveTo>
                  <a:lnTo>
                    <a:pt x="251" y="0"/>
                  </a:lnTo>
                  <a:lnTo>
                    <a:pt x="617" y="0"/>
                  </a:lnTo>
                  <a:lnTo>
                    <a:pt x="343" y="870"/>
                  </a:lnTo>
                  <a:lnTo>
                    <a:pt x="0" y="780"/>
                  </a:lnTo>
                  <a:close/>
                </a:path>
              </a:pathLst>
            </a:custGeom>
            <a:solidFill>
              <a:srgbClr val="00B0F0"/>
            </a:solidFill>
            <a:ln>
              <a:noFill/>
            </a:ln>
          </p:spPr>
          <p:txBody>
            <a:bodyPr vert="horz" wrap="square" lIns="91440" tIns="45720" rIns="91440" bIns="45720" numCol="1" anchor="t" anchorCtr="0" compatLnSpc="1"/>
            <a:lstStyle/>
            <a:p>
              <a:endParaRPr lang="zh-CN" altLang="en-US"/>
            </a:p>
          </p:txBody>
        </p:sp>
        <p:sp>
          <p:nvSpPr>
            <p:cNvPr id="42" name="Freeform 42"/>
            <p:cNvSpPr/>
            <p:nvPr/>
          </p:nvSpPr>
          <p:spPr bwMode="auto">
            <a:xfrm>
              <a:off x="4225461" y="700380"/>
              <a:ext cx="666482" cy="957040"/>
            </a:xfrm>
            <a:custGeom>
              <a:avLst/>
              <a:gdLst>
                <a:gd name="T0" fmla="*/ 137 w 406"/>
                <a:gd name="T1" fmla="*/ 0 h 528"/>
                <a:gd name="T2" fmla="*/ 406 w 406"/>
                <a:gd name="T3" fmla="*/ 528 h 528"/>
                <a:gd name="T4" fmla="*/ 0 w 406"/>
                <a:gd name="T5" fmla="*/ 528 h 528"/>
                <a:gd name="T6" fmla="*/ 137 w 406"/>
                <a:gd name="T7" fmla="*/ 0 h 528"/>
              </a:gdLst>
              <a:ahLst/>
              <a:cxnLst>
                <a:cxn ang="0">
                  <a:pos x="T0" y="T1"/>
                </a:cxn>
                <a:cxn ang="0">
                  <a:pos x="T2" y="T3"/>
                </a:cxn>
                <a:cxn ang="0">
                  <a:pos x="T4" y="T5"/>
                </a:cxn>
                <a:cxn ang="0">
                  <a:pos x="T6" y="T7"/>
                </a:cxn>
              </a:cxnLst>
              <a:rect l="0" t="0" r="r" b="b"/>
              <a:pathLst>
                <a:path w="406" h="528">
                  <a:moveTo>
                    <a:pt x="137" y="0"/>
                  </a:moveTo>
                  <a:lnTo>
                    <a:pt x="406" y="528"/>
                  </a:lnTo>
                  <a:lnTo>
                    <a:pt x="0" y="528"/>
                  </a:lnTo>
                  <a:lnTo>
                    <a:pt x="137" y="0"/>
                  </a:lnTo>
                  <a:close/>
                </a:path>
              </a:pathLst>
            </a:custGeom>
            <a:solidFill>
              <a:srgbClr val="381850"/>
            </a:solidFill>
            <a:ln>
              <a:noFill/>
            </a:ln>
          </p:spPr>
          <p:txBody>
            <a:bodyPr vert="horz" wrap="square" lIns="91440" tIns="45720" rIns="91440" bIns="45720" numCol="1" anchor="t" anchorCtr="0" compatLnSpc="1"/>
            <a:lstStyle/>
            <a:p>
              <a:endParaRPr lang="zh-CN" altLang="en-US"/>
            </a:p>
          </p:txBody>
        </p:sp>
        <p:sp>
          <p:nvSpPr>
            <p:cNvPr id="43" name="Freeform 43"/>
            <p:cNvSpPr/>
            <p:nvPr/>
          </p:nvSpPr>
          <p:spPr bwMode="auto">
            <a:xfrm>
              <a:off x="3540307" y="700380"/>
              <a:ext cx="914361" cy="1627693"/>
            </a:xfrm>
            <a:custGeom>
              <a:avLst/>
              <a:gdLst>
                <a:gd name="T0" fmla="*/ 0 w 557"/>
                <a:gd name="T1" fmla="*/ 806 h 898"/>
                <a:gd name="T2" fmla="*/ 193 w 557"/>
                <a:gd name="T3" fmla="*/ 0 h 898"/>
                <a:gd name="T4" fmla="*/ 557 w 557"/>
                <a:gd name="T5" fmla="*/ 0 h 898"/>
                <a:gd name="T6" fmla="*/ 344 w 557"/>
                <a:gd name="T7" fmla="*/ 898 h 898"/>
                <a:gd name="T8" fmla="*/ 0 w 557"/>
                <a:gd name="T9" fmla="*/ 806 h 898"/>
              </a:gdLst>
              <a:ahLst/>
              <a:cxnLst>
                <a:cxn ang="0">
                  <a:pos x="T0" y="T1"/>
                </a:cxn>
                <a:cxn ang="0">
                  <a:pos x="T2" y="T3"/>
                </a:cxn>
                <a:cxn ang="0">
                  <a:pos x="T4" y="T5"/>
                </a:cxn>
                <a:cxn ang="0">
                  <a:pos x="T6" y="T7"/>
                </a:cxn>
                <a:cxn ang="0">
                  <a:pos x="T8" y="T9"/>
                </a:cxn>
              </a:cxnLst>
              <a:rect l="0" t="0" r="r" b="b"/>
              <a:pathLst>
                <a:path w="557" h="898">
                  <a:moveTo>
                    <a:pt x="0" y="806"/>
                  </a:moveTo>
                  <a:lnTo>
                    <a:pt x="193" y="0"/>
                  </a:lnTo>
                  <a:lnTo>
                    <a:pt x="557" y="0"/>
                  </a:lnTo>
                  <a:lnTo>
                    <a:pt x="344" y="898"/>
                  </a:lnTo>
                  <a:lnTo>
                    <a:pt x="0" y="806"/>
                  </a:lnTo>
                  <a:close/>
                </a:path>
              </a:pathLst>
            </a:custGeom>
            <a:solidFill>
              <a:srgbClr val="7030A0"/>
            </a:solidFill>
            <a:ln>
              <a:noFill/>
            </a:ln>
          </p:spPr>
          <p:txBody>
            <a:bodyPr vert="horz" wrap="square" lIns="91440" tIns="45720" rIns="91440" bIns="45720" numCol="1" anchor="t" anchorCtr="0" compatLnSpc="1"/>
            <a:lstStyle/>
            <a:p>
              <a:endParaRPr lang="zh-CN" altLang="en-US"/>
            </a:p>
          </p:txBody>
        </p:sp>
        <p:sp>
          <p:nvSpPr>
            <p:cNvPr id="44" name="Freeform 44"/>
            <p:cNvSpPr/>
            <p:nvPr/>
          </p:nvSpPr>
          <p:spPr bwMode="auto">
            <a:xfrm>
              <a:off x="3433928" y="1332476"/>
              <a:ext cx="666482" cy="996917"/>
            </a:xfrm>
            <a:custGeom>
              <a:avLst/>
              <a:gdLst>
                <a:gd name="T0" fmla="*/ 155 w 406"/>
                <a:gd name="T1" fmla="*/ 0 h 550"/>
                <a:gd name="T2" fmla="*/ 406 w 406"/>
                <a:gd name="T3" fmla="*/ 550 h 550"/>
                <a:gd name="T4" fmla="*/ 0 w 406"/>
                <a:gd name="T5" fmla="*/ 550 h 550"/>
                <a:gd name="T6" fmla="*/ 155 w 406"/>
                <a:gd name="T7" fmla="*/ 0 h 550"/>
              </a:gdLst>
              <a:ahLst/>
              <a:cxnLst>
                <a:cxn ang="0">
                  <a:pos x="T0" y="T1"/>
                </a:cxn>
                <a:cxn ang="0">
                  <a:pos x="T2" y="T3"/>
                </a:cxn>
                <a:cxn ang="0">
                  <a:pos x="T4" y="T5"/>
                </a:cxn>
                <a:cxn ang="0">
                  <a:pos x="T6" y="T7"/>
                </a:cxn>
              </a:cxnLst>
              <a:rect l="0" t="0" r="r" b="b"/>
              <a:pathLst>
                <a:path w="406" h="550">
                  <a:moveTo>
                    <a:pt x="155" y="0"/>
                  </a:moveTo>
                  <a:lnTo>
                    <a:pt x="406" y="550"/>
                  </a:lnTo>
                  <a:lnTo>
                    <a:pt x="0" y="550"/>
                  </a:lnTo>
                  <a:lnTo>
                    <a:pt x="155" y="0"/>
                  </a:lnTo>
                  <a:close/>
                </a:path>
              </a:pathLst>
            </a:custGeom>
            <a:solidFill>
              <a:srgbClr val="9C0D2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 name="Freeform 45"/>
            <p:cNvSpPr/>
            <p:nvPr/>
          </p:nvSpPr>
          <p:spPr bwMode="auto">
            <a:xfrm>
              <a:off x="2747869" y="1330664"/>
              <a:ext cx="940626" cy="1654881"/>
            </a:xfrm>
            <a:custGeom>
              <a:avLst/>
              <a:gdLst>
                <a:gd name="T0" fmla="*/ 0 w 573"/>
                <a:gd name="T1" fmla="*/ 822 h 913"/>
                <a:gd name="T2" fmla="*/ 208 w 573"/>
                <a:gd name="T3" fmla="*/ 0 h 913"/>
                <a:gd name="T4" fmla="*/ 573 w 573"/>
                <a:gd name="T5" fmla="*/ 0 h 913"/>
                <a:gd name="T6" fmla="*/ 343 w 573"/>
                <a:gd name="T7" fmla="*/ 913 h 913"/>
                <a:gd name="T8" fmla="*/ 0 w 573"/>
                <a:gd name="T9" fmla="*/ 822 h 913"/>
              </a:gdLst>
              <a:ahLst/>
              <a:cxnLst>
                <a:cxn ang="0">
                  <a:pos x="T0" y="T1"/>
                </a:cxn>
                <a:cxn ang="0">
                  <a:pos x="T2" y="T3"/>
                </a:cxn>
                <a:cxn ang="0">
                  <a:pos x="T4" y="T5"/>
                </a:cxn>
                <a:cxn ang="0">
                  <a:pos x="T6" y="T7"/>
                </a:cxn>
                <a:cxn ang="0">
                  <a:pos x="T8" y="T9"/>
                </a:cxn>
              </a:cxnLst>
              <a:rect l="0" t="0" r="r" b="b"/>
              <a:pathLst>
                <a:path w="573" h="913">
                  <a:moveTo>
                    <a:pt x="0" y="822"/>
                  </a:moveTo>
                  <a:lnTo>
                    <a:pt x="208" y="0"/>
                  </a:lnTo>
                  <a:lnTo>
                    <a:pt x="573" y="0"/>
                  </a:lnTo>
                  <a:lnTo>
                    <a:pt x="343" y="913"/>
                  </a:lnTo>
                  <a:lnTo>
                    <a:pt x="0" y="822"/>
                  </a:lnTo>
                  <a:close/>
                </a:path>
              </a:pathLst>
            </a:custGeom>
            <a:gradFill flip="none" rotWithShape="1">
              <a:gsLst>
                <a:gs pos="0">
                  <a:srgbClr val="E95314"/>
                </a:gs>
                <a:gs pos="100000">
                  <a:srgbClr val="C41023"/>
                </a:gs>
              </a:gsLst>
              <a:lin ang="5400000" scaled="0"/>
              <a:tileRect/>
            </a:gradFill>
            <a:ln>
              <a:noFill/>
            </a:ln>
          </p:spPr>
          <p:txBody>
            <a:bodyPr vert="horz" wrap="square" lIns="91440" tIns="45720" rIns="91440" bIns="45720" numCol="1" anchor="t" anchorCtr="0" compatLnSpc="1"/>
            <a:lstStyle/>
            <a:p>
              <a:endParaRPr lang="zh-CN" altLang="en-US"/>
            </a:p>
          </p:txBody>
        </p:sp>
        <p:sp>
          <p:nvSpPr>
            <p:cNvPr id="46" name="Freeform 46"/>
            <p:cNvSpPr/>
            <p:nvPr/>
          </p:nvSpPr>
          <p:spPr bwMode="auto">
            <a:xfrm>
              <a:off x="2641022" y="1907062"/>
              <a:ext cx="666482" cy="1085733"/>
            </a:xfrm>
            <a:custGeom>
              <a:avLst/>
              <a:gdLst>
                <a:gd name="T0" fmla="*/ 172 w 406"/>
                <a:gd name="T1" fmla="*/ 0 h 599"/>
                <a:gd name="T2" fmla="*/ 406 w 406"/>
                <a:gd name="T3" fmla="*/ 599 h 599"/>
                <a:gd name="T4" fmla="*/ 0 w 406"/>
                <a:gd name="T5" fmla="*/ 599 h 599"/>
                <a:gd name="T6" fmla="*/ 172 w 406"/>
                <a:gd name="T7" fmla="*/ 0 h 599"/>
              </a:gdLst>
              <a:ahLst/>
              <a:cxnLst>
                <a:cxn ang="0">
                  <a:pos x="T0" y="T1"/>
                </a:cxn>
                <a:cxn ang="0">
                  <a:pos x="T2" y="T3"/>
                </a:cxn>
                <a:cxn ang="0">
                  <a:pos x="T4" y="T5"/>
                </a:cxn>
                <a:cxn ang="0">
                  <a:pos x="T6" y="T7"/>
                </a:cxn>
              </a:cxnLst>
              <a:rect l="0" t="0" r="r" b="b"/>
              <a:pathLst>
                <a:path w="406" h="599">
                  <a:moveTo>
                    <a:pt x="172" y="0"/>
                  </a:moveTo>
                  <a:lnTo>
                    <a:pt x="406" y="599"/>
                  </a:lnTo>
                  <a:lnTo>
                    <a:pt x="0" y="599"/>
                  </a:lnTo>
                  <a:lnTo>
                    <a:pt x="172" y="0"/>
                  </a:lnTo>
                  <a:close/>
                </a:path>
              </a:pathLst>
            </a:custGeom>
            <a:solidFill>
              <a:srgbClr val="DD81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 name="Freeform 47"/>
            <p:cNvSpPr/>
            <p:nvPr/>
          </p:nvSpPr>
          <p:spPr bwMode="auto">
            <a:xfrm>
              <a:off x="117866" y="3489356"/>
              <a:ext cx="2516565" cy="1828383"/>
            </a:xfrm>
            <a:custGeom>
              <a:avLst/>
              <a:gdLst>
                <a:gd name="T0" fmla="*/ 0 w 1546"/>
                <a:gd name="T1" fmla="*/ 1005 h 1005"/>
                <a:gd name="T2" fmla="*/ 0 w 1546"/>
                <a:gd name="T3" fmla="*/ 202 h 1005"/>
                <a:gd name="T4" fmla="*/ 1146 w 1546"/>
                <a:gd name="T5" fmla="*/ 0 h 1005"/>
                <a:gd name="T6" fmla="*/ 1546 w 1546"/>
                <a:gd name="T7" fmla="*/ 14 h 1005"/>
                <a:gd name="T8" fmla="*/ 838 w 1546"/>
                <a:gd name="T9" fmla="*/ 1005 h 1005"/>
                <a:gd name="T10" fmla="*/ 0 w 1546"/>
                <a:gd name="T11" fmla="*/ 1005 h 1005"/>
                <a:gd name="connsiteX0" fmla="*/ 0 w 9916"/>
                <a:gd name="connsiteY0" fmla="*/ 10028 h 10028"/>
                <a:gd name="connsiteX1" fmla="*/ 0 w 9916"/>
                <a:gd name="connsiteY1" fmla="*/ 2038 h 10028"/>
                <a:gd name="connsiteX2" fmla="*/ 7413 w 9916"/>
                <a:gd name="connsiteY2" fmla="*/ 28 h 10028"/>
                <a:gd name="connsiteX3" fmla="*/ 9916 w 9916"/>
                <a:gd name="connsiteY3" fmla="*/ 0 h 10028"/>
                <a:gd name="connsiteX4" fmla="*/ 5420 w 9916"/>
                <a:gd name="connsiteY4" fmla="*/ 10028 h 10028"/>
                <a:gd name="connsiteX5" fmla="*/ 0 w 9916"/>
                <a:gd name="connsiteY5" fmla="*/ 10028 h 10028"/>
                <a:gd name="connsiteX0-1" fmla="*/ 0 w 10000"/>
                <a:gd name="connsiteY0-2" fmla="*/ 10009 h 10009"/>
                <a:gd name="connsiteX1-3" fmla="*/ 0 w 10000"/>
                <a:gd name="connsiteY1-4" fmla="*/ 2041 h 10009"/>
                <a:gd name="connsiteX2-5" fmla="*/ 7464 w 10000"/>
                <a:gd name="connsiteY2-6" fmla="*/ 0 h 10009"/>
                <a:gd name="connsiteX3-7" fmla="*/ 10000 w 10000"/>
                <a:gd name="connsiteY3-8" fmla="*/ 9 h 10009"/>
                <a:gd name="connsiteX4-9" fmla="*/ 5466 w 10000"/>
                <a:gd name="connsiteY4-10" fmla="*/ 10009 h 10009"/>
                <a:gd name="connsiteX5-11" fmla="*/ 0 w 10000"/>
                <a:gd name="connsiteY5-12" fmla="*/ 10009 h 1000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10000" h="10009">
                  <a:moveTo>
                    <a:pt x="0" y="10009"/>
                  </a:moveTo>
                  <a:lnTo>
                    <a:pt x="0" y="2041"/>
                  </a:lnTo>
                  <a:lnTo>
                    <a:pt x="7464" y="0"/>
                  </a:lnTo>
                  <a:lnTo>
                    <a:pt x="10000" y="9"/>
                  </a:lnTo>
                  <a:lnTo>
                    <a:pt x="5466" y="10009"/>
                  </a:lnTo>
                  <a:lnTo>
                    <a:pt x="0" y="10009"/>
                  </a:lnTo>
                  <a:close/>
                </a:path>
              </a:pathLst>
            </a:custGeom>
            <a:gradFill flip="none" rotWithShape="1">
              <a:gsLst>
                <a:gs pos="0">
                  <a:srgbClr val="F8B52B"/>
                </a:gs>
                <a:gs pos="100000">
                  <a:srgbClr val="EA5712"/>
                </a:gs>
              </a:gsLst>
              <a:lin ang="0" scaled="1"/>
              <a:tileRect/>
            </a:gradFill>
            <a:ln>
              <a:noFill/>
            </a:ln>
          </p:spPr>
          <p:txBody>
            <a:bodyPr vert="horz" wrap="square" lIns="91440" tIns="45720" rIns="91440" bIns="45720" numCol="1" anchor="t" anchorCtr="0" compatLnSpc="1"/>
            <a:lstStyle/>
            <a:p>
              <a:endParaRPr lang="zh-CN" altLang="en-US"/>
            </a:p>
          </p:txBody>
        </p:sp>
        <p:sp>
          <p:nvSpPr>
            <p:cNvPr id="48" name="Freeform 48"/>
            <p:cNvSpPr/>
            <p:nvPr/>
          </p:nvSpPr>
          <p:spPr bwMode="auto">
            <a:xfrm>
              <a:off x="1982749" y="1907062"/>
              <a:ext cx="943908" cy="1584119"/>
            </a:xfrm>
            <a:custGeom>
              <a:avLst/>
              <a:gdLst>
                <a:gd name="T0" fmla="*/ 0 w 575"/>
                <a:gd name="T1" fmla="*/ 873 h 887"/>
                <a:gd name="T2" fmla="*/ 210 w 575"/>
                <a:gd name="T3" fmla="*/ 0 h 887"/>
                <a:gd name="T4" fmla="*/ 575 w 575"/>
                <a:gd name="T5" fmla="*/ 0 h 887"/>
                <a:gd name="T6" fmla="*/ 398 w 575"/>
                <a:gd name="T7" fmla="*/ 887 h 887"/>
                <a:gd name="T8" fmla="*/ 0 w 575"/>
                <a:gd name="T9" fmla="*/ 873 h 887"/>
                <a:gd name="connsiteX0" fmla="*/ 0 w 10000"/>
                <a:gd name="connsiteY0" fmla="*/ 9842 h 9853"/>
                <a:gd name="connsiteX1" fmla="*/ 3652 w 10000"/>
                <a:gd name="connsiteY1" fmla="*/ 0 h 9853"/>
                <a:gd name="connsiteX2" fmla="*/ 10000 w 10000"/>
                <a:gd name="connsiteY2" fmla="*/ 0 h 9853"/>
                <a:gd name="connsiteX3" fmla="*/ 6922 w 10000"/>
                <a:gd name="connsiteY3" fmla="*/ 9853 h 9853"/>
                <a:gd name="connsiteX4" fmla="*/ 0 w 10000"/>
                <a:gd name="connsiteY4" fmla="*/ 9842 h 9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9853">
                  <a:moveTo>
                    <a:pt x="0" y="9842"/>
                  </a:moveTo>
                  <a:lnTo>
                    <a:pt x="3652" y="0"/>
                  </a:lnTo>
                  <a:lnTo>
                    <a:pt x="10000" y="0"/>
                  </a:lnTo>
                  <a:lnTo>
                    <a:pt x="6922" y="9853"/>
                  </a:lnTo>
                  <a:lnTo>
                    <a:pt x="0" y="9842"/>
                  </a:lnTo>
                  <a:close/>
                </a:path>
              </a:pathLst>
            </a:custGeom>
            <a:gradFill flip="none" rotWithShape="1">
              <a:gsLst>
                <a:gs pos="0">
                  <a:srgbClr val="F7ED11"/>
                </a:gs>
                <a:gs pos="100000">
                  <a:srgbClr val="F49B01"/>
                </a:gs>
              </a:gsLst>
              <a:lin ang="5400000" scaled="1"/>
              <a:tileRect/>
            </a:gradFill>
            <a:ln>
              <a:noFill/>
            </a:ln>
          </p:spPr>
          <p:txBody>
            <a:bodyPr vert="horz" wrap="square" lIns="91440" tIns="45720" rIns="91440" bIns="45720" numCol="1" anchor="t" anchorCtr="0" compatLnSpc="1"/>
            <a:lstStyle/>
            <a:p>
              <a:endParaRPr lang="zh-CN" altLang="en-US"/>
            </a:p>
          </p:txBody>
        </p:sp>
      </p:grpSp>
    </p:spTree>
  </p:cSld>
  <p:clrMapOvr>
    <a:masterClrMapping/>
  </p:clrMapOvr>
  <p:transition spd="med"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500" fill="hold">
                                          <p:stCondLst>
                                            <p:cond delay="0"/>
                                          </p:stCondLst>
                                        </p:cTn>
                                        <p:tgtEl>
                                          <p:spTgt spid="40"/>
                                        </p:tgtEl>
                                        <p:attrNameLst>
                                          <p:attrName>style.visibility</p:attrName>
                                        </p:attrNameLst>
                                      </p:cBhvr>
                                      <p:to>
                                        <p:strVal val="visible"/>
                                      </p:to>
                                    </p:set>
                                    <p:animEffect transition="in" filter="wipe(up)">
                                      <p:cBhvr>
                                        <p:cTn id="7" dur="500"/>
                                        <p:tgtEl>
                                          <p:spTgt spid="40"/>
                                        </p:tgtEl>
                                      </p:cBhvr>
                                    </p:animEffect>
                                  </p:childTnLst>
                                </p:cTn>
                              </p:par>
                              <p:par>
                                <p:cTn id="8" presetID="22" presetClass="entr" presetSubtype="1" fill="hold" nodeType="withEffect">
                                  <p:stCondLst>
                                    <p:cond delay="0"/>
                                  </p:stCondLst>
                                  <p:childTnLst>
                                    <p:set>
                                      <p:cBhvr>
                                        <p:cTn id="9" dur="500" fill="hold">
                                          <p:stCondLst>
                                            <p:cond delay="0"/>
                                          </p:stCondLst>
                                        </p:cTn>
                                        <p:tgtEl>
                                          <p:spTgt spid="37"/>
                                        </p:tgtEl>
                                        <p:attrNameLst>
                                          <p:attrName>style.visibility</p:attrName>
                                        </p:attrNameLst>
                                      </p:cBhvr>
                                      <p:to>
                                        <p:strVal val="visible"/>
                                      </p:to>
                                    </p:set>
                                    <p:animEffect transition="in" filter="wipe(up)">
                                      <p:cBhvr>
                                        <p:cTn id="10" dur="500"/>
                                        <p:tgtEl>
                                          <p:spTgt spid="37"/>
                                        </p:tgtEl>
                                      </p:cBhvr>
                                    </p:animEffect>
                                  </p:childTnLst>
                                </p:cTn>
                              </p:par>
                            </p:childTnLst>
                          </p:cTn>
                        </p:par>
                        <p:par>
                          <p:cTn id="11" fill="hold">
                            <p:stCondLst>
                              <p:cond delay="500"/>
                            </p:stCondLst>
                            <p:childTnLst>
                              <p:par>
                                <p:cTn id="12" presetID="31" presetClass="entr" presetSubtype="0" fill="hold" nodeType="afterEffect">
                                  <p:stCondLst>
                                    <p:cond delay="0"/>
                                  </p:stCondLst>
                                  <p:childTnLst>
                                    <p:set>
                                      <p:cBhvr>
                                        <p:cTn id="13" dur="1" fill="hold">
                                          <p:stCondLst>
                                            <p:cond delay="0"/>
                                          </p:stCondLst>
                                        </p:cTn>
                                        <p:tgtEl>
                                          <p:spTgt spid="77"/>
                                        </p:tgtEl>
                                        <p:attrNameLst>
                                          <p:attrName>style.visibility</p:attrName>
                                        </p:attrNameLst>
                                      </p:cBhvr>
                                      <p:to>
                                        <p:strVal val="visible"/>
                                      </p:to>
                                    </p:set>
                                    <p:anim calcmode="lin" valueType="num">
                                      <p:cBhvr>
                                        <p:cTn id="14" dur="500" fill="hold"/>
                                        <p:tgtEl>
                                          <p:spTgt spid="77"/>
                                        </p:tgtEl>
                                        <p:attrNameLst>
                                          <p:attrName>ppt_w</p:attrName>
                                        </p:attrNameLst>
                                      </p:cBhvr>
                                      <p:tavLst>
                                        <p:tav tm="0">
                                          <p:val>
                                            <p:fltVal val="0"/>
                                          </p:val>
                                        </p:tav>
                                        <p:tav tm="100000">
                                          <p:val>
                                            <p:strVal val="#ppt_w"/>
                                          </p:val>
                                        </p:tav>
                                      </p:tavLst>
                                    </p:anim>
                                    <p:anim calcmode="lin" valueType="num">
                                      <p:cBhvr>
                                        <p:cTn id="15" dur="500" fill="hold"/>
                                        <p:tgtEl>
                                          <p:spTgt spid="77"/>
                                        </p:tgtEl>
                                        <p:attrNameLst>
                                          <p:attrName>ppt_h</p:attrName>
                                        </p:attrNameLst>
                                      </p:cBhvr>
                                      <p:tavLst>
                                        <p:tav tm="0">
                                          <p:val>
                                            <p:fltVal val="0"/>
                                          </p:val>
                                        </p:tav>
                                        <p:tav tm="100000">
                                          <p:val>
                                            <p:strVal val="#ppt_h"/>
                                          </p:val>
                                        </p:tav>
                                      </p:tavLst>
                                    </p:anim>
                                    <p:anim calcmode="lin" valueType="num">
                                      <p:cBhvr>
                                        <p:cTn id="16" dur="500" fill="hold"/>
                                        <p:tgtEl>
                                          <p:spTgt spid="77"/>
                                        </p:tgtEl>
                                        <p:attrNameLst>
                                          <p:attrName>style.rotation</p:attrName>
                                        </p:attrNameLst>
                                      </p:cBhvr>
                                      <p:tavLst>
                                        <p:tav tm="0">
                                          <p:val>
                                            <p:fltVal val="90"/>
                                          </p:val>
                                        </p:tav>
                                        <p:tav tm="100000">
                                          <p:val>
                                            <p:fltVal val="0"/>
                                          </p:val>
                                        </p:tav>
                                      </p:tavLst>
                                    </p:anim>
                                    <p:animEffect transition="in" filter="fade">
                                      <p:cBhvr>
                                        <p:cTn id="17" dur="500"/>
                                        <p:tgtEl>
                                          <p:spTgt spid="77"/>
                                        </p:tgtEl>
                                      </p:cBhvr>
                                    </p:animEffect>
                                  </p:childTnLst>
                                </p:cTn>
                              </p:par>
                            </p:childTnLst>
                          </p:cTn>
                        </p:par>
                        <p:par>
                          <p:cTn id="18" fill="hold">
                            <p:stCondLst>
                              <p:cond delay="1000"/>
                            </p:stCondLst>
                            <p:childTnLst>
                              <p:par>
                                <p:cTn id="19" presetID="21" presetClass="entr" presetSubtype="1" fill="hold" grpId="0" nodeType="afterEffect">
                                  <p:stCondLst>
                                    <p:cond delay="0"/>
                                  </p:stCondLst>
                                  <p:childTnLst>
                                    <p:set>
                                      <p:cBhvr>
                                        <p:cTn id="20" dur="500" fill="hold">
                                          <p:stCondLst>
                                            <p:cond delay="0"/>
                                          </p:stCondLst>
                                        </p:cTn>
                                        <p:tgtEl>
                                          <p:spTgt spid="3"/>
                                        </p:tgtEl>
                                        <p:attrNameLst>
                                          <p:attrName>style.visibility</p:attrName>
                                        </p:attrNameLst>
                                      </p:cBhvr>
                                      <p:to>
                                        <p:strVal val="visible"/>
                                      </p:to>
                                    </p:set>
                                    <p:animEffect transition="in" filter="wheel(1)">
                                      <p:cBhvr>
                                        <p:cTn id="21" dur="500"/>
                                        <p:tgtEl>
                                          <p:spTgt spid="3"/>
                                        </p:tgtEl>
                                      </p:cBhvr>
                                    </p:animEffect>
                                  </p:childTnLst>
                                </p:cTn>
                              </p:par>
                              <p:par>
                                <p:cTn id="22" presetID="21" presetClass="entr" presetSubtype="1" fill="hold" grpId="0" nodeType="withEffect">
                                  <p:stCondLst>
                                    <p:cond delay="500"/>
                                  </p:stCondLst>
                                  <p:childTnLst>
                                    <p:set>
                                      <p:cBhvr>
                                        <p:cTn id="23" dur="500" fill="hold">
                                          <p:stCondLst>
                                            <p:cond delay="0"/>
                                          </p:stCondLst>
                                        </p:cTn>
                                        <p:tgtEl>
                                          <p:spTgt spid="4"/>
                                        </p:tgtEl>
                                        <p:attrNameLst>
                                          <p:attrName>style.visibility</p:attrName>
                                        </p:attrNameLst>
                                      </p:cBhvr>
                                      <p:to>
                                        <p:strVal val="visible"/>
                                      </p:to>
                                    </p:set>
                                    <p:animEffect transition="in" filter="wheel(1)">
                                      <p:cBhvr>
                                        <p:cTn id="24" dur="500"/>
                                        <p:tgtEl>
                                          <p:spTgt spid="4"/>
                                        </p:tgtEl>
                                      </p:cBhvr>
                                    </p:animEffect>
                                  </p:childTnLst>
                                </p:cTn>
                              </p:par>
                              <p:par>
                                <p:cTn id="25" presetID="21" presetClass="entr" presetSubtype="1" fill="hold" grpId="0" nodeType="withEffect">
                                  <p:stCondLst>
                                    <p:cond delay="1000"/>
                                  </p:stCondLst>
                                  <p:childTnLst>
                                    <p:set>
                                      <p:cBhvr>
                                        <p:cTn id="26" dur="500" fill="hold">
                                          <p:stCondLst>
                                            <p:cond delay="0"/>
                                          </p:stCondLst>
                                        </p:cTn>
                                        <p:tgtEl>
                                          <p:spTgt spid="5"/>
                                        </p:tgtEl>
                                        <p:attrNameLst>
                                          <p:attrName>style.visibility</p:attrName>
                                        </p:attrNameLst>
                                      </p:cBhvr>
                                      <p:to>
                                        <p:strVal val="visible"/>
                                      </p:to>
                                    </p:set>
                                    <p:animEffect transition="in" filter="wheel(1)">
                                      <p:cBhvr>
                                        <p:cTn id="27" dur="500"/>
                                        <p:tgtEl>
                                          <p:spTgt spid="5"/>
                                        </p:tgtEl>
                                      </p:cBhvr>
                                    </p:animEffect>
                                  </p:childTnLst>
                                </p:cTn>
                              </p:par>
                              <p:par>
                                <p:cTn id="28" presetID="21" presetClass="entr" presetSubtype="1" fill="hold" nodeType="withEffect">
                                  <p:stCondLst>
                                    <p:cond delay="1500"/>
                                  </p:stCondLst>
                                  <p:childTnLst>
                                    <p:set>
                                      <p:cBhvr>
                                        <p:cTn id="29" dur="500" fill="hold">
                                          <p:stCondLst>
                                            <p:cond delay="0"/>
                                          </p:stCondLst>
                                        </p:cTn>
                                        <p:tgtEl>
                                          <p:spTgt spid="6"/>
                                        </p:tgtEl>
                                        <p:attrNameLst>
                                          <p:attrName>style.visibility</p:attrName>
                                        </p:attrNameLst>
                                      </p:cBhvr>
                                      <p:to>
                                        <p:strVal val="visible"/>
                                      </p:to>
                                    </p:set>
                                    <p:animEffect transition="in" filter="wheel(1)">
                                      <p:cBhvr>
                                        <p:cTn id="30" dur="500"/>
                                        <p:tgtEl>
                                          <p:spTgt spid="6"/>
                                        </p:tgtEl>
                                      </p:cBhvr>
                                    </p:animEffect>
                                  </p:childTnLst>
                                </p:cTn>
                              </p:par>
                              <p:par>
                                <p:cTn id="31" presetID="21" presetClass="entr" presetSubtype="1" fill="hold" grpId="0" nodeType="withEffect">
                                  <p:stCondLst>
                                    <p:cond delay="2000"/>
                                  </p:stCondLst>
                                  <p:childTnLst>
                                    <p:set>
                                      <p:cBhvr>
                                        <p:cTn id="32" dur="500" fill="hold">
                                          <p:stCondLst>
                                            <p:cond delay="0"/>
                                          </p:stCondLst>
                                        </p:cTn>
                                        <p:tgtEl>
                                          <p:spTgt spid="7"/>
                                        </p:tgtEl>
                                        <p:attrNameLst>
                                          <p:attrName>style.visibility</p:attrName>
                                        </p:attrNameLst>
                                      </p:cBhvr>
                                      <p:to>
                                        <p:strVal val="visible"/>
                                      </p:to>
                                    </p:set>
                                    <p:animEffect transition="in" filter="wheel(1)">
                                      <p:cBhvr>
                                        <p:cTn id="33" dur="500"/>
                                        <p:tgtEl>
                                          <p:spTgt spid="7"/>
                                        </p:tgtEl>
                                      </p:cBhvr>
                                    </p:animEffect>
                                  </p:childTnLst>
                                </p:cTn>
                              </p:par>
                            </p:childTnLst>
                          </p:cTn>
                        </p:par>
                        <p:par>
                          <p:cTn id="34" fill="hold">
                            <p:stCondLst>
                              <p:cond delay="1500"/>
                            </p:stCondLst>
                            <p:childTnLst>
                              <p:par>
                                <p:cTn id="35" presetID="42" presetClass="entr" presetSubtype="0" fill="hold" grpId="0" nodeType="afterEffect">
                                  <p:stCondLst>
                                    <p:cond delay="0"/>
                                  </p:stCondLst>
                                  <p:childTnLst>
                                    <p:set>
                                      <p:cBhvr>
                                        <p:cTn id="36" dur="500" fill="hold">
                                          <p:stCondLst>
                                            <p:cond delay="0"/>
                                          </p:stCondLst>
                                        </p:cTn>
                                        <p:tgtEl>
                                          <p:spTgt spid="2"/>
                                        </p:tgtEl>
                                        <p:attrNameLst>
                                          <p:attrName>style.visibility</p:attrName>
                                        </p:attrNameLst>
                                      </p:cBhvr>
                                      <p:to>
                                        <p:strVal val="visible"/>
                                      </p:to>
                                    </p:set>
                                    <p:animEffect>
                                      <p:cBhvr>
                                        <p:cTn id="37" dur="500"/>
                                        <p:tgtEl>
                                          <p:spTgt spid="2"/>
                                        </p:tgtEl>
                                      </p:cBhvr>
                                    </p:animEffect>
                                    <p:anim calcmode="lin" valueType="num">
                                      <p:cBhvr>
                                        <p:cTn id="38" dur="500" fill="hold"/>
                                        <p:tgtEl>
                                          <p:spTgt spid="2"/>
                                        </p:tgtEl>
                                        <p:attrNameLst>
                                          <p:attrName>ppt_x</p:attrName>
                                        </p:attrNameLst>
                                      </p:cBhvr>
                                      <p:tavLst>
                                        <p:tav tm="0">
                                          <p:val>
                                            <p:strVal val="#ppt_x"/>
                                          </p:val>
                                        </p:tav>
                                        <p:tav tm="100000">
                                          <p:val>
                                            <p:strVal val="#ppt_x"/>
                                          </p:val>
                                        </p:tav>
                                      </p:tavLst>
                                    </p:anim>
                                    <p:anim calcmode="lin" valueType="num">
                                      <p:cBhvr>
                                        <p:cTn id="39" dur="5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autoUpdateAnimBg="0"/>
      <p:bldP spid="3" grpId="0" bldLvl="0" animBg="1" autoUpdateAnimBg="0"/>
      <p:bldP spid="4" grpId="0" bldLvl="0" animBg="1" autoUpdateAnimBg="0"/>
      <p:bldP spid="5" grpId="0" bldLvl="0" animBg="1" autoUpdateAnimBg="0"/>
      <p:bldP spid="7" grpId="0" bldLvl="0" animBg="1" autoUpdateAnimBg="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Cloud Callout 8"/>
          <p:cNvSpPr/>
          <p:nvPr/>
        </p:nvSpPr>
        <p:spPr bwMode="auto">
          <a:xfrm>
            <a:off x="4956466" y="799966"/>
            <a:ext cx="2199661" cy="1349635"/>
          </a:xfrm>
          <a:prstGeom prst="cloudCallout">
            <a:avLst>
              <a:gd name="adj1" fmla="val -66639"/>
              <a:gd name="adj2" fmla="val 117063"/>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wrap="none" lIns="0" tIns="28565" rIns="28565" bIns="57125" anchor="b"/>
          <a:lstStyle/>
          <a:p>
            <a:pPr algn="ctr" defTabSz="967740" fontAlgn="auto">
              <a:spcBef>
                <a:spcPts val="0"/>
              </a:spcBef>
              <a:spcAft>
                <a:spcPts val="0"/>
              </a:spcAft>
              <a:defRPr/>
            </a:pPr>
            <a:r>
              <a:rPr lang="zh-CN" altLang="en-US" sz="1700" b="1" dirty="0">
                <a:gradFill>
                  <a:gsLst>
                    <a:gs pos="0">
                      <a:srgbClr val="FFFFFF"/>
                    </a:gs>
                    <a:gs pos="100000">
                      <a:srgbClr val="FFFFFF"/>
                    </a:gs>
                  </a:gsLst>
                  <a:lin ang="5400000" scaled="0"/>
                </a:gradFill>
                <a:latin typeface="微软雅黑" pitchFamily="34" charset="-122"/>
              </a:rPr>
              <a:t>手续繁杂</a:t>
            </a:r>
            <a:endParaRPr lang="en-US" altLang="zh-CN" sz="1700" b="1" dirty="0">
              <a:gradFill>
                <a:gsLst>
                  <a:gs pos="0">
                    <a:srgbClr val="FFFFFF"/>
                  </a:gs>
                  <a:gs pos="100000">
                    <a:srgbClr val="FFFFFF"/>
                  </a:gs>
                </a:gsLst>
                <a:lin ang="5400000" scaled="0"/>
              </a:gradFill>
              <a:latin typeface="微软雅黑" pitchFamily="34" charset="-122"/>
            </a:endParaRPr>
          </a:p>
          <a:p>
            <a:pPr defTabSz="967740" fontAlgn="auto">
              <a:spcBef>
                <a:spcPts val="0"/>
              </a:spcBef>
              <a:spcAft>
                <a:spcPts val="0"/>
              </a:spcAft>
              <a:defRPr/>
            </a:pPr>
            <a:endParaRPr lang="en-US" altLang="zh-CN" sz="1700" dirty="0">
              <a:gradFill>
                <a:gsLst>
                  <a:gs pos="0">
                    <a:srgbClr val="FFFFFF"/>
                  </a:gs>
                  <a:gs pos="100000">
                    <a:srgbClr val="FFFFFF"/>
                  </a:gs>
                </a:gsLst>
                <a:lin ang="5400000" scaled="0"/>
              </a:gradFill>
              <a:latin typeface="微软雅黑" pitchFamily="34" charset="-122"/>
            </a:endParaRPr>
          </a:p>
        </p:txBody>
      </p:sp>
      <p:sp>
        <p:nvSpPr>
          <p:cNvPr id="27" name="Cloud Callout 9"/>
          <p:cNvSpPr/>
          <p:nvPr/>
        </p:nvSpPr>
        <p:spPr bwMode="auto">
          <a:xfrm>
            <a:off x="1158701" y="2359584"/>
            <a:ext cx="2503679" cy="1360524"/>
          </a:xfrm>
          <a:prstGeom prst="cloudCallout">
            <a:avLst>
              <a:gd name="adj1" fmla="val 68799"/>
              <a:gd name="adj2" fmla="val 17194"/>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wrap="none" lIns="0" tIns="28565" rIns="28565" bIns="57125" anchor="b"/>
          <a:lstStyle/>
          <a:p>
            <a:pPr algn="ctr" defTabSz="967740" fontAlgn="auto">
              <a:spcBef>
                <a:spcPts val="0"/>
              </a:spcBef>
              <a:spcAft>
                <a:spcPts val="0"/>
              </a:spcAft>
              <a:defRPr/>
            </a:pPr>
            <a:r>
              <a:rPr lang="zh-CN" altLang="en-US" sz="1700" b="1" dirty="0">
                <a:gradFill>
                  <a:gsLst>
                    <a:gs pos="0">
                      <a:srgbClr val="FFFFFF"/>
                    </a:gs>
                    <a:gs pos="100000">
                      <a:srgbClr val="FFFFFF"/>
                    </a:gs>
                  </a:gsLst>
                  <a:lin ang="5400000" scaled="0"/>
                </a:gradFill>
                <a:latin typeface="微软雅黑" pitchFamily="34" charset="-122"/>
              </a:rPr>
              <a:t>地区限制</a:t>
            </a:r>
            <a:endParaRPr lang="en-US" altLang="zh-CN" sz="1700" b="1" dirty="0">
              <a:gradFill>
                <a:gsLst>
                  <a:gs pos="0">
                    <a:srgbClr val="FFFFFF"/>
                  </a:gs>
                  <a:gs pos="100000">
                    <a:srgbClr val="FFFFFF"/>
                  </a:gs>
                </a:gsLst>
                <a:lin ang="5400000" scaled="0"/>
              </a:gradFill>
              <a:latin typeface="微软雅黑" pitchFamily="34" charset="-122"/>
            </a:endParaRPr>
          </a:p>
          <a:p>
            <a:pPr defTabSz="967740" fontAlgn="auto">
              <a:spcBef>
                <a:spcPts val="0"/>
              </a:spcBef>
              <a:spcAft>
                <a:spcPts val="0"/>
              </a:spcAft>
              <a:defRPr/>
            </a:pPr>
            <a:endParaRPr lang="en-US" altLang="zh-CN" sz="1700" b="1" dirty="0">
              <a:gradFill>
                <a:gsLst>
                  <a:gs pos="0">
                    <a:srgbClr val="FFFFFF"/>
                  </a:gs>
                  <a:gs pos="100000">
                    <a:srgbClr val="FFFFFF"/>
                  </a:gs>
                </a:gsLst>
                <a:lin ang="5400000" scaled="0"/>
              </a:gradFill>
              <a:latin typeface="微软雅黑" pitchFamily="34" charset="-122"/>
            </a:endParaRPr>
          </a:p>
        </p:txBody>
      </p:sp>
      <p:sp>
        <p:nvSpPr>
          <p:cNvPr id="28" name="Freeform 53"/>
          <p:cNvSpPr>
            <a:spLocks noEditPoints="1"/>
          </p:cNvSpPr>
          <p:nvPr/>
        </p:nvSpPr>
        <p:spPr bwMode="black">
          <a:xfrm>
            <a:off x="3981450" y="3108325"/>
            <a:ext cx="1820863" cy="2054225"/>
          </a:xfrm>
          <a:custGeom>
            <a:avLst/>
            <a:gdLst>
              <a:gd name="T0" fmla="*/ 466 w 1443"/>
              <a:gd name="T1" fmla="*/ 0 h 1627"/>
              <a:gd name="T2" fmla="*/ 466 w 1443"/>
              <a:gd name="T3" fmla="*/ 294 h 1627"/>
              <a:gd name="T4" fmla="*/ 0 w 1443"/>
              <a:gd name="T5" fmla="*/ 1173 h 1627"/>
              <a:gd name="T6" fmla="*/ 48 w 1443"/>
              <a:gd name="T7" fmla="*/ 1230 h 1627"/>
              <a:gd name="T8" fmla="*/ 186 w 1443"/>
              <a:gd name="T9" fmla="*/ 1363 h 1627"/>
              <a:gd name="T10" fmla="*/ 210 w 1443"/>
              <a:gd name="T11" fmla="*/ 1455 h 1627"/>
              <a:gd name="T12" fmla="*/ 31 w 1443"/>
              <a:gd name="T13" fmla="*/ 1545 h 1627"/>
              <a:gd name="T14" fmla="*/ 49 w 1443"/>
              <a:gd name="T15" fmla="*/ 1554 h 1627"/>
              <a:gd name="T16" fmla="*/ 61 w 1443"/>
              <a:gd name="T17" fmla="*/ 1620 h 1627"/>
              <a:gd name="T18" fmla="*/ 73 w 1443"/>
              <a:gd name="T19" fmla="*/ 1553 h 1627"/>
              <a:gd name="T20" fmla="*/ 210 w 1443"/>
              <a:gd name="T21" fmla="*/ 1525 h 1627"/>
              <a:gd name="T22" fmla="*/ 215 w 1443"/>
              <a:gd name="T23" fmla="*/ 1537 h 1627"/>
              <a:gd name="T24" fmla="*/ 228 w 1443"/>
              <a:gd name="T25" fmla="*/ 1594 h 1627"/>
              <a:gd name="T26" fmla="*/ 258 w 1443"/>
              <a:gd name="T27" fmla="*/ 1627 h 1627"/>
              <a:gd name="T28" fmla="*/ 271 w 1443"/>
              <a:gd name="T29" fmla="*/ 1594 h 1627"/>
              <a:gd name="T30" fmla="*/ 276 w 1443"/>
              <a:gd name="T31" fmla="*/ 1537 h 1627"/>
              <a:gd name="T32" fmla="*/ 411 w 1443"/>
              <a:gd name="T33" fmla="*/ 1541 h 1627"/>
              <a:gd name="T34" fmla="*/ 388 w 1443"/>
              <a:gd name="T35" fmla="*/ 1586 h 1627"/>
              <a:gd name="T36" fmla="*/ 457 w 1443"/>
              <a:gd name="T37" fmla="*/ 1586 h 1627"/>
              <a:gd name="T38" fmla="*/ 435 w 1443"/>
              <a:gd name="T39" fmla="*/ 1543 h 1627"/>
              <a:gd name="T40" fmla="*/ 452 w 1443"/>
              <a:gd name="T41" fmla="*/ 1504 h 1627"/>
              <a:gd name="T42" fmla="*/ 276 w 1443"/>
              <a:gd name="T43" fmla="*/ 1363 h 1627"/>
              <a:gd name="T44" fmla="*/ 299 w 1443"/>
              <a:gd name="T45" fmla="*/ 1230 h 1627"/>
              <a:gd name="T46" fmla="*/ 514 w 1443"/>
              <a:gd name="T47" fmla="*/ 1182 h 1627"/>
              <a:gd name="T48" fmla="*/ 494 w 1443"/>
              <a:gd name="T49" fmla="*/ 1134 h 1627"/>
              <a:gd name="T50" fmla="*/ 538 w 1443"/>
              <a:gd name="T51" fmla="*/ 1491 h 1627"/>
              <a:gd name="T52" fmla="*/ 722 w 1443"/>
              <a:gd name="T53" fmla="*/ 1528 h 1627"/>
              <a:gd name="T54" fmla="*/ 816 w 1443"/>
              <a:gd name="T55" fmla="*/ 1053 h 1627"/>
              <a:gd name="T56" fmla="*/ 817 w 1443"/>
              <a:gd name="T57" fmla="*/ 1052 h 1627"/>
              <a:gd name="T58" fmla="*/ 818 w 1443"/>
              <a:gd name="T59" fmla="*/ 1027 h 1627"/>
              <a:gd name="T60" fmla="*/ 439 w 1443"/>
              <a:gd name="T61" fmla="*/ 938 h 1627"/>
              <a:gd name="T62" fmla="*/ 820 w 1443"/>
              <a:gd name="T63" fmla="*/ 772 h 1627"/>
              <a:gd name="T64" fmla="*/ 1231 w 1443"/>
              <a:gd name="T65" fmla="*/ 760 h 1627"/>
              <a:gd name="T66" fmla="*/ 1245 w 1443"/>
              <a:gd name="T67" fmla="*/ 707 h 1627"/>
              <a:gd name="T68" fmla="*/ 1428 w 1443"/>
              <a:gd name="T69" fmla="*/ 267 h 1627"/>
              <a:gd name="T70" fmla="*/ 1235 w 1443"/>
              <a:gd name="T71" fmla="*/ 687 h 1627"/>
              <a:gd name="T72" fmla="*/ 1215 w 1443"/>
              <a:gd name="T73" fmla="*/ 700 h 1627"/>
              <a:gd name="T74" fmla="*/ 898 w 1443"/>
              <a:gd name="T75" fmla="*/ 693 h 1627"/>
              <a:gd name="T76" fmla="*/ 507 w 1443"/>
              <a:gd name="T77" fmla="*/ 615 h 1627"/>
              <a:gd name="T78" fmla="*/ 415 w 1443"/>
              <a:gd name="T79" fmla="*/ 354 h 1627"/>
              <a:gd name="T80" fmla="*/ 196 w 1443"/>
              <a:gd name="T81" fmla="*/ 456 h 1627"/>
              <a:gd name="T82" fmla="*/ 138 w 1443"/>
              <a:gd name="T83" fmla="*/ 730 h 1627"/>
              <a:gd name="T84" fmla="*/ 90 w 1443"/>
              <a:gd name="T85" fmla="*/ 530 h 1627"/>
              <a:gd name="T86" fmla="*/ 6 w 1443"/>
              <a:gd name="T87" fmla="*/ 578 h 1627"/>
              <a:gd name="T88" fmla="*/ 49 w 1443"/>
              <a:gd name="T89" fmla="*/ 966 h 1627"/>
              <a:gd name="T90" fmla="*/ 48 w 1443"/>
              <a:gd name="T91" fmla="*/ 1125 h 1627"/>
              <a:gd name="T92" fmla="*/ 96 w 1443"/>
              <a:gd name="T93" fmla="*/ 1084 h 1627"/>
              <a:gd name="T94" fmla="*/ 96 w 1443"/>
              <a:gd name="T95" fmla="*/ 1125 h 1627"/>
              <a:gd name="T96" fmla="*/ 1084 w 1443"/>
              <a:gd name="T97" fmla="*/ 1519 h 1627"/>
              <a:gd name="T98" fmla="*/ 824 w 1443"/>
              <a:gd name="T99" fmla="*/ 1618 h 1627"/>
              <a:gd name="T100" fmla="*/ 1443 w 1443"/>
              <a:gd name="T101" fmla="*/ 1519 h 1627"/>
              <a:gd name="T102" fmla="*/ 1293 w 1443"/>
              <a:gd name="T103" fmla="*/ 870 h 1627"/>
              <a:gd name="T104" fmla="*/ 1443 w 1443"/>
              <a:gd name="T105" fmla="*/ 772 h 1627"/>
              <a:gd name="T106" fmla="*/ 586 w 1443"/>
              <a:gd name="T107" fmla="*/ 870 h 1627"/>
              <a:gd name="T108" fmla="*/ 1084 w 1443"/>
              <a:gd name="T109" fmla="*/ 1519 h 1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43" h="1627">
                <a:moveTo>
                  <a:pt x="613" y="147"/>
                </a:moveTo>
                <a:cubicBezTo>
                  <a:pt x="613" y="65"/>
                  <a:pt x="547" y="0"/>
                  <a:pt x="466" y="0"/>
                </a:cubicBezTo>
                <a:cubicBezTo>
                  <a:pt x="385" y="0"/>
                  <a:pt x="319" y="65"/>
                  <a:pt x="319" y="147"/>
                </a:cubicBezTo>
                <a:cubicBezTo>
                  <a:pt x="319" y="228"/>
                  <a:pt x="385" y="294"/>
                  <a:pt x="466" y="294"/>
                </a:cubicBezTo>
                <a:cubicBezTo>
                  <a:pt x="547" y="294"/>
                  <a:pt x="613" y="228"/>
                  <a:pt x="613" y="147"/>
                </a:cubicBezTo>
                <a:close/>
                <a:moveTo>
                  <a:pt x="0" y="1173"/>
                </a:moveTo>
                <a:cubicBezTo>
                  <a:pt x="0" y="1182"/>
                  <a:pt x="0" y="1182"/>
                  <a:pt x="0" y="1182"/>
                </a:cubicBezTo>
                <a:cubicBezTo>
                  <a:pt x="0" y="1208"/>
                  <a:pt x="22" y="1230"/>
                  <a:pt x="48" y="1230"/>
                </a:cubicBezTo>
                <a:cubicBezTo>
                  <a:pt x="186" y="1230"/>
                  <a:pt x="186" y="1230"/>
                  <a:pt x="186" y="1230"/>
                </a:cubicBezTo>
                <a:cubicBezTo>
                  <a:pt x="186" y="1363"/>
                  <a:pt x="186" y="1363"/>
                  <a:pt x="186" y="1363"/>
                </a:cubicBezTo>
                <a:cubicBezTo>
                  <a:pt x="210" y="1363"/>
                  <a:pt x="210" y="1363"/>
                  <a:pt x="210" y="1363"/>
                </a:cubicBezTo>
                <a:cubicBezTo>
                  <a:pt x="210" y="1455"/>
                  <a:pt x="210" y="1455"/>
                  <a:pt x="210" y="1455"/>
                </a:cubicBezTo>
                <a:cubicBezTo>
                  <a:pt x="31" y="1504"/>
                  <a:pt x="31" y="1504"/>
                  <a:pt x="31" y="1504"/>
                </a:cubicBezTo>
                <a:cubicBezTo>
                  <a:pt x="31" y="1545"/>
                  <a:pt x="31" y="1545"/>
                  <a:pt x="31" y="1545"/>
                </a:cubicBezTo>
                <a:cubicBezTo>
                  <a:pt x="49" y="1543"/>
                  <a:pt x="49" y="1543"/>
                  <a:pt x="49" y="1543"/>
                </a:cubicBezTo>
                <a:cubicBezTo>
                  <a:pt x="49" y="1554"/>
                  <a:pt x="49" y="1554"/>
                  <a:pt x="49" y="1554"/>
                </a:cubicBezTo>
                <a:cubicBezTo>
                  <a:pt x="36" y="1558"/>
                  <a:pt x="26" y="1571"/>
                  <a:pt x="26" y="1586"/>
                </a:cubicBezTo>
                <a:cubicBezTo>
                  <a:pt x="26" y="1605"/>
                  <a:pt x="42" y="1620"/>
                  <a:pt x="61" y="1620"/>
                </a:cubicBezTo>
                <a:cubicBezTo>
                  <a:pt x="80" y="1620"/>
                  <a:pt x="95" y="1605"/>
                  <a:pt x="95" y="1586"/>
                </a:cubicBezTo>
                <a:cubicBezTo>
                  <a:pt x="95" y="1571"/>
                  <a:pt x="86" y="1558"/>
                  <a:pt x="73" y="1553"/>
                </a:cubicBezTo>
                <a:cubicBezTo>
                  <a:pt x="73" y="1541"/>
                  <a:pt x="73" y="1541"/>
                  <a:pt x="73" y="1541"/>
                </a:cubicBezTo>
                <a:cubicBezTo>
                  <a:pt x="210" y="1525"/>
                  <a:pt x="210" y="1525"/>
                  <a:pt x="210" y="1525"/>
                </a:cubicBezTo>
                <a:cubicBezTo>
                  <a:pt x="210" y="1537"/>
                  <a:pt x="210" y="1537"/>
                  <a:pt x="210" y="1537"/>
                </a:cubicBezTo>
                <a:cubicBezTo>
                  <a:pt x="215" y="1537"/>
                  <a:pt x="215" y="1537"/>
                  <a:pt x="215" y="1537"/>
                </a:cubicBezTo>
                <a:cubicBezTo>
                  <a:pt x="215" y="1594"/>
                  <a:pt x="215" y="1594"/>
                  <a:pt x="215" y="1594"/>
                </a:cubicBezTo>
                <a:cubicBezTo>
                  <a:pt x="228" y="1594"/>
                  <a:pt x="228" y="1594"/>
                  <a:pt x="228" y="1594"/>
                </a:cubicBezTo>
                <a:cubicBezTo>
                  <a:pt x="228" y="1627"/>
                  <a:pt x="228" y="1627"/>
                  <a:pt x="228" y="1627"/>
                </a:cubicBezTo>
                <a:cubicBezTo>
                  <a:pt x="258" y="1627"/>
                  <a:pt x="258" y="1627"/>
                  <a:pt x="258" y="1627"/>
                </a:cubicBezTo>
                <a:cubicBezTo>
                  <a:pt x="258" y="1594"/>
                  <a:pt x="258" y="1594"/>
                  <a:pt x="258" y="1594"/>
                </a:cubicBezTo>
                <a:cubicBezTo>
                  <a:pt x="271" y="1594"/>
                  <a:pt x="271" y="1594"/>
                  <a:pt x="271" y="1594"/>
                </a:cubicBezTo>
                <a:cubicBezTo>
                  <a:pt x="271" y="1537"/>
                  <a:pt x="271" y="1537"/>
                  <a:pt x="271" y="1537"/>
                </a:cubicBezTo>
                <a:cubicBezTo>
                  <a:pt x="276" y="1537"/>
                  <a:pt x="276" y="1537"/>
                  <a:pt x="276" y="1537"/>
                </a:cubicBezTo>
                <a:cubicBezTo>
                  <a:pt x="276" y="1525"/>
                  <a:pt x="276" y="1525"/>
                  <a:pt x="276" y="1525"/>
                </a:cubicBezTo>
                <a:cubicBezTo>
                  <a:pt x="411" y="1541"/>
                  <a:pt x="411" y="1541"/>
                  <a:pt x="411" y="1541"/>
                </a:cubicBezTo>
                <a:cubicBezTo>
                  <a:pt x="411" y="1553"/>
                  <a:pt x="411" y="1553"/>
                  <a:pt x="411" y="1553"/>
                </a:cubicBezTo>
                <a:cubicBezTo>
                  <a:pt x="398" y="1558"/>
                  <a:pt x="388" y="1571"/>
                  <a:pt x="388" y="1586"/>
                </a:cubicBezTo>
                <a:cubicBezTo>
                  <a:pt x="388" y="1605"/>
                  <a:pt x="404" y="1620"/>
                  <a:pt x="423" y="1620"/>
                </a:cubicBezTo>
                <a:cubicBezTo>
                  <a:pt x="442" y="1620"/>
                  <a:pt x="457" y="1605"/>
                  <a:pt x="457" y="1586"/>
                </a:cubicBezTo>
                <a:cubicBezTo>
                  <a:pt x="457" y="1571"/>
                  <a:pt x="448" y="1558"/>
                  <a:pt x="435" y="1554"/>
                </a:cubicBezTo>
                <a:cubicBezTo>
                  <a:pt x="435" y="1543"/>
                  <a:pt x="435" y="1543"/>
                  <a:pt x="435" y="1543"/>
                </a:cubicBezTo>
                <a:cubicBezTo>
                  <a:pt x="452" y="1545"/>
                  <a:pt x="452" y="1545"/>
                  <a:pt x="452" y="1545"/>
                </a:cubicBezTo>
                <a:cubicBezTo>
                  <a:pt x="452" y="1504"/>
                  <a:pt x="452" y="1504"/>
                  <a:pt x="452" y="1504"/>
                </a:cubicBezTo>
                <a:cubicBezTo>
                  <a:pt x="276" y="1456"/>
                  <a:pt x="276" y="1456"/>
                  <a:pt x="276" y="1456"/>
                </a:cubicBezTo>
                <a:cubicBezTo>
                  <a:pt x="276" y="1363"/>
                  <a:pt x="276" y="1363"/>
                  <a:pt x="276" y="1363"/>
                </a:cubicBezTo>
                <a:cubicBezTo>
                  <a:pt x="299" y="1363"/>
                  <a:pt x="299" y="1363"/>
                  <a:pt x="299" y="1363"/>
                </a:cubicBezTo>
                <a:cubicBezTo>
                  <a:pt x="299" y="1230"/>
                  <a:pt x="299" y="1230"/>
                  <a:pt x="299" y="1230"/>
                </a:cubicBezTo>
                <a:cubicBezTo>
                  <a:pt x="466" y="1230"/>
                  <a:pt x="466" y="1230"/>
                  <a:pt x="466" y="1230"/>
                </a:cubicBezTo>
                <a:cubicBezTo>
                  <a:pt x="493" y="1230"/>
                  <a:pt x="514" y="1208"/>
                  <a:pt x="514" y="1182"/>
                </a:cubicBezTo>
                <a:cubicBezTo>
                  <a:pt x="514" y="1173"/>
                  <a:pt x="514" y="1173"/>
                  <a:pt x="514" y="1173"/>
                </a:cubicBezTo>
                <a:cubicBezTo>
                  <a:pt x="514" y="1157"/>
                  <a:pt x="506" y="1143"/>
                  <a:pt x="494" y="1134"/>
                </a:cubicBezTo>
                <a:cubicBezTo>
                  <a:pt x="609" y="1134"/>
                  <a:pt x="609" y="1134"/>
                  <a:pt x="609" y="1134"/>
                </a:cubicBezTo>
                <a:cubicBezTo>
                  <a:pt x="538" y="1491"/>
                  <a:pt x="538" y="1491"/>
                  <a:pt x="538" y="1491"/>
                </a:cubicBezTo>
                <a:cubicBezTo>
                  <a:pt x="528" y="1539"/>
                  <a:pt x="562" y="1586"/>
                  <a:pt x="613" y="1596"/>
                </a:cubicBezTo>
                <a:cubicBezTo>
                  <a:pt x="664" y="1606"/>
                  <a:pt x="713" y="1576"/>
                  <a:pt x="722" y="1528"/>
                </a:cubicBezTo>
                <a:cubicBezTo>
                  <a:pt x="816" y="1057"/>
                  <a:pt x="816" y="1057"/>
                  <a:pt x="816" y="1057"/>
                </a:cubicBezTo>
                <a:cubicBezTo>
                  <a:pt x="816" y="1056"/>
                  <a:pt x="816" y="1054"/>
                  <a:pt x="816" y="1053"/>
                </a:cubicBezTo>
                <a:cubicBezTo>
                  <a:pt x="816" y="1053"/>
                  <a:pt x="816" y="1053"/>
                  <a:pt x="816" y="1053"/>
                </a:cubicBezTo>
                <a:cubicBezTo>
                  <a:pt x="817" y="1053"/>
                  <a:pt x="817" y="1052"/>
                  <a:pt x="817" y="1052"/>
                </a:cubicBezTo>
                <a:cubicBezTo>
                  <a:pt x="817" y="1051"/>
                  <a:pt x="817" y="1051"/>
                  <a:pt x="817" y="1051"/>
                </a:cubicBezTo>
                <a:cubicBezTo>
                  <a:pt x="818" y="1043"/>
                  <a:pt x="818" y="1035"/>
                  <a:pt x="818" y="1027"/>
                </a:cubicBezTo>
                <a:cubicBezTo>
                  <a:pt x="813" y="977"/>
                  <a:pt x="771" y="938"/>
                  <a:pt x="720" y="938"/>
                </a:cubicBezTo>
                <a:cubicBezTo>
                  <a:pt x="439" y="938"/>
                  <a:pt x="439" y="938"/>
                  <a:pt x="439" y="938"/>
                </a:cubicBezTo>
                <a:cubicBezTo>
                  <a:pt x="474" y="772"/>
                  <a:pt x="474" y="772"/>
                  <a:pt x="474" y="772"/>
                </a:cubicBezTo>
                <a:cubicBezTo>
                  <a:pt x="820" y="772"/>
                  <a:pt x="820" y="772"/>
                  <a:pt x="820" y="772"/>
                </a:cubicBezTo>
                <a:cubicBezTo>
                  <a:pt x="835" y="772"/>
                  <a:pt x="849" y="767"/>
                  <a:pt x="861" y="760"/>
                </a:cubicBezTo>
                <a:cubicBezTo>
                  <a:pt x="1231" y="760"/>
                  <a:pt x="1231" y="760"/>
                  <a:pt x="1231" y="760"/>
                </a:cubicBezTo>
                <a:cubicBezTo>
                  <a:pt x="1231" y="717"/>
                  <a:pt x="1231" y="717"/>
                  <a:pt x="1231" y="717"/>
                </a:cubicBezTo>
                <a:cubicBezTo>
                  <a:pt x="1238" y="717"/>
                  <a:pt x="1251" y="709"/>
                  <a:pt x="1245" y="707"/>
                </a:cubicBezTo>
                <a:cubicBezTo>
                  <a:pt x="1258" y="712"/>
                  <a:pt x="1258" y="712"/>
                  <a:pt x="1258" y="712"/>
                </a:cubicBezTo>
                <a:cubicBezTo>
                  <a:pt x="1427" y="272"/>
                  <a:pt x="1255" y="721"/>
                  <a:pt x="1428" y="267"/>
                </a:cubicBezTo>
                <a:cubicBezTo>
                  <a:pt x="1372" y="246"/>
                  <a:pt x="1400" y="256"/>
                  <a:pt x="1400" y="256"/>
                </a:cubicBezTo>
                <a:cubicBezTo>
                  <a:pt x="1235" y="687"/>
                  <a:pt x="1235" y="687"/>
                  <a:pt x="1235" y="687"/>
                </a:cubicBezTo>
                <a:cubicBezTo>
                  <a:pt x="1234" y="686"/>
                  <a:pt x="1232" y="686"/>
                  <a:pt x="1231" y="686"/>
                </a:cubicBezTo>
                <a:cubicBezTo>
                  <a:pt x="1223" y="686"/>
                  <a:pt x="1216" y="692"/>
                  <a:pt x="1215" y="700"/>
                </a:cubicBezTo>
                <a:cubicBezTo>
                  <a:pt x="898" y="700"/>
                  <a:pt x="898" y="700"/>
                  <a:pt x="898" y="700"/>
                </a:cubicBezTo>
                <a:cubicBezTo>
                  <a:pt x="898" y="698"/>
                  <a:pt x="898" y="695"/>
                  <a:pt x="898" y="693"/>
                </a:cubicBezTo>
                <a:cubicBezTo>
                  <a:pt x="898" y="650"/>
                  <a:pt x="863" y="615"/>
                  <a:pt x="820" y="615"/>
                </a:cubicBezTo>
                <a:cubicBezTo>
                  <a:pt x="507" y="615"/>
                  <a:pt x="507" y="615"/>
                  <a:pt x="507" y="615"/>
                </a:cubicBezTo>
                <a:cubicBezTo>
                  <a:pt x="526" y="525"/>
                  <a:pt x="526" y="525"/>
                  <a:pt x="526" y="525"/>
                </a:cubicBezTo>
                <a:cubicBezTo>
                  <a:pt x="542" y="447"/>
                  <a:pt x="492" y="371"/>
                  <a:pt x="415" y="354"/>
                </a:cubicBezTo>
                <a:cubicBezTo>
                  <a:pt x="367" y="344"/>
                  <a:pt x="367" y="344"/>
                  <a:pt x="367" y="344"/>
                </a:cubicBezTo>
                <a:cubicBezTo>
                  <a:pt x="289" y="328"/>
                  <a:pt x="213" y="378"/>
                  <a:pt x="196" y="456"/>
                </a:cubicBezTo>
                <a:cubicBezTo>
                  <a:pt x="151" y="670"/>
                  <a:pt x="151" y="670"/>
                  <a:pt x="151" y="670"/>
                </a:cubicBezTo>
                <a:cubicBezTo>
                  <a:pt x="138" y="730"/>
                  <a:pt x="138" y="730"/>
                  <a:pt x="138" y="730"/>
                </a:cubicBezTo>
                <a:cubicBezTo>
                  <a:pt x="138" y="578"/>
                  <a:pt x="138" y="578"/>
                  <a:pt x="138" y="578"/>
                </a:cubicBezTo>
                <a:cubicBezTo>
                  <a:pt x="138" y="552"/>
                  <a:pt x="117" y="530"/>
                  <a:pt x="90" y="530"/>
                </a:cubicBezTo>
                <a:cubicBezTo>
                  <a:pt x="54" y="530"/>
                  <a:pt x="54" y="530"/>
                  <a:pt x="54" y="530"/>
                </a:cubicBezTo>
                <a:cubicBezTo>
                  <a:pt x="28" y="530"/>
                  <a:pt x="6" y="552"/>
                  <a:pt x="6" y="578"/>
                </a:cubicBezTo>
                <a:cubicBezTo>
                  <a:pt x="6" y="918"/>
                  <a:pt x="6" y="918"/>
                  <a:pt x="6" y="918"/>
                </a:cubicBezTo>
                <a:cubicBezTo>
                  <a:pt x="6" y="943"/>
                  <a:pt x="25" y="964"/>
                  <a:pt x="49" y="966"/>
                </a:cubicBezTo>
                <a:cubicBezTo>
                  <a:pt x="49" y="1125"/>
                  <a:pt x="49" y="1125"/>
                  <a:pt x="49" y="1125"/>
                </a:cubicBezTo>
                <a:cubicBezTo>
                  <a:pt x="48" y="1125"/>
                  <a:pt x="48" y="1125"/>
                  <a:pt x="48" y="1125"/>
                </a:cubicBezTo>
                <a:cubicBezTo>
                  <a:pt x="22" y="1125"/>
                  <a:pt x="0" y="1146"/>
                  <a:pt x="0" y="1173"/>
                </a:cubicBezTo>
                <a:close/>
                <a:moveTo>
                  <a:pt x="96" y="1084"/>
                </a:moveTo>
                <a:cubicBezTo>
                  <a:pt x="106" y="1101"/>
                  <a:pt x="121" y="1116"/>
                  <a:pt x="140" y="1125"/>
                </a:cubicBezTo>
                <a:cubicBezTo>
                  <a:pt x="96" y="1125"/>
                  <a:pt x="96" y="1125"/>
                  <a:pt x="96" y="1125"/>
                </a:cubicBezTo>
                <a:lnTo>
                  <a:pt x="96" y="1084"/>
                </a:lnTo>
                <a:close/>
                <a:moveTo>
                  <a:pt x="1084" y="1519"/>
                </a:moveTo>
                <a:cubicBezTo>
                  <a:pt x="824" y="1519"/>
                  <a:pt x="824" y="1519"/>
                  <a:pt x="824" y="1519"/>
                </a:cubicBezTo>
                <a:cubicBezTo>
                  <a:pt x="824" y="1618"/>
                  <a:pt x="824" y="1618"/>
                  <a:pt x="824" y="1618"/>
                </a:cubicBezTo>
                <a:cubicBezTo>
                  <a:pt x="1443" y="1618"/>
                  <a:pt x="1443" y="1618"/>
                  <a:pt x="1443" y="1618"/>
                </a:cubicBezTo>
                <a:cubicBezTo>
                  <a:pt x="1443" y="1519"/>
                  <a:pt x="1443" y="1519"/>
                  <a:pt x="1443" y="1519"/>
                </a:cubicBezTo>
                <a:cubicBezTo>
                  <a:pt x="1293" y="1519"/>
                  <a:pt x="1293" y="1519"/>
                  <a:pt x="1293" y="1519"/>
                </a:cubicBezTo>
                <a:cubicBezTo>
                  <a:pt x="1293" y="870"/>
                  <a:pt x="1293" y="870"/>
                  <a:pt x="1293" y="870"/>
                </a:cubicBezTo>
                <a:cubicBezTo>
                  <a:pt x="1443" y="870"/>
                  <a:pt x="1443" y="870"/>
                  <a:pt x="1443" y="870"/>
                </a:cubicBezTo>
                <a:cubicBezTo>
                  <a:pt x="1443" y="772"/>
                  <a:pt x="1443" y="772"/>
                  <a:pt x="1443" y="772"/>
                </a:cubicBezTo>
                <a:cubicBezTo>
                  <a:pt x="586" y="772"/>
                  <a:pt x="586" y="772"/>
                  <a:pt x="586" y="772"/>
                </a:cubicBezTo>
                <a:cubicBezTo>
                  <a:pt x="586" y="870"/>
                  <a:pt x="586" y="870"/>
                  <a:pt x="586" y="870"/>
                </a:cubicBezTo>
                <a:cubicBezTo>
                  <a:pt x="1084" y="870"/>
                  <a:pt x="1084" y="870"/>
                  <a:pt x="1084" y="870"/>
                </a:cubicBezTo>
                <a:lnTo>
                  <a:pt x="1084" y="1519"/>
                </a:lnTo>
                <a:close/>
              </a:path>
            </a:pathLst>
          </a:custGeom>
          <a:solidFill>
            <a:schemeClr val="accent4"/>
          </a:solidFill>
          <a:ln>
            <a:noFill/>
          </a:ln>
        </p:spPr>
        <p:txBody>
          <a:bodyPr lIns="57125" tIns="28565" rIns="57125" bIns="28565"/>
          <a:lstStyle/>
          <a:p>
            <a:pPr defTabSz="967740" fontAlgn="auto">
              <a:spcBef>
                <a:spcPts val="0"/>
              </a:spcBef>
              <a:spcAft>
                <a:spcPts val="0"/>
              </a:spcAft>
              <a:defRPr/>
            </a:pPr>
            <a:endParaRPr lang="en-US" dirty="0">
              <a:latin typeface="+mn-lt"/>
              <a:ea typeface="+mn-ea"/>
            </a:endParaRPr>
          </a:p>
        </p:txBody>
      </p:sp>
      <p:sp>
        <p:nvSpPr>
          <p:cNvPr id="29" name="Cloud Callout 11"/>
          <p:cNvSpPr/>
          <p:nvPr/>
        </p:nvSpPr>
        <p:spPr bwMode="auto">
          <a:xfrm>
            <a:off x="5915713" y="2226241"/>
            <a:ext cx="2329588" cy="1512917"/>
          </a:xfrm>
          <a:prstGeom prst="cloudCallout">
            <a:avLst>
              <a:gd name="adj1" fmla="val -90339"/>
              <a:gd name="adj2" fmla="val 18228"/>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wrap="none" lIns="0" tIns="28565" rIns="28565" bIns="57125" anchor="b"/>
          <a:lstStyle/>
          <a:p>
            <a:pPr algn="ctr" defTabSz="967740" fontAlgn="auto">
              <a:spcBef>
                <a:spcPts val="0"/>
              </a:spcBef>
              <a:spcAft>
                <a:spcPts val="0"/>
              </a:spcAft>
              <a:defRPr/>
            </a:pPr>
            <a:r>
              <a:rPr lang="zh-CN" altLang="en-US" sz="1700" b="1" dirty="0">
                <a:gradFill>
                  <a:gsLst>
                    <a:gs pos="0">
                      <a:srgbClr val="FFFFFF"/>
                    </a:gs>
                    <a:gs pos="100000">
                      <a:srgbClr val="FFFFFF"/>
                    </a:gs>
                  </a:gsLst>
                  <a:lin ang="5400000" scaled="0"/>
                </a:gradFill>
                <a:latin typeface="微软雅黑" pitchFamily="34" charset="-122"/>
              </a:rPr>
              <a:t>效率低下</a:t>
            </a:r>
            <a:endParaRPr lang="en-US" altLang="zh-CN" sz="1700" b="1" dirty="0">
              <a:gradFill>
                <a:gsLst>
                  <a:gs pos="0">
                    <a:srgbClr val="FFFFFF"/>
                  </a:gs>
                  <a:gs pos="100000">
                    <a:srgbClr val="FFFFFF"/>
                  </a:gs>
                </a:gsLst>
                <a:lin ang="5400000" scaled="0"/>
              </a:gradFill>
              <a:latin typeface="微软雅黑" pitchFamily="34" charset="-122"/>
            </a:endParaRPr>
          </a:p>
          <a:p>
            <a:pPr algn="ctr" defTabSz="967740" fontAlgn="auto">
              <a:spcBef>
                <a:spcPts val="0"/>
              </a:spcBef>
              <a:spcAft>
                <a:spcPts val="0"/>
              </a:spcAft>
              <a:defRPr/>
            </a:pPr>
            <a:endParaRPr lang="en-US" altLang="zh-CN" sz="1700" b="1" dirty="0">
              <a:gradFill>
                <a:gsLst>
                  <a:gs pos="0">
                    <a:srgbClr val="FFFFFF"/>
                  </a:gs>
                  <a:gs pos="100000">
                    <a:srgbClr val="FFFFFF"/>
                  </a:gs>
                </a:gsLst>
                <a:lin ang="5400000" scaled="0"/>
              </a:gradFill>
              <a:latin typeface="微软雅黑" pitchFamily="34" charset="-122"/>
            </a:endParaRPr>
          </a:p>
        </p:txBody>
      </p:sp>
      <p:sp>
        <p:nvSpPr>
          <p:cNvPr id="30" name="Cloud Callout 12"/>
          <p:cNvSpPr/>
          <p:nvPr/>
        </p:nvSpPr>
        <p:spPr bwMode="auto">
          <a:xfrm>
            <a:off x="2149301" y="844784"/>
            <a:ext cx="2639616" cy="1359420"/>
          </a:xfrm>
          <a:prstGeom prst="cloudCallout">
            <a:avLst>
              <a:gd name="adj1" fmla="val 44578"/>
              <a:gd name="adj2" fmla="val 117581"/>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0" tIns="28565" rIns="28565" bIns="57125" anchor="b"/>
          <a:lstStyle/>
          <a:p>
            <a:pPr algn="ctr" defTabSz="967740" fontAlgn="auto">
              <a:spcBef>
                <a:spcPts val="0"/>
              </a:spcBef>
              <a:spcAft>
                <a:spcPts val="0"/>
              </a:spcAft>
              <a:defRPr/>
            </a:pPr>
            <a:r>
              <a:rPr lang="zh-CN" altLang="en-US" sz="1700" b="1" dirty="0">
                <a:gradFill>
                  <a:gsLst>
                    <a:gs pos="0">
                      <a:srgbClr val="FFFFFF"/>
                    </a:gs>
                    <a:gs pos="100000">
                      <a:srgbClr val="FFFFFF"/>
                    </a:gs>
                  </a:gsLst>
                  <a:lin ang="5400000" scaled="0"/>
                </a:gradFill>
                <a:latin typeface="微软雅黑" pitchFamily="34" charset="-122"/>
              </a:rPr>
              <a:t>过程繁琐</a:t>
            </a:r>
            <a:endParaRPr lang="en-US" altLang="zh-CN" sz="1700" b="1" dirty="0">
              <a:gradFill>
                <a:gsLst>
                  <a:gs pos="0">
                    <a:srgbClr val="FFFFFF"/>
                  </a:gs>
                  <a:gs pos="100000">
                    <a:srgbClr val="FFFFFF"/>
                  </a:gs>
                </a:gsLst>
                <a:lin ang="5400000" scaled="0"/>
              </a:gradFill>
              <a:latin typeface="微软雅黑" pitchFamily="34" charset="-122"/>
            </a:endParaRPr>
          </a:p>
          <a:p>
            <a:pPr defTabSz="967740" fontAlgn="auto">
              <a:spcBef>
                <a:spcPts val="0"/>
              </a:spcBef>
              <a:spcAft>
                <a:spcPts val="0"/>
              </a:spcAft>
              <a:defRPr/>
            </a:pPr>
            <a:endParaRPr lang="en-US" altLang="zh-CN" sz="1700" dirty="0">
              <a:gradFill>
                <a:gsLst>
                  <a:gs pos="0">
                    <a:srgbClr val="FFFFFF"/>
                  </a:gs>
                  <a:gs pos="100000">
                    <a:srgbClr val="FFFFFF"/>
                  </a:gs>
                </a:gsLst>
                <a:lin ang="5400000" scaled="0"/>
              </a:gradFill>
              <a:latin typeface="微软雅黑" pitchFamily="34" charset="-122"/>
            </a:endParaRPr>
          </a:p>
        </p:txBody>
      </p:sp>
      <p:sp>
        <p:nvSpPr>
          <p:cNvPr id="15" name="文本框 6"/>
          <p:cNvSpPr>
            <a:spLocks noChangeArrowheads="1"/>
          </p:cNvSpPr>
          <p:nvPr/>
        </p:nvSpPr>
        <p:spPr bwMode="auto">
          <a:xfrm>
            <a:off x="641111" y="316677"/>
            <a:ext cx="3295650" cy="315461"/>
          </a:xfrm>
          <a:prstGeom prst="rect">
            <a:avLst/>
          </a:prstGeom>
          <a:noFill/>
          <a:ln>
            <a:noFill/>
          </a:ln>
        </p:spPr>
        <p:txBody>
          <a:bodyPr lIns="68571" tIns="34285" rIns="68571" bIns="34285">
            <a:spAutoFit/>
          </a:bodyPr>
          <a:lstStyle/>
          <a:p>
            <a:pPr defTabSz="967740" fontAlgn="auto">
              <a:spcBef>
                <a:spcPts val="0"/>
              </a:spcBef>
              <a:spcAft>
                <a:spcPts val="0"/>
              </a:spcAft>
              <a:defRPr/>
            </a:pPr>
            <a:r>
              <a:rPr lang="zh-CN" altLang="en-US" sz="1600" b="1" dirty="0">
                <a:latin typeface="微软雅黑" pitchFamily="34" charset="-122"/>
                <a:ea typeface="微软雅黑" pitchFamily="34" charset="-122"/>
                <a:sym typeface="微软雅黑" pitchFamily="34" charset="-122"/>
              </a:rPr>
              <a:t>需求分析</a:t>
            </a:r>
            <a:r>
              <a:rPr lang="en-US" altLang="zh-CN" sz="1600" b="1" dirty="0">
                <a:latin typeface="微软雅黑" pitchFamily="34" charset="-122"/>
                <a:ea typeface="微软雅黑" pitchFamily="34" charset="-122"/>
                <a:sym typeface="微软雅黑" pitchFamily="34" charset="-122"/>
              </a:rPr>
              <a:t>——</a:t>
            </a:r>
            <a:r>
              <a:rPr lang="zh-CN" altLang="en-US" sz="1600" b="1" dirty="0">
                <a:latin typeface="微软雅黑" pitchFamily="34" charset="-122"/>
                <a:ea typeface="微软雅黑" pitchFamily="34" charset="-122"/>
                <a:sym typeface="微软雅黑" pitchFamily="34" charset="-122"/>
              </a:rPr>
              <a:t>用户需求</a:t>
            </a:r>
            <a:endParaRPr lang="zh-CN" altLang="en-US" sz="1600" b="1" dirty="0">
              <a:latin typeface="微软雅黑" pitchFamily="34" charset="-122"/>
              <a:ea typeface="微软雅黑" pitchFamily="34" charset="-122"/>
              <a:sym typeface="微软雅黑" pitchFamily="34" charset="-122"/>
            </a:endParaRPr>
          </a:p>
        </p:txBody>
      </p:sp>
      <p:grpSp>
        <p:nvGrpSpPr>
          <p:cNvPr id="16" name="组合 15"/>
          <p:cNvGrpSpPr/>
          <p:nvPr/>
        </p:nvGrpSpPr>
        <p:grpSpPr>
          <a:xfrm>
            <a:off x="352592" y="688270"/>
            <a:ext cx="9231272" cy="67851"/>
            <a:chOff x="288133" y="483063"/>
            <a:chExt cx="8772740" cy="64666"/>
          </a:xfrm>
        </p:grpSpPr>
        <p:sp>
          <p:nvSpPr>
            <p:cNvPr id="17" name="任意多边形 16"/>
            <p:cNvSpPr/>
            <p:nvPr/>
          </p:nvSpPr>
          <p:spPr>
            <a:xfrm>
              <a:off x="288133" y="483063"/>
              <a:ext cx="904874" cy="64666"/>
            </a:xfrm>
            <a:custGeom>
              <a:avLst/>
              <a:gdLst>
                <a:gd name="connsiteX0" fmla="*/ 0 w 740569"/>
                <a:gd name="connsiteY0" fmla="*/ 28575 h 47625"/>
                <a:gd name="connsiteX1" fmla="*/ 95250 w 740569"/>
                <a:gd name="connsiteY1" fmla="*/ 0 h 47625"/>
                <a:gd name="connsiteX2" fmla="*/ 152400 w 740569"/>
                <a:gd name="connsiteY2" fmla="*/ 40481 h 47625"/>
                <a:gd name="connsiteX3" fmla="*/ 238125 w 740569"/>
                <a:gd name="connsiteY3" fmla="*/ 4762 h 47625"/>
                <a:gd name="connsiteX4" fmla="*/ 285750 w 740569"/>
                <a:gd name="connsiteY4" fmla="*/ 47625 h 47625"/>
                <a:gd name="connsiteX5" fmla="*/ 431007 w 740569"/>
                <a:gd name="connsiteY5" fmla="*/ 19050 h 47625"/>
                <a:gd name="connsiteX6" fmla="*/ 733425 w 740569"/>
                <a:gd name="connsiteY6" fmla="*/ 19050 h 47625"/>
                <a:gd name="connsiteX7" fmla="*/ 740569 w 740569"/>
                <a:gd name="connsiteY7" fmla="*/ 19050 h 47625"/>
                <a:gd name="connsiteX0-1" fmla="*/ 0 w 740569"/>
                <a:gd name="connsiteY0-2" fmla="*/ 28706 h 47756"/>
                <a:gd name="connsiteX1-3" fmla="*/ 95250 w 740569"/>
                <a:gd name="connsiteY1-4" fmla="*/ 131 h 47756"/>
                <a:gd name="connsiteX2-5" fmla="*/ 152400 w 740569"/>
                <a:gd name="connsiteY2-6" fmla="*/ 40612 h 47756"/>
                <a:gd name="connsiteX3-7" fmla="*/ 238125 w 740569"/>
                <a:gd name="connsiteY3-8" fmla="*/ 4893 h 47756"/>
                <a:gd name="connsiteX4-9" fmla="*/ 285750 w 740569"/>
                <a:gd name="connsiteY4-10" fmla="*/ 47756 h 47756"/>
                <a:gd name="connsiteX5-11" fmla="*/ 431007 w 740569"/>
                <a:gd name="connsiteY5-12" fmla="*/ 19181 h 47756"/>
                <a:gd name="connsiteX6-13" fmla="*/ 733425 w 740569"/>
                <a:gd name="connsiteY6-14" fmla="*/ 19181 h 47756"/>
                <a:gd name="connsiteX7-15" fmla="*/ 740569 w 740569"/>
                <a:gd name="connsiteY7-16" fmla="*/ 19181 h 47756"/>
                <a:gd name="connsiteX0-17" fmla="*/ 0 w 740569"/>
                <a:gd name="connsiteY0-18" fmla="*/ 29111 h 48161"/>
                <a:gd name="connsiteX1-19" fmla="*/ 95250 w 740569"/>
                <a:gd name="connsiteY1-20" fmla="*/ 536 h 48161"/>
                <a:gd name="connsiteX2-21" fmla="*/ 152400 w 740569"/>
                <a:gd name="connsiteY2-22" fmla="*/ 41017 h 48161"/>
                <a:gd name="connsiteX3-23" fmla="*/ 238125 w 740569"/>
                <a:gd name="connsiteY3-24" fmla="*/ 5298 h 48161"/>
                <a:gd name="connsiteX4-25" fmla="*/ 285750 w 740569"/>
                <a:gd name="connsiteY4-26" fmla="*/ 48161 h 48161"/>
                <a:gd name="connsiteX5-27" fmla="*/ 431007 w 740569"/>
                <a:gd name="connsiteY5-28" fmla="*/ 19586 h 48161"/>
                <a:gd name="connsiteX6-29" fmla="*/ 733425 w 740569"/>
                <a:gd name="connsiteY6-30" fmla="*/ 19586 h 48161"/>
                <a:gd name="connsiteX7-31" fmla="*/ 740569 w 740569"/>
                <a:gd name="connsiteY7-32" fmla="*/ 19586 h 48161"/>
                <a:gd name="connsiteX0-33" fmla="*/ 0 w 740569"/>
                <a:gd name="connsiteY0-34" fmla="*/ 45574 h 64624"/>
                <a:gd name="connsiteX1-35" fmla="*/ 111919 w 740569"/>
                <a:gd name="connsiteY1-36" fmla="*/ 330 h 64624"/>
                <a:gd name="connsiteX2-37" fmla="*/ 152400 w 740569"/>
                <a:gd name="connsiteY2-38" fmla="*/ 57480 h 64624"/>
                <a:gd name="connsiteX3-39" fmla="*/ 238125 w 740569"/>
                <a:gd name="connsiteY3-40" fmla="*/ 21761 h 64624"/>
                <a:gd name="connsiteX4-41" fmla="*/ 285750 w 740569"/>
                <a:gd name="connsiteY4-42" fmla="*/ 64624 h 64624"/>
                <a:gd name="connsiteX5-43" fmla="*/ 431007 w 740569"/>
                <a:gd name="connsiteY5-44" fmla="*/ 36049 h 64624"/>
                <a:gd name="connsiteX6-45" fmla="*/ 733425 w 740569"/>
                <a:gd name="connsiteY6-46" fmla="*/ 36049 h 64624"/>
                <a:gd name="connsiteX7-47" fmla="*/ 740569 w 740569"/>
                <a:gd name="connsiteY7-48" fmla="*/ 36049 h 64624"/>
                <a:gd name="connsiteX0-49" fmla="*/ 0 w 740569"/>
                <a:gd name="connsiteY0-50" fmla="*/ 45574 h 64624"/>
                <a:gd name="connsiteX1-51" fmla="*/ 111919 w 740569"/>
                <a:gd name="connsiteY1-52" fmla="*/ 330 h 64624"/>
                <a:gd name="connsiteX2-53" fmla="*/ 152400 w 740569"/>
                <a:gd name="connsiteY2-54" fmla="*/ 57480 h 64624"/>
                <a:gd name="connsiteX3-55" fmla="*/ 238125 w 740569"/>
                <a:gd name="connsiteY3-56" fmla="*/ 21761 h 64624"/>
                <a:gd name="connsiteX4-57" fmla="*/ 285750 w 740569"/>
                <a:gd name="connsiteY4-58" fmla="*/ 64624 h 64624"/>
                <a:gd name="connsiteX5-59" fmla="*/ 431007 w 740569"/>
                <a:gd name="connsiteY5-60" fmla="*/ 36049 h 64624"/>
                <a:gd name="connsiteX6-61" fmla="*/ 733425 w 740569"/>
                <a:gd name="connsiteY6-62" fmla="*/ 36049 h 64624"/>
                <a:gd name="connsiteX7-63" fmla="*/ 740569 w 740569"/>
                <a:gd name="connsiteY7-64" fmla="*/ 36049 h 64624"/>
                <a:gd name="connsiteX0-65" fmla="*/ 0 w 740569"/>
                <a:gd name="connsiteY0-66" fmla="*/ 45574 h 64624"/>
                <a:gd name="connsiteX1-67" fmla="*/ 111919 w 740569"/>
                <a:gd name="connsiteY1-68" fmla="*/ 330 h 64624"/>
                <a:gd name="connsiteX2-69" fmla="*/ 152400 w 740569"/>
                <a:gd name="connsiteY2-70" fmla="*/ 57480 h 64624"/>
                <a:gd name="connsiteX3-71" fmla="*/ 238125 w 740569"/>
                <a:gd name="connsiteY3-72" fmla="*/ 21761 h 64624"/>
                <a:gd name="connsiteX4-73" fmla="*/ 285750 w 740569"/>
                <a:gd name="connsiteY4-74" fmla="*/ 64624 h 64624"/>
                <a:gd name="connsiteX5-75" fmla="*/ 431007 w 740569"/>
                <a:gd name="connsiteY5-76" fmla="*/ 36049 h 64624"/>
                <a:gd name="connsiteX6-77" fmla="*/ 733425 w 740569"/>
                <a:gd name="connsiteY6-78" fmla="*/ 36049 h 64624"/>
                <a:gd name="connsiteX7-79" fmla="*/ 740569 w 740569"/>
                <a:gd name="connsiteY7-80" fmla="*/ 36049 h 64624"/>
                <a:gd name="connsiteX0-81" fmla="*/ 0 w 740569"/>
                <a:gd name="connsiteY0-82" fmla="*/ 45574 h 64624"/>
                <a:gd name="connsiteX1-83" fmla="*/ 111919 w 740569"/>
                <a:gd name="connsiteY1-84" fmla="*/ 330 h 64624"/>
                <a:gd name="connsiteX2-85" fmla="*/ 152400 w 740569"/>
                <a:gd name="connsiteY2-86" fmla="*/ 57480 h 64624"/>
                <a:gd name="connsiteX3-87" fmla="*/ 238125 w 740569"/>
                <a:gd name="connsiteY3-88" fmla="*/ 21761 h 64624"/>
                <a:gd name="connsiteX4-89" fmla="*/ 285750 w 740569"/>
                <a:gd name="connsiteY4-90" fmla="*/ 64624 h 64624"/>
                <a:gd name="connsiteX5-91" fmla="*/ 431007 w 740569"/>
                <a:gd name="connsiteY5-92" fmla="*/ 36049 h 64624"/>
                <a:gd name="connsiteX6-93" fmla="*/ 733425 w 740569"/>
                <a:gd name="connsiteY6-94" fmla="*/ 36049 h 64624"/>
                <a:gd name="connsiteX7-95" fmla="*/ 740569 w 740569"/>
                <a:gd name="connsiteY7-96" fmla="*/ 36049 h 64624"/>
                <a:gd name="connsiteX0-97" fmla="*/ 0 w 740569"/>
                <a:gd name="connsiteY0-98" fmla="*/ 45574 h 67811"/>
                <a:gd name="connsiteX1-99" fmla="*/ 111919 w 740569"/>
                <a:gd name="connsiteY1-100" fmla="*/ 330 h 67811"/>
                <a:gd name="connsiteX2-101" fmla="*/ 152400 w 740569"/>
                <a:gd name="connsiteY2-102" fmla="*/ 57480 h 67811"/>
                <a:gd name="connsiteX3-103" fmla="*/ 238125 w 740569"/>
                <a:gd name="connsiteY3-104" fmla="*/ 21761 h 67811"/>
                <a:gd name="connsiteX4-105" fmla="*/ 285750 w 740569"/>
                <a:gd name="connsiteY4-106" fmla="*/ 64624 h 67811"/>
                <a:gd name="connsiteX5-107" fmla="*/ 431007 w 740569"/>
                <a:gd name="connsiteY5-108" fmla="*/ 36049 h 67811"/>
                <a:gd name="connsiteX6-109" fmla="*/ 733425 w 740569"/>
                <a:gd name="connsiteY6-110" fmla="*/ 36049 h 67811"/>
                <a:gd name="connsiteX7-111" fmla="*/ 740569 w 740569"/>
                <a:gd name="connsiteY7-112" fmla="*/ 36049 h 67811"/>
                <a:gd name="connsiteX0-113" fmla="*/ 0 w 740569"/>
                <a:gd name="connsiteY0-114" fmla="*/ 45574 h 64754"/>
                <a:gd name="connsiteX1-115" fmla="*/ 111919 w 740569"/>
                <a:gd name="connsiteY1-116" fmla="*/ 330 h 64754"/>
                <a:gd name="connsiteX2-117" fmla="*/ 152400 w 740569"/>
                <a:gd name="connsiteY2-118" fmla="*/ 57480 h 64754"/>
                <a:gd name="connsiteX3-119" fmla="*/ 238125 w 740569"/>
                <a:gd name="connsiteY3-120" fmla="*/ 21761 h 64754"/>
                <a:gd name="connsiteX4-121" fmla="*/ 285750 w 740569"/>
                <a:gd name="connsiteY4-122" fmla="*/ 64624 h 64754"/>
                <a:gd name="connsiteX5-123" fmla="*/ 431007 w 740569"/>
                <a:gd name="connsiteY5-124" fmla="*/ 36049 h 64754"/>
                <a:gd name="connsiteX6-125" fmla="*/ 733425 w 740569"/>
                <a:gd name="connsiteY6-126" fmla="*/ 36049 h 64754"/>
                <a:gd name="connsiteX7-127" fmla="*/ 740569 w 740569"/>
                <a:gd name="connsiteY7-128" fmla="*/ 36049 h 64754"/>
                <a:gd name="connsiteX0-129" fmla="*/ 0 w 740569"/>
                <a:gd name="connsiteY0-130" fmla="*/ 45574 h 64776"/>
                <a:gd name="connsiteX1-131" fmla="*/ 111919 w 740569"/>
                <a:gd name="connsiteY1-132" fmla="*/ 330 h 64776"/>
                <a:gd name="connsiteX2-133" fmla="*/ 152400 w 740569"/>
                <a:gd name="connsiteY2-134" fmla="*/ 57480 h 64776"/>
                <a:gd name="connsiteX3-135" fmla="*/ 238125 w 740569"/>
                <a:gd name="connsiteY3-136" fmla="*/ 21761 h 64776"/>
                <a:gd name="connsiteX4-137" fmla="*/ 311944 w 740569"/>
                <a:gd name="connsiteY4-138" fmla="*/ 64624 h 64776"/>
                <a:gd name="connsiteX5-139" fmla="*/ 431007 w 740569"/>
                <a:gd name="connsiteY5-140" fmla="*/ 36049 h 64776"/>
                <a:gd name="connsiteX6-141" fmla="*/ 733425 w 740569"/>
                <a:gd name="connsiteY6-142" fmla="*/ 36049 h 64776"/>
                <a:gd name="connsiteX7-143" fmla="*/ 740569 w 740569"/>
                <a:gd name="connsiteY7-144" fmla="*/ 36049 h 64776"/>
                <a:gd name="connsiteX0-145" fmla="*/ 0 w 758294"/>
                <a:gd name="connsiteY0-146" fmla="*/ 45574 h 64666"/>
                <a:gd name="connsiteX1-147" fmla="*/ 111919 w 758294"/>
                <a:gd name="connsiteY1-148" fmla="*/ 330 h 64666"/>
                <a:gd name="connsiteX2-149" fmla="*/ 152400 w 758294"/>
                <a:gd name="connsiteY2-150" fmla="*/ 57480 h 64666"/>
                <a:gd name="connsiteX3-151" fmla="*/ 238125 w 758294"/>
                <a:gd name="connsiteY3-152" fmla="*/ 21761 h 64666"/>
                <a:gd name="connsiteX4-153" fmla="*/ 311944 w 758294"/>
                <a:gd name="connsiteY4-154" fmla="*/ 64624 h 64666"/>
                <a:gd name="connsiteX5-155" fmla="*/ 423864 w 758294"/>
                <a:gd name="connsiteY5-156" fmla="*/ 12236 h 64666"/>
                <a:gd name="connsiteX6-157" fmla="*/ 733425 w 758294"/>
                <a:gd name="connsiteY6-158" fmla="*/ 36049 h 64666"/>
                <a:gd name="connsiteX7-159" fmla="*/ 740569 w 758294"/>
                <a:gd name="connsiteY7-160" fmla="*/ 36049 h 64666"/>
                <a:gd name="connsiteX0-161" fmla="*/ 0 w 950119"/>
                <a:gd name="connsiteY0-162" fmla="*/ 45574 h 64666"/>
                <a:gd name="connsiteX1-163" fmla="*/ 111919 w 950119"/>
                <a:gd name="connsiteY1-164" fmla="*/ 330 h 64666"/>
                <a:gd name="connsiteX2-165" fmla="*/ 152400 w 950119"/>
                <a:gd name="connsiteY2-166" fmla="*/ 57480 h 64666"/>
                <a:gd name="connsiteX3-167" fmla="*/ 238125 w 950119"/>
                <a:gd name="connsiteY3-168" fmla="*/ 21761 h 64666"/>
                <a:gd name="connsiteX4-169" fmla="*/ 311944 w 950119"/>
                <a:gd name="connsiteY4-170" fmla="*/ 64624 h 64666"/>
                <a:gd name="connsiteX5-171" fmla="*/ 423864 w 950119"/>
                <a:gd name="connsiteY5-172" fmla="*/ 12236 h 64666"/>
                <a:gd name="connsiteX6-173" fmla="*/ 733425 w 950119"/>
                <a:gd name="connsiteY6-174" fmla="*/ 36049 h 64666"/>
                <a:gd name="connsiteX7-175" fmla="*/ 950119 w 950119"/>
                <a:gd name="connsiteY7-176" fmla="*/ 36049 h 64666"/>
                <a:gd name="connsiteX0-177" fmla="*/ 0 w 950119"/>
                <a:gd name="connsiteY0-178" fmla="*/ 45574 h 64666"/>
                <a:gd name="connsiteX1-179" fmla="*/ 111919 w 950119"/>
                <a:gd name="connsiteY1-180" fmla="*/ 330 h 64666"/>
                <a:gd name="connsiteX2-181" fmla="*/ 152400 w 950119"/>
                <a:gd name="connsiteY2-182" fmla="*/ 57480 h 64666"/>
                <a:gd name="connsiteX3-183" fmla="*/ 238125 w 950119"/>
                <a:gd name="connsiteY3-184" fmla="*/ 21761 h 64666"/>
                <a:gd name="connsiteX4-185" fmla="*/ 311944 w 950119"/>
                <a:gd name="connsiteY4-186" fmla="*/ 64624 h 64666"/>
                <a:gd name="connsiteX5-187" fmla="*/ 423864 w 950119"/>
                <a:gd name="connsiteY5-188" fmla="*/ 12236 h 64666"/>
                <a:gd name="connsiteX6-189" fmla="*/ 738187 w 950119"/>
                <a:gd name="connsiteY6-190" fmla="*/ 14618 h 64666"/>
                <a:gd name="connsiteX7-191" fmla="*/ 950119 w 950119"/>
                <a:gd name="connsiteY7-192" fmla="*/ 36049 h 64666"/>
                <a:gd name="connsiteX0-193" fmla="*/ 0 w 985838"/>
                <a:gd name="connsiteY0-194" fmla="*/ 45574 h 64666"/>
                <a:gd name="connsiteX1-195" fmla="*/ 111919 w 985838"/>
                <a:gd name="connsiteY1-196" fmla="*/ 330 h 64666"/>
                <a:gd name="connsiteX2-197" fmla="*/ 152400 w 985838"/>
                <a:gd name="connsiteY2-198" fmla="*/ 57480 h 64666"/>
                <a:gd name="connsiteX3-199" fmla="*/ 238125 w 985838"/>
                <a:gd name="connsiteY3-200" fmla="*/ 21761 h 64666"/>
                <a:gd name="connsiteX4-201" fmla="*/ 311944 w 985838"/>
                <a:gd name="connsiteY4-202" fmla="*/ 64624 h 64666"/>
                <a:gd name="connsiteX5-203" fmla="*/ 423864 w 985838"/>
                <a:gd name="connsiteY5-204" fmla="*/ 12236 h 64666"/>
                <a:gd name="connsiteX6-205" fmla="*/ 738187 w 985838"/>
                <a:gd name="connsiteY6-206" fmla="*/ 14618 h 64666"/>
                <a:gd name="connsiteX7-207" fmla="*/ 985838 w 985838"/>
                <a:gd name="connsiteY7-208" fmla="*/ 16999 h 64666"/>
                <a:gd name="connsiteX0-209" fmla="*/ 0 w 964406"/>
                <a:gd name="connsiteY0-210" fmla="*/ 45574 h 64666"/>
                <a:gd name="connsiteX1-211" fmla="*/ 111919 w 964406"/>
                <a:gd name="connsiteY1-212" fmla="*/ 330 h 64666"/>
                <a:gd name="connsiteX2-213" fmla="*/ 152400 w 964406"/>
                <a:gd name="connsiteY2-214" fmla="*/ 57480 h 64666"/>
                <a:gd name="connsiteX3-215" fmla="*/ 238125 w 964406"/>
                <a:gd name="connsiteY3-216" fmla="*/ 21761 h 64666"/>
                <a:gd name="connsiteX4-217" fmla="*/ 311944 w 964406"/>
                <a:gd name="connsiteY4-218" fmla="*/ 64624 h 64666"/>
                <a:gd name="connsiteX5-219" fmla="*/ 423864 w 964406"/>
                <a:gd name="connsiteY5-220" fmla="*/ 12236 h 64666"/>
                <a:gd name="connsiteX6-221" fmla="*/ 738187 w 964406"/>
                <a:gd name="connsiteY6-222" fmla="*/ 14618 h 64666"/>
                <a:gd name="connsiteX7-223" fmla="*/ 964406 w 964406"/>
                <a:gd name="connsiteY7-224" fmla="*/ 7474 h 64666"/>
                <a:gd name="connsiteX0-225" fmla="*/ 0 w 962024"/>
                <a:gd name="connsiteY0-226" fmla="*/ 45574 h 64666"/>
                <a:gd name="connsiteX1-227" fmla="*/ 111919 w 962024"/>
                <a:gd name="connsiteY1-228" fmla="*/ 330 h 64666"/>
                <a:gd name="connsiteX2-229" fmla="*/ 152400 w 962024"/>
                <a:gd name="connsiteY2-230" fmla="*/ 57480 h 64666"/>
                <a:gd name="connsiteX3-231" fmla="*/ 238125 w 962024"/>
                <a:gd name="connsiteY3-232" fmla="*/ 21761 h 64666"/>
                <a:gd name="connsiteX4-233" fmla="*/ 311944 w 962024"/>
                <a:gd name="connsiteY4-234" fmla="*/ 64624 h 64666"/>
                <a:gd name="connsiteX5-235" fmla="*/ 423864 w 962024"/>
                <a:gd name="connsiteY5-236" fmla="*/ 12236 h 64666"/>
                <a:gd name="connsiteX6-237" fmla="*/ 738187 w 962024"/>
                <a:gd name="connsiteY6-238" fmla="*/ 14618 h 64666"/>
                <a:gd name="connsiteX7-239" fmla="*/ 962024 w 962024"/>
                <a:gd name="connsiteY7-240" fmla="*/ 14618 h 64666"/>
                <a:gd name="connsiteX0-241" fmla="*/ 0 w 845343"/>
                <a:gd name="connsiteY0-242" fmla="*/ 45574 h 64666"/>
                <a:gd name="connsiteX1-243" fmla="*/ 111919 w 845343"/>
                <a:gd name="connsiteY1-244" fmla="*/ 330 h 64666"/>
                <a:gd name="connsiteX2-245" fmla="*/ 152400 w 845343"/>
                <a:gd name="connsiteY2-246" fmla="*/ 57480 h 64666"/>
                <a:gd name="connsiteX3-247" fmla="*/ 238125 w 845343"/>
                <a:gd name="connsiteY3-248" fmla="*/ 21761 h 64666"/>
                <a:gd name="connsiteX4-249" fmla="*/ 311944 w 845343"/>
                <a:gd name="connsiteY4-250" fmla="*/ 64624 h 64666"/>
                <a:gd name="connsiteX5-251" fmla="*/ 423864 w 845343"/>
                <a:gd name="connsiteY5-252" fmla="*/ 12236 h 64666"/>
                <a:gd name="connsiteX6-253" fmla="*/ 738187 w 845343"/>
                <a:gd name="connsiteY6-254" fmla="*/ 14618 h 64666"/>
                <a:gd name="connsiteX7-255" fmla="*/ 845343 w 845343"/>
                <a:gd name="connsiteY7-256" fmla="*/ 14618 h 64666"/>
                <a:gd name="connsiteX0-257" fmla="*/ 0 w 904874"/>
                <a:gd name="connsiteY0-258" fmla="*/ 45574 h 64666"/>
                <a:gd name="connsiteX1-259" fmla="*/ 111919 w 904874"/>
                <a:gd name="connsiteY1-260" fmla="*/ 330 h 64666"/>
                <a:gd name="connsiteX2-261" fmla="*/ 152400 w 904874"/>
                <a:gd name="connsiteY2-262" fmla="*/ 57480 h 64666"/>
                <a:gd name="connsiteX3-263" fmla="*/ 238125 w 904874"/>
                <a:gd name="connsiteY3-264" fmla="*/ 21761 h 64666"/>
                <a:gd name="connsiteX4-265" fmla="*/ 311944 w 904874"/>
                <a:gd name="connsiteY4-266" fmla="*/ 64624 h 64666"/>
                <a:gd name="connsiteX5-267" fmla="*/ 423864 w 904874"/>
                <a:gd name="connsiteY5-268" fmla="*/ 12236 h 64666"/>
                <a:gd name="connsiteX6-269" fmla="*/ 738187 w 904874"/>
                <a:gd name="connsiteY6-270" fmla="*/ 14618 h 64666"/>
                <a:gd name="connsiteX7-271" fmla="*/ 904874 w 904874"/>
                <a:gd name="connsiteY7-272" fmla="*/ 14618 h 64666"/>
                <a:gd name="connsiteX0-273" fmla="*/ 0 w 904874"/>
                <a:gd name="connsiteY0-274" fmla="*/ 45574 h 64666"/>
                <a:gd name="connsiteX1-275" fmla="*/ 111919 w 904874"/>
                <a:gd name="connsiteY1-276" fmla="*/ 330 h 64666"/>
                <a:gd name="connsiteX2-277" fmla="*/ 152400 w 904874"/>
                <a:gd name="connsiteY2-278" fmla="*/ 57480 h 64666"/>
                <a:gd name="connsiteX3-279" fmla="*/ 238125 w 904874"/>
                <a:gd name="connsiteY3-280" fmla="*/ 21761 h 64666"/>
                <a:gd name="connsiteX4-281" fmla="*/ 311944 w 904874"/>
                <a:gd name="connsiteY4-282" fmla="*/ 64624 h 64666"/>
                <a:gd name="connsiteX5-283" fmla="*/ 423864 w 904874"/>
                <a:gd name="connsiteY5-284" fmla="*/ 12236 h 64666"/>
                <a:gd name="connsiteX6-285" fmla="*/ 740569 w 904874"/>
                <a:gd name="connsiteY6-286" fmla="*/ 14618 h 64666"/>
                <a:gd name="connsiteX7-287" fmla="*/ 904874 w 904874"/>
                <a:gd name="connsiteY7-288" fmla="*/ 14618 h 64666"/>
                <a:gd name="connsiteX0-289" fmla="*/ 0 w 904874"/>
                <a:gd name="connsiteY0-290" fmla="*/ 45574 h 64666"/>
                <a:gd name="connsiteX1-291" fmla="*/ 111919 w 904874"/>
                <a:gd name="connsiteY1-292" fmla="*/ 330 h 64666"/>
                <a:gd name="connsiteX2-293" fmla="*/ 152400 w 904874"/>
                <a:gd name="connsiteY2-294" fmla="*/ 57480 h 64666"/>
                <a:gd name="connsiteX3-295" fmla="*/ 238125 w 904874"/>
                <a:gd name="connsiteY3-296" fmla="*/ 21761 h 64666"/>
                <a:gd name="connsiteX4-297" fmla="*/ 311944 w 904874"/>
                <a:gd name="connsiteY4-298" fmla="*/ 64624 h 64666"/>
                <a:gd name="connsiteX5-299" fmla="*/ 423864 w 904874"/>
                <a:gd name="connsiteY5-300" fmla="*/ 12236 h 64666"/>
                <a:gd name="connsiteX6-301" fmla="*/ 740569 w 904874"/>
                <a:gd name="connsiteY6-302" fmla="*/ 14618 h 64666"/>
                <a:gd name="connsiteX7-303" fmla="*/ 904874 w 904874"/>
                <a:gd name="connsiteY7-304" fmla="*/ 14618 h 64666"/>
                <a:gd name="connsiteX0-305" fmla="*/ 0 w 904874"/>
                <a:gd name="connsiteY0-306" fmla="*/ 45574 h 64666"/>
                <a:gd name="connsiteX1-307" fmla="*/ 111919 w 904874"/>
                <a:gd name="connsiteY1-308" fmla="*/ 330 h 64666"/>
                <a:gd name="connsiteX2-309" fmla="*/ 152400 w 904874"/>
                <a:gd name="connsiteY2-310" fmla="*/ 57480 h 64666"/>
                <a:gd name="connsiteX3-311" fmla="*/ 238125 w 904874"/>
                <a:gd name="connsiteY3-312" fmla="*/ 21761 h 64666"/>
                <a:gd name="connsiteX4-313" fmla="*/ 311944 w 904874"/>
                <a:gd name="connsiteY4-314" fmla="*/ 64624 h 64666"/>
                <a:gd name="connsiteX5-315" fmla="*/ 423864 w 904874"/>
                <a:gd name="connsiteY5-316" fmla="*/ 12236 h 64666"/>
                <a:gd name="connsiteX6-317" fmla="*/ 904874 w 904874"/>
                <a:gd name="connsiteY6-318" fmla="*/ 14618 h 646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904874" h="64666">
                  <a:moveTo>
                    <a:pt x="0" y="45574"/>
                  </a:moveTo>
                  <a:cubicBezTo>
                    <a:pt x="31750" y="36049"/>
                    <a:pt x="67469" y="-4035"/>
                    <a:pt x="111919" y="330"/>
                  </a:cubicBezTo>
                  <a:cubicBezTo>
                    <a:pt x="156369" y="4695"/>
                    <a:pt x="114300" y="47955"/>
                    <a:pt x="152400" y="57480"/>
                  </a:cubicBezTo>
                  <a:cubicBezTo>
                    <a:pt x="190500" y="67005"/>
                    <a:pt x="211534" y="20570"/>
                    <a:pt x="238125" y="21761"/>
                  </a:cubicBezTo>
                  <a:cubicBezTo>
                    <a:pt x="264716" y="22952"/>
                    <a:pt x="280988" y="66211"/>
                    <a:pt x="311944" y="64624"/>
                  </a:cubicBezTo>
                  <a:cubicBezTo>
                    <a:pt x="342900" y="63037"/>
                    <a:pt x="325042" y="20570"/>
                    <a:pt x="423864" y="12236"/>
                  </a:cubicBezTo>
                  <a:cubicBezTo>
                    <a:pt x="522686" y="3902"/>
                    <a:pt x="804664" y="14122"/>
                    <a:pt x="904874" y="14618"/>
                  </a:cubicBezTo>
                </a:path>
              </a:pathLst>
            </a:custGeom>
            <a:no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8" name="直接连接符 17"/>
            <p:cNvCxnSpPr>
              <a:stCxn id="17" idx="6"/>
            </p:cNvCxnSpPr>
            <p:nvPr/>
          </p:nvCxnSpPr>
          <p:spPr>
            <a:xfrm>
              <a:off x="1193007" y="497681"/>
              <a:ext cx="7867866" cy="4366"/>
            </a:xfrm>
            <a:prstGeom prst="line">
              <a:avLst/>
            </a:prstGeom>
            <a:no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9" name="组合 18"/>
          <p:cNvGrpSpPr/>
          <p:nvPr/>
        </p:nvGrpSpPr>
        <p:grpSpPr>
          <a:xfrm>
            <a:off x="0" y="290390"/>
            <a:ext cx="641111" cy="353788"/>
            <a:chOff x="0" y="252065"/>
            <a:chExt cx="641111" cy="392113"/>
          </a:xfrm>
        </p:grpSpPr>
        <p:sp>
          <p:nvSpPr>
            <p:cNvPr id="20" name="矩形 59"/>
            <p:cNvSpPr>
              <a:spLocks noChangeArrowheads="1"/>
            </p:cNvSpPr>
            <p:nvPr/>
          </p:nvSpPr>
          <p:spPr bwMode="auto">
            <a:xfrm>
              <a:off x="0" y="252065"/>
              <a:ext cx="227013" cy="392112"/>
            </a:xfrm>
            <a:prstGeom prst="rect">
              <a:avLst/>
            </a:prstGeom>
            <a:solidFill>
              <a:srgbClr val="7030A0"/>
            </a:solidFill>
            <a:ln>
              <a:noFill/>
            </a:ln>
          </p:spPr>
          <p:txBody>
            <a:bodyPr anchor="ctr"/>
            <a:lstStyle>
              <a:lvl1pPr>
                <a:lnSpc>
                  <a:spcPct val="90000"/>
                </a:lnSpc>
                <a:spcBef>
                  <a:spcPts val="1000"/>
                </a:spcBef>
                <a:buChar char="•"/>
                <a:defRPr sz="2800">
                  <a:solidFill>
                    <a:schemeClr val="tx1"/>
                  </a:solidFill>
                  <a:latin typeface="Calibri" pitchFamily="34" charset="0"/>
                  <a:ea typeface="宋体" charset="-122"/>
                </a:defRPr>
              </a:lvl1pPr>
              <a:lvl2pPr marL="742950" indent="-285750">
                <a:lnSpc>
                  <a:spcPct val="90000"/>
                </a:lnSpc>
                <a:spcBef>
                  <a:spcPts val="500"/>
                </a:spcBef>
                <a:buChar char="•"/>
                <a:defRPr sz="2400">
                  <a:solidFill>
                    <a:schemeClr val="tx1"/>
                  </a:solidFill>
                  <a:latin typeface="Calibri" pitchFamily="34" charset="0"/>
                  <a:ea typeface="宋体" charset="-122"/>
                </a:defRPr>
              </a:lvl2pPr>
              <a:lvl3pPr marL="1143000" indent="-228600">
                <a:lnSpc>
                  <a:spcPct val="90000"/>
                </a:lnSpc>
                <a:spcBef>
                  <a:spcPts val="500"/>
                </a:spcBef>
                <a:buChar char="•"/>
                <a:defRPr sz="2000">
                  <a:solidFill>
                    <a:schemeClr val="tx1"/>
                  </a:solidFill>
                  <a:latin typeface="Calibri" pitchFamily="34" charset="0"/>
                  <a:ea typeface="宋体" charset="-122"/>
                </a:defRPr>
              </a:lvl3pPr>
              <a:lvl4pPr marL="1600200" indent="-228600">
                <a:lnSpc>
                  <a:spcPct val="90000"/>
                </a:lnSpc>
                <a:spcBef>
                  <a:spcPts val="500"/>
                </a:spcBef>
                <a:buChar char="•"/>
                <a:defRPr>
                  <a:solidFill>
                    <a:schemeClr val="tx1"/>
                  </a:solidFill>
                  <a:latin typeface="Calibri" pitchFamily="34" charset="0"/>
                  <a:ea typeface="宋体" charset="-122"/>
                </a:defRPr>
              </a:lvl4pPr>
              <a:lvl5pPr marL="2057400" indent="-228600">
                <a:lnSpc>
                  <a:spcPct val="90000"/>
                </a:lnSpc>
                <a:spcBef>
                  <a:spcPts val="500"/>
                </a:spcBef>
                <a:buChar char="•"/>
                <a:defRPr>
                  <a:solidFill>
                    <a:schemeClr val="tx1"/>
                  </a:solidFill>
                  <a:latin typeface="Calibri" pitchFamily="34" charset="0"/>
                  <a:ea typeface="宋体" charset="-122"/>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pitchFamily="34" charset="0"/>
                  <a:ea typeface="宋体" charset="-122"/>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pitchFamily="34" charset="0"/>
                  <a:ea typeface="宋体" charset="-122"/>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pitchFamily="34" charset="0"/>
                  <a:ea typeface="宋体" charset="-122"/>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pitchFamily="34" charset="0"/>
                  <a:ea typeface="宋体" charset="-122"/>
                </a:defRPr>
              </a:lvl9pPr>
            </a:lstStyle>
            <a:p>
              <a:pPr algn="ctr" defTabSz="967740" fontAlgn="auto">
                <a:lnSpc>
                  <a:spcPct val="100000"/>
                </a:lnSpc>
                <a:spcBef>
                  <a:spcPct val="0"/>
                </a:spcBef>
                <a:spcAft>
                  <a:spcPts val="0"/>
                </a:spcAft>
                <a:buFont typeface="Arial" charset="0"/>
                <a:buNone/>
                <a:defRPr/>
              </a:pPr>
              <a:endParaRPr lang="zh-CN" altLang="en-US" sz="1400">
                <a:solidFill>
                  <a:srgbClr val="FFFFFF"/>
                </a:solidFill>
              </a:endParaRPr>
            </a:p>
          </p:txBody>
        </p:sp>
        <p:sp>
          <p:nvSpPr>
            <p:cNvPr id="21" name="矩形 60"/>
            <p:cNvSpPr>
              <a:spLocks noChangeArrowheads="1"/>
            </p:cNvSpPr>
            <p:nvPr/>
          </p:nvSpPr>
          <p:spPr bwMode="auto">
            <a:xfrm>
              <a:off x="227013" y="252065"/>
              <a:ext cx="114300" cy="392112"/>
            </a:xfrm>
            <a:prstGeom prst="rect">
              <a:avLst/>
            </a:prstGeom>
            <a:solidFill>
              <a:srgbClr val="FFC000"/>
            </a:solidFill>
            <a:ln>
              <a:noFill/>
            </a:ln>
          </p:spPr>
          <p:txBody>
            <a:bodyPr anchor="ctr"/>
            <a:lstStyle>
              <a:lvl1pPr>
                <a:lnSpc>
                  <a:spcPct val="90000"/>
                </a:lnSpc>
                <a:spcBef>
                  <a:spcPts val="1000"/>
                </a:spcBef>
                <a:buChar char="•"/>
                <a:defRPr sz="2800">
                  <a:solidFill>
                    <a:schemeClr val="tx1"/>
                  </a:solidFill>
                  <a:latin typeface="Calibri" pitchFamily="34" charset="0"/>
                  <a:ea typeface="宋体" charset="-122"/>
                </a:defRPr>
              </a:lvl1pPr>
              <a:lvl2pPr marL="742950" indent="-285750">
                <a:lnSpc>
                  <a:spcPct val="90000"/>
                </a:lnSpc>
                <a:spcBef>
                  <a:spcPts val="500"/>
                </a:spcBef>
                <a:buChar char="•"/>
                <a:defRPr sz="2400">
                  <a:solidFill>
                    <a:schemeClr val="tx1"/>
                  </a:solidFill>
                  <a:latin typeface="Calibri" pitchFamily="34" charset="0"/>
                  <a:ea typeface="宋体" charset="-122"/>
                </a:defRPr>
              </a:lvl2pPr>
              <a:lvl3pPr marL="1143000" indent="-228600">
                <a:lnSpc>
                  <a:spcPct val="90000"/>
                </a:lnSpc>
                <a:spcBef>
                  <a:spcPts val="500"/>
                </a:spcBef>
                <a:buChar char="•"/>
                <a:defRPr sz="2000">
                  <a:solidFill>
                    <a:schemeClr val="tx1"/>
                  </a:solidFill>
                  <a:latin typeface="Calibri" pitchFamily="34" charset="0"/>
                  <a:ea typeface="宋体" charset="-122"/>
                </a:defRPr>
              </a:lvl3pPr>
              <a:lvl4pPr marL="1600200" indent="-228600">
                <a:lnSpc>
                  <a:spcPct val="90000"/>
                </a:lnSpc>
                <a:spcBef>
                  <a:spcPts val="500"/>
                </a:spcBef>
                <a:buChar char="•"/>
                <a:defRPr>
                  <a:solidFill>
                    <a:schemeClr val="tx1"/>
                  </a:solidFill>
                  <a:latin typeface="Calibri" pitchFamily="34" charset="0"/>
                  <a:ea typeface="宋体" charset="-122"/>
                </a:defRPr>
              </a:lvl4pPr>
              <a:lvl5pPr marL="2057400" indent="-228600">
                <a:lnSpc>
                  <a:spcPct val="90000"/>
                </a:lnSpc>
                <a:spcBef>
                  <a:spcPts val="500"/>
                </a:spcBef>
                <a:buChar char="•"/>
                <a:defRPr>
                  <a:solidFill>
                    <a:schemeClr val="tx1"/>
                  </a:solidFill>
                  <a:latin typeface="Calibri" pitchFamily="34" charset="0"/>
                  <a:ea typeface="宋体" charset="-122"/>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pitchFamily="34" charset="0"/>
                  <a:ea typeface="宋体" charset="-122"/>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pitchFamily="34" charset="0"/>
                  <a:ea typeface="宋体" charset="-122"/>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pitchFamily="34" charset="0"/>
                  <a:ea typeface="宋体" charset="-122"/>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pitchFamily="34" charset="0"/>
                  <a:ea typeface="宋体" charset="-122"/>
                </a:defRPr>
              </a:lvl9pPr>
            </a:lstStyle>
            <a:p>
              <a:pPr algn="ctr" defTabSz="967740" fontAlgn="auto">
                <a:lnSpc>
                  <a:spcPct val="100000"/>
                </a:lnSpc>
                <a:spcBef>
                  <a:spcPct val="0"/>
                </a:spcBef>
                <a:spcAft>
                  <a:spcPts val="0"/>
                </a:spcAft>
                <a:buFont typeface="Arial" charset="0"/>
                <a:buNone/>
                <a:defRPr/>
              </a:pPr>
              <a:endParaRPr lang="zh-CN" altLang="en-US" sz="1400">
                <a:solidFill>
                  <a:srgbClr val="FFFFFF"/>
                </a:solidFill>
              </a:endParaRPr>
            </a:p>
          </p:txBody>
        </p:sp>
        <p:sp>
          <p:nvSpPr>
            <p:cNvPr id="22" name="五边形 21"/>
            <p:cNvSpPr/>
            <p:nvPr userDrawn="1"/>
          </p:nvSpPr>
          <p:spPr>
            <a:xfrm>
              <a:off x="338378" y="254692"/>
              <a:ext cx="302733" cy="389486"/>
            </a:xfrm>
            <a:prstGeom prst="homePlat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transition spd="med"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left)">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down)">
                                      <p:cBhvr>
                                        <p:cTn id="12" dur="500"/>
                                        <p:tgtEl>
                                          <p:spTgt spid="16"/>
                                        </p:tgtEl>
                                      </p:cBhvr>
                                    </p:animEffect>
                                  </p:childTnLst>
                                </p:cTn>
                              </p:par>
                            </p:childTnLst>
                          </p:cTn>
                        </p:par>
                        <p:par>
                          <p:cTn id="13" fill="hold">
                            <p:stCondLst>
                              <p:cond delay="500"/>
                            </p:stCondLst>
                            <p:childTnLst>
                              <p:par>
                                <p:cTn id="14" presetID="41" presetClass="entr" presetSubtype="0" fill="hold" grpId="0" nodeType="afterEffect">
                                  <p:stCondLst>
                                    <p:cond delay="0"/>
                                  </p:stCondLst>
                                  <p:iterate type="lt">
                                    <p:tmPct val="10000"/>
                                  </p:iterate>
                                  <p:childTnLst>
                                    <p:set>
                                      <p:cBhvr>
                                        <p:cTn id="15" dur="1" fill="hold">
                                          <p:stCondLst>
                                            <p:cond delay="0"/>
                                          </p:stCondLst>
                                        </p:cTn>
                                        <p:tgtEl>
                                          <p:spTgt spid="15"/>
                                        </p:tgtEl>
                                        <p:attrNameLst>
                                          <p:attrName>style.visibility</p:attrName>
                                        </p:attrNameLst>
                                      </p:cBhvr>
                                      <p:to>
                                        <p:strVal val="visible"/>
                                      </p:to>
                                    </p:set>
                                    <p:anim calcmode="lin" valueType="num">
                                      <p:cBhvr>
                                        <p:cTn id="16" dur="500" fill="hold"/>
                                        <p:tgtEl>
                                          <p:spTgt spid="15"/>
                                        </p:tgtEl>
                                        <p:attrNameLst>
                                          <p:attrName>ppt_x</p:attrName>
                                        </p:attrNameLst>
                                      </p:cBhvr>
                                      <p:tavLst>
                                        <p:tav tm="0">
                                          <p:val>
                                            <p:strVal val="#ppt_x"/>
                                          </p:val>
                                        </p:tav>
                                        <p:tav tm="50000">
                                          <p:val>
                                            <p:strVal val="#ppt_x+.1"/>
                                          </p:val>
                                        </p:tav>
                                        <p:tav tm="100000">
                                          <p:val>
                                            <p:strVal val="#ppt_x"/>
                                          </p:val>
                                        </p:tav>
                                      </p:tavLst>
                                    </p:anim>
                                    <p:anim calcmode="lin" valueType="num">
                                      <p:cBhvr>
                                        <p:cTn id="17" dur="500" fill="hold"/>
                                        <p:tgtEl>
                                          <p:spTgt spid="15"/>
                                        </p:tgtEl>
                                        <p:attrNameLst>
                                          <p:attrName>ppt_y</p:attrName>
                                        </p:attrNameLst>
                                      </p:cBhvr>
                                      <p:tavLst>
                                        <p:tav tm="0">
                                          <p:val>
                                            <p:strVal val="#ppt_y"/>
                                          </p:val>
                                        </p:tav>
                                        <p:tav tm="100000">
                                          <p:val>
                                            <p:strVal val="#ppt_y"/>
                                          </p:val>
                                        </p:tav>
                                      </p:tavLst>
                                    </p:anim>
                                    <p:anim calcmode="lin" valueType="num">
                                      <p:cBhvr>
                                        <p:cTn id="18" dur="500" fill="hold"/>
                                        <p:tgtEl>
                                          <p:spTgt spid="15"/>
                                        </p:tgtEl>
                                        <p:attrNameLst>
                                          <p:attrName>ppt_h</p:attrName>
                                        </p:attrNameLst>
                                      </p:cBhvr>
                                      <p:tavLst>
                                        <p:tav tm="0">
                                          <p:val>
                                            <p:strVal val="#ppt_h/10"/>
                                          </p:val>
                                        </p:tav>
                                        <p:tav tm="50000">
                                          <p:val>
                                            <p:strVal val="#ppt_h+.01"/>
                                          </p:val>
                                        </p:tav>
                                        <p:tav tm="100000">
                                          <p:val>
                                            <p:strVal val="#ppt_h"/>
                                          </p:val>
                                        </p:tav>
                                      </p:tavLst>
                                    </p:anim>
                                    <p:anim calcmode="lin" valueType="num">
                                      <p:cBhvr>
                                        <p:cTn id="19" dur="500" fill="hold"/>
                                        <p:tgtEl>
                                          <p:spTgt spid="15"/>
                                        </p:tgtEl>
                                        <p:attrNameLst>
                                          <p:attrName>ppt_w</p:attrName>
                                        </p:attrNameLst>
                                      </p:cBhvr>
                                      <p:tavLst>
                                        <p:tav tm="0">
                                          <p:val>
                                            <p:strVal val="#ppt_w/10"/>
                                          </p:val>
                                        </p:tav>
                                        <p:tav tm="50000">
                                          <p:val>
                                            <p:strVal val="#ppt_w+.01"/>
                                          </p:val>
                                        </p:tav>
                                        <p:tav tm="100000">
                                          <p:val>
                                            <p:strVal val="#ppt_w"/>
                                          </p:val>
                                        </p:tav>
                                      </p:tavLst>
                                    </p:anim>
                                    <p:animEffect>
                                      <p:cBhvr>
                                        <p:cTn id="20" dur="500" tmFilter="0,0; .5, 1; 1, 1"/>
                                        <p:tgtEl>
                                          <p:spTgt spid="15"/>
                                        </p:tgtEl>
                                      </p:cBhvr>
                                    </p:animEffect>
                                  </p:childTnLst>
                                </p:cTn>
                              </p:par>
                            </p:childTnLst>
                          </p:cTn>
                        </p:par>
                        <p:par>
                          <p:cTn id="21" fill="hold">
                            <p:stCondLst>
                              <p:cond delay="1450"/>
                            </p:stCondLst>
                            <p:childTnLst>
                              <p:par>
                                <p:cTn id="22" presetID="10" presetClass="entr" presetSubtype="0" fill="hold" nodeType="afterEffect">
                                  <p:stCondLst>
                                    <p:cond delay="0"/>
                                  </p:stCondLst>
                                  <p:childTnLst>
                                    <p:set>
                                      <p:cBhvr>
                                        <p:cTn id="23" dur="1" fill="hold">
                                          <p:stCondLst>
                                            <p:cond delay="0"/>
                                          </p:stCondLst>
                                        </p:cTn>
                                        <p:tgtEl>
                                          <p:spTgt spid="28"/>
                                        </p:tgtEl>
                                        <p:attrNameLst>
                                          <p:attrName>style.visibility</p:attrName>
                                        </p:attrNameLst>
                                      </p:cBhvr>
                                      <p:to>
                                        <p:strVal val="visible"/>
                                      </p:to>
                                    </p:set>
                                    <p:animEffect transition="in" filter="fade">
                                      <p:cBhvr>
                                        <p:cTn id="24" dur="500"/>
                                        <p:tgtEl>
                                          <p:spTgt spid="28"/>
                                        </p:tgtEl>
                                      </p:cBhvr>
                                    </p:animEffect>
                                  </p:childTnLst>
                                </p:cTn>
                              </p:par>
                            </p:childTnLst>
                          </p:cTn>
                        </p:par>
                      </p:childTnLst>
                    </p:cTn>
                  </p:par>
                  <p:par>
                    <p:cTn id="25" fill="hold">
                      <p:stCondLst>
                        <p:cond delay="indefinite"/>
                      </p:stCondLst>
                      <p:childTnLst>
                        <p:par>
                          <p:cTn id="26" fill="hold">
                            <p:stCondLst>
                              <p:cond delay="0"/>
                            </p:stCondLst>
                            <p:childTnLst>
                              <p:par>
                                <p:cTn id="27" presetID="6" presetClass="entr" presetSubtype="16" fill="hold" grpId="0" nodeType="clickEffect">
                                  <p:stCondLst>
                                    <p:cond delay="0"/>
                                  </p:stCondLst>
                                  <p:childTnLst>
                                    <p:set>
                                      <p:cBhvr>
                                        <p:cTn id="28" dur="1" fill="hold">
                                          <p:stCondLst>
                                            <p:cond delay="0"/>
                                          </p:stCondLst>
                                        </p:cTn>
                                        <p:tgtEl>
                                          <p:spTgt spid="27"/>
                                        </p:tgtEl>
                                        <p:attrNameLst>
                                          <p:attrName>style.visibility</p:attrName>
                                        </p:attrNameLst>
                                      </p:cBhvr>
                                      <p:to>
                                        <p:strVal val="visible"/>
                                      </p:to>
                                    </p:set>
                                    <p:animEffect transition="in" filter="circle(in)">
                                      <p:cBhvr>
                                        <p:cTn id="29" dur="2000"/>
                                        <p:tgtEl>
                                          <p:spTgt spid="27"/>
                                        </p:tgtEl>
                                      </p:cBhvr>
                                    </p:animEffect>
                                  </p:childTnLst>
                                </p:cTn>
                              </p:par>
                            </p:childTnLst>
                          </p:cTn>
                        </p:par>
                      </p:childTnLst>
                    </p:cTn>
                  </p:par>
                  <p:par>
                    <p:cTn id="30" fill="hold">
                      <p:stCondLst>
                        <p:cond delay="indefinite"/>
                      </p:stCondLst>
                      <p:childTnLst>
                        <p:par>
                          <p:cTn id="31" fill="hold">
                            <p:stCondLst>
                              <p:cond delay="0"/>
                            </p:stCondLst>
                            <p:childTnLst>
                              <p:par>
                                <p:cTn id="32" presetID="6" presetClass="entr" presetSubtype="16" fill="hold" grpId="0" nodeType="clickEffect">
                                  <p:stCondLst>
                                    <p:cond delay="0"/>
                                  </p:stCondLst>
                                  <p:childTnLst>
                                    <p:set>
                                      <p:cBhvr>
                                        <p:cTn id="33" dur="1" fill="hold">
                                          <p:stCondLst>
                                            <p:cond delay="0"/>
                                          </p:stCondLst>
                                        </p:cTn>
                                        <p:tgtEl>
                                          <p:spTgt spid="30"/>
                                        </p:tgtEl>
                                        <p:attrNameLst>
                                          <p:attrName>style.visibility</p:attrName>
                                        </p:attrNameLst>
                                      </p:cBhvr>
                                      <p:to>
                                        <p:strVal val="visible"/>
                                      </p:to>
                                    </p:set>
                                    <p:animEffect transition="in" filter="circle(in)">
                                      <p:cBhvr>
                                        <p:cTn id="34" dur="2000"/>
                                        <p:tgtEl>
                                          <p:spTgt spid="30"/>
                                        </p:tgtEl>
                                      </p:cBhvr>
                                    </p:animEffect>
                                  </p:childTnLst>
                                </p:cTn>
                              </p:par>
                            </p:childTnLst>
                          </p:cTn>
                        </p:par>
                      </p:childTnLst>
                    </p:cTn>
                  </p:par>
                  <p:par>
                    <p:cTn id="35" fill="hold">
                      <p:stCondLst>
                        <p:cond delay="indefinite"/>
                      </p:stCondLst>
                      <p:childTnLst>
                        <p:par>
                          <p:cTn id="36" fill="hold">
                            <p:stCondLst>
                              <p:cond delay="0"/>
                            </p:stCondLst>
                            <p:childTnLst>
                              <p:par>
                                <p:cTn id="37" presetID="6" presetClass="entr" presetSubtype="16" fill="hold" grpId="0" nodeType="clickEffect">
                                  <p:stCondLst>
                                    <p:cond delay="0"/>
                                  </p:stCondLst>
                                  <p:childTnLst>
                                    <p:set>
                                      <p:cBhvr>
                                        <p:cTn id="38" dur="1" fill="hold">
                                          <p:stCondLst>
                                            <p:cond delay="0"/>
                                          </p:stCondLst>
                                        </p:cTn>
                                        <p:tgtEl>
                                          <p:spTgt spid="26"/>
                                        </p:tgtEl>
                                        <p:attrNameLst>
                                          <p:attrName>style.visibility</p:attrName>
                                        </p:attrNameLst>
                                      </p:cBhvr>
                                      <p:to>
                                        <p:strVal val="visible"/>
                                      </p:to>
                                    </p:set>
                                    <p:animEffect transition="in" filter="circle(in)">
                                      <p:cBhvr>
                                        <p:cTn id="39" dur="2000"/>
                                        <p:tgtEl>
                                          <p:spTgt spid="26"/>
                                        </p:tgtEl>
                                      </p:cBhvr>
                                    </p:animEffect>
                                  </p:childTnLst>
                                </p:cTn>
                              </p:par>
                            </p:childTnLst>
                          </p:cTn>
                        </p:par>
                      </p:childTnLst>
                    </p:cTn>
                  </p:par>
                  <p:par>
                    <p:cTn id="40" fill="hold">
                      <p:stCondLst>
                        <p:cond delay="indefinite"/>
                      </p:stCondLst>
                      <p:childTnLst>
                        <p:par>
                          <p:cTn id="41" fill="hold">
                            <p:stCondLst>
                              <p:cond delay="0"/>
                            </p:stCondLst>
                            <p:childTnLst>
                              <p:par>
                                <p:cTn id="42" presetID="6" presetClass="entr" presetSubtype="16" fill="hold" grpId="0" nodeType="clickEffect">
                                  <p:stCondLst>
                                    <p:cond delay="0"/>
                                  </p:stCondLst>
                                  <p:childTnLst>
                                    <p:set>
                                      <p:cBhvr>
                                        <p:cTn id="43" dur="1" fill="hold">
                                          <p:stCondLst>
                                            <p:cond delay="0"/>
                                          </p:stCondLst>
                                        </p:cTn>
                                        <p:tgtEl>
                                          <p:spTgt spid="29"/>
                                        </p:tgtEl>
                                        <p:attrNameLst>
                                          <p:attrName>style.visibility</p:attrName>
                                        </p:attrNameLst>
                                      </p:cBhvr>
                                      <p:to>
                                        <p:strVal val="visible"/>
                                      </p:to>
                                    </p:set>
                                    <p:animEffect transition="in" filter="circle(in)">
                                      <p:cBhvr>
                                        <p:cTn id="44" dur="20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bldLvl="0" animBg="1"/>
      <p:bldP spid="27" grpId="0" bldLvl="0" animBg="1"/>
      <p:bldP spid="29" grpId="0" bldLvl="0" animBg="1"/>
      <p:bldP spid="30" grpId="0" bldLvl="0" animBg="1"/>
      <p:bldP spid="15" grpId="0" bldLvl="0" autoUpdateAnimBg="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920755" y="1078212"/>
            <a:ext cx="1966912" cy="1268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2"/>
          <p:cNvPicPr>
            <a:picLocks noChangeAspect="1" noChangeArrowheads="1"/>
          </p:cNvPicPr>
          <p:nvPr/>
        </p:nvPicPr>
        <p:blipFill>
          <a:blip r:embed="rId2">
            <a:extLst>
              <a:ext uri="{28A0092B-C50C-407E-A947-70E740481C1C}">
                <a14:useLocalDpi xmlns:a14="http://schemas.microsoft.com/office/drawing/2010/main" val="0"/>
              </a:ext>
            </a:extLst>
          </a:blip>
          <a:srcRect l="362" t="-104" r="388" b="4996"/>
          <a:stretch>
            <a:fillRect/>
          </a:stretch>
        </p:blipFill>
        <p:spPr bwMode="auto">
          <a:xfrm>
            <a:off x="1709117" y="1078212"/>
            <a:ext cx="1979613" cy="1268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7" descr="E:\图片素材库\jpg\商务\图片包\631.jpg"/>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80805" y="2468862"/>
            <a:ext cx="2009775" cy="1284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pic>
      <p:grpSp>
        <p:nvGrpSpPr>
          <p:cNvPr id="2" name="组合 16"/>
          <p:cNvGrpSpPr/>
          <p:nvPr/>
        </p:nvGrpSpPr>
        <p:grpSpPr bwMode="auto">
          <a:xfrm>
            <a:off x="5920755" y="2468862"/>
            <a:ext cx="1957387" cy="1284288"/>
            <a:chOff x="3946913" y="1827911"/>
            <a:chExt cx="1958168" cy="1283142"/>
          </a:xfrm>
        </p:grpSpPr>
        <p:sp>
          <p:nvSpPr>
            <p:cNvPr id="18" name="矩形 17"/>
            <p:cNvSpPr/>
            <p:nvPr/>
          </p:nvSpPr>
          <p:spPr>
            <a:xfrm>
              <a:off x="3946913" y="1827911"/>
              <a:ext cx="1958168" cy="1283142"/>
            </a:xfrm>
            <a:prstGeom prst="rect">
              <a:avLst/>
            </a:prstGeom>
            <a:solidFill>
              <a:schemeClr val="accent3"/>
            </a:solidFill>
            <a:ln w="25400" cap="flat" cmpd="sng" algn="ctr">
              <a:noFill/>
              <a:prstDash val="solid"/>
            </a:ln>
            <a:effectLst/>
          </p:spPr>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endParaRPr lang="zh-CN" altLang="en-US" sz="1400" dirty="0">
                <a:solidFill>
                  <a:sysClr val="window" lastClr="FFFFFF"/>
                </a:solidFill>
                <a:latin typeface="+mj-ea"/>
                <a:ea typeface="+mj-ea"/>
              </a:endParaRPr>
            </a:p>
          </p:txBody>
        </p:sp>
        <p:sp>
          <p:nvSpPr>
            <p:cNvPr id="19" name="TextBox 17"/>
            <p:cNvSpPr txBox="1">
              <a:spLocks noChangeArrowheads="1"/>
            </p:cNvSpPr>
            <p:nvPr/>
          </p:nvSpPr>
          <p:spPr bwMode="auto">
            <a:xfrm flipH="1">
              <a:off x="4258186" y="2284981"/>
              <a:ext cx="1335620" cy="369002"/>
            </a:xfrm>
            <a:prstGeom prst="rect">
              <a:avLst/>
            </a:prstGeom>
            <a:noFill/>
            <a:ln>
              <a:noFill/>
            </a:ln>
          </p:spPr>
          <p:txBody>
            <a:bodyP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zh-CN" altLang="en-US" b="1" kern="0" dirty="0">
                  <a:solidFill>
                    <a:sysClr val="window" lastClr="FFFFFF">
                      <a:lumMod val="95000"/>
                    </a:sysClr>
                  </a:solidFill>
                  <a:latin typeface="+mj-ea"/>
                  <a:ea typeface="+mj-ea"/>
                </a:rPr>
                <a:t>需要等待</a:t>
              </a:r>
              <a:endParaRPr lang="en-US" altLang="zh-CN" b="1" kern="0" dirty="0">
                <a:solidFill>
                  <a:sysClr val="window" lastClr="FFFFFF">
                    <a:lumMod val="95000"/>
                  </a:sysClr>
                </a:solidFill>
                <a:latin typeface="+mj-ea"/>
                <a:ea typeface="+mj-ea"/>
              </a:endParaRPr>
            </a:p>
          </p:txBody>
        </p:sp>
      </p:grpSp>
      <p:grpSp>
        <p:nvGrpSpPr>
          <p:cNvPr id="3" name="组合 19"/>
          <p:cNvGrpSpPr/>
          <p:nvPr/>
        </p:nvGrpSpPr>
        <p:grpSpPr bwMode="auto">
          <a:xfrm>
            <a:off x="1709117" y="2468862"/>
            <a:ext cx="1979613" cy="1284288"/>
            <a:chOff x="0" y="2095862"/>
            <a:chExt cx="1979711" cy="1283142"/>
          </a:xfrm>
        </p:grpSpPr>
        <p:sp>
          <p:nvSpPr>
            <p:cNvPr id="21" name="矩形 20"/>
            <p:cNvSpPr/>
            <p:nvPr/>
          </p:nvSpPr>
          <p:spPr>
            <a:xfrm>
              <a:off x="0" y="2095862"/>
              <a:ext cx="1979711" cy="128314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67740" fontAlgn="auto">
                <a:spcBef>
                  <a:spcPts val="0"/>
                </a:spcBef>
                <a:spcAft>
                  <a:spcPts val="0"/>
                </a:spcAft>
                <a:defRPr/>
              </a:pPr>
              <a:endParaRPr lang="zh-CN" altLang="en-US">
                <a:latin typeface="+mj-ea"/>
                <a:ea typeface="+mj-ea"/>
              </a:endParaRPr>
            </a:p>
          </p:txBody>
        </p:sp>
        <p:sp>
          <p:nvSpPr>
            <p:cNvPr id="22" name="TextBox 18"/>
            <p:cNvSpPr txBox="1">
              <a:spLocks noChangeArrowheads="1"/>
            </p:cNvSpPr>
            <p:nvPr/>
          </p:nvSpPr>
          <p:spPr bwMode="auto">
            <a:xfrm flipH="1">
              <a:off x="322278" y="2486338"/>
              <a:ext cx="1335153" cy="369002"/>
            </a:xfrm>
            <a:prstGeom prst="rect">
              <a:avLst/>
            </a:prstGeom>
            <a:noFill/>
            <a:ln>
              <a:noFill/>
            </a:ln>
          </p:spPr>
          <p:txBody>
            <a:bodyP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zh-CN" altLang="en-US" b="1" kern="0" dirty="0">
                  <a:solidFill>
                    <a:sysClr val="window" lastClr="FFFFFF">
                      <a:lumMod val="95000"/>
                    </a:sysClr>
                  </a:solidFill>
                  <a:latin typeface="+mj-ea"/>
                  <a:ea typeface="+mj-ea"/>
                </a:rPr>
                <a:t>时间指定</a:t>
              </a:r>
              <a:endParaRPr lang="en-US" altLang="zh-CN" b="1" kern="0" dirty="0">
                <a:solidFill>
                  <a:sysClr val="window" lastClr="FFFFFF">
                    <a:lumMod val="95000"/>
                  </a:sysClr>
                </a:solidFill>
                <a:latin typeface="+mj-ea"/>
                <a:ea typeface="+mj-ea"/>
              </a:endParaRPr>
            </a:p>
          </p:txBody>
        </p:sp>
      </p:grpSp>
      <p:grpSp>
        <p:nvGrpSpPr>
          <p:cNvPr id="4" name="组合 22"/>
          <p:cNvGrpSpPr/>
          <p:nvPr/>
        </p:nvGrpSpPr>
        <p:grpSpPr bwMode="auto">
          <a:xfrm>
            <a:off x="3780805" y="1078212"/>
            <a:ext cx="2009775" cy="1268413"/>
            <a:chOff x="2072433" y="511758"/>
            <a:chExt cx="2009463" cy="1267904"/>
          </a:xfrm>
        </p:grpSpPr>
        <p:sp>
          <p:nvSpPr>
            <p:cNvPr id="24" name="矩形 23"/>
            <p:cNvSpPr/>
            <p:nvPr/>
          </p:nvSpPr>
          <p:spPr>
            <a:xfrm>
              <a:off x="2072433" y="511758"/>
              <a:ext cx="2009463" cy="1267904"/>
            </a:xfrm>
            <a:prstGeom prst="rect">
              <a:avLst/>
            </a:prstGeom>
            <a:solidFill>
              <a:schemeClr val="accent1"/>
            </a:solidFill>
            <a:ln w="25400" cap="flat" cmpd="sng" algn="ctr">
              <a:noFill/>
              <a:prstDash val="solid"/>
            </a:ln>
            <a:effectLst/>
          </p:spPr>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endParaRPr lang="zh-CN" altLang="en-US" sz="1400" dirty="0">
                <a:solidFill>
                  <a:sysClr val="window" lastClr="FFFFFF"/>
                </a:solidFill>
                <a:latin typeface="+mj-ea"/>
                <a:ea typeface="+mj-ea"/>
              </a:endParaRPr>
            </a:p>
          </p:txBody>
        </p:sp>
        <p:sp>
          <p:nvSpPr>
            <p:cNvPr id="25" name="TextBox 18"/>
            <p:cNvSpPr txBox="1">
              <a:spLocks noChangeArrowheads="1"/>
            </p:cNvSpPr>
            <p:nvPr/>
          </p:nvSpPr>
          <p:spPr bwMode="auto">
            <a:xfrm flipH="1">
              <a:off x="2408930" y="920118"/>
              <a:ext cx="1336467" cy="369184"/>
            </a:xfrm>
            <a:prstGeom prst="rect">
              <a:avLst/>
            </a:prstGeom>
            <a:noFill/>
            <a:ln>
              <a:noFill/>
            </a:ln>
          </p:spPr>
          <p:txBody>
            <a:bodyP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zh-CN" altLang="en-US" b="1" kern="0" dirty="0">
                  <a:solidFill>
                    <a:sysClr val="window" lastClr="FFFFFF">
                      <a:lumMod val="95000"/>
                    </a:sysClr>
                  </a:solidFill>
                  <a:latin typeface="+mj-ea"/>
                  <a:ea typeface="+mj-ea"/>
                </a:rPr>
                <a:t>地区指定</a:t>
              </a:r>
              <a:endParaRPr lang="en-US" altLang="zh-CN" b="1" kern="0" dirty="0">
                <a:solidFill>
                  <a:sysClr val="window" lastClr="FFFFFF">
                    <a:lumMod val="95000"/>
                  </a:sysClr>
                </a:solidFill>
                <a:latin typeface="+mj-ea"/>
                <a:ea typeface="+mj-ea"/>
              </a:endParaRPr>
            </a:p>
          </p:txBody>
        </p:sp>
      </p:grpSp>
      <p:sp>
        <p:nvSpPr>
          <p:cNvPr id="26" name="TextBox 25"/>
          <p:cNvSpPr txBox="1"/>
          <p:nvPr/>
        </p:nvSpPr>
        <p:spPr>
          <a:xfrm>
            <a:off x="1709117" y="4143975"/>
            <a:ext cx="6237288" cy="418191"/>
          </a:xfrm>
          <a:prstGeom prst="rect">
            <a:avLst/>
          </a:prstGeom>
          <a:noFill/>
        </p:spPr>
        <p:txBody>
          <a:bodyPr>
            <a:spAutoFit/>
          </a:bodyPr>
          <a:lstStyle/>
          <a:p>
            <a:pPr algn="ctr" defTabSz="967740" fontAlgn="auto">
              <a:lnSpc>
                <a:spcPct val="150000"/>
              </a:lnSpc>
              <a:spcBef>
                <a:spcPts val="0"/>
              </a:spcBef>
              <a:spcAft>
                <a:spcPts val="0"/>
              </a:spcAft>
              <a:defRPr/>
            </a:pPr>
            <a:r>
              <a:rPr lang="zh-CN" altLang="en-US" sz="1600" b="1" dirty="0">
                <a:solidFill>
                  <a:schemeClr val="accent1"/>
                </a:solidFill>
                <a:latin typeface="+mn-ea"/>
                <a:ea typeface="+mn-ea"/>
              </a:rPr>
              <a:t>迫切需要面向大众的更为便捷的大学生贷款管理系统</a:t>
            </a:r>
            <a:endParaRPr lang="en-US" altLang="zh-CN" sz="1600" b="1" dirty="0">
              <a:solidFill>
                <a:schemeClr val="accent1"/>
              </a:solidFill>
              <a:latin typeface="+mn-ea"/>
              <a:ea typeface="+mn-ea"/>
            </a:endParaRPr>
          </a:p>
        </p:txBody>
      </p:sp>
      <p:sp>
        <p:nvSpPr>
          <p:cNvPr id="15" name="文本框 6"/>
          <p:cNvSpPr>
            <a:spLocks noChangeArrowheads="1"/>
          </p:cNvSpPr>
          <p:nvPr/>
        </p:nvSpPr>
        <p:spPr bwMode="auto">
          <a:xfrm>
            <a:off x="641111" y="316677"/>
            <a:ext cx="3295650" cy="315461"/>
          </a:xfrm>
          <a:prstGeom prst="rect">
            <a:avLst/>
          </a:prstGeom>
          <a:noFill/>
          <a:ln>
            <a:noFill/>
          </a:ln>
        </p:spPr>
        <p:txBody>
          <a:bodyPr lIns="68571" tIns="34285" rIns="68571" bIns="34285">
            <a:spAutoFit/>
          </a:bodyPr>
          <a:lstStyle/>
          <a:p>
            <a:pPr defTabSz="967740" fontAlgn="auto">
              <a:spcBef>
                <a:spcPts val="0"/>
              </a:spcBef>
              <a:spcAft>
                <a:spcPts val="0"/>
              </a:spcAft>
              <a:defRPr/>
            </a:pPr>
            <a:r>
              <a:rPr lang="zh-CN" altLang="en-US" sz="1600" b="1" dirty="0">
                <a:latin typeface="微软雅黑" pitchFamily="34" charset="-122"/>
                <a:ea typeface="微软雅黑" pitchFamily="34" charset="-122"/>
                <a:sym typeface="微软雅黑" pitchFamily="34" charset="-122"/>
              </a:rPr>
              <a:t>需求分析</a:t>
            </a:r>
            <a:r>
              <a:rPr lang="en-US" altLang="zh-CN" sz="1600" b="1" dirty="0">
                <a:latin typeface="微软雅黑" pitchFamily="34" charset="-122"/>
                <a:ea typeface="微软雅黑" pitchFamily="34" charset="-122"/>
                <a:sym typeface="微软雅黑" pitchFamily="34" charset="-122"/>
              </a:rPr>
              <a:t>——</a:t>
            </a:r>
            <a:r>
              <a:rPr lang="zh-CN" altLang="en-US" sz="1600" b="1" dirty="0">
                <a:latin typeface="微软雅黑" pitchFamily="34" charset="-122"/>
                <a:ea typeface="微软雅黑" pitchFamily="34" charset="-122"/>
                <a:sym typeface="微软雅黑" pitchFamily="34" charset="-122"/>
              </a:rPr>
              <a:t>用户需求</a:t>
            </a:r>
            <a:endParaRPr lang="zh-CN" altLang="en-US" sz="1600" b="1" dirty="0">
              <a:latin typeface="微软雅黑" pitchFamily="34" charset="-122"/>
              <a:ea typeface="微软雅黑" pitchFamily="34" charset="-122"/>
              <a:sym typeface="微软雅黑" pitchFamily="34" charset="-122"/>
            </a:endParaRPr>
          </a:p>
        </p:txBody>
      </p:sp>
      <p:grpSp>
        <p:nvGrpSpPr>
          <p:cNvPr id="17" name="组合 16"/>
          <p:cNvGrpSpPr/>
          <p:nvPr/>
        </p:nvGrpSpPr>
        <p:grpSpPr>
          <a:xfrm>
            <a:off x="352592" y="688270"/>
            <a:ext cx="9231272" cy="67851"/>
            <a:chOff x="288133" y="483063"/>
            <a:chExt cx="8772740" cy="64666"/>
          </a:xfrm>
        </p:grpSpPr>
        <p:sp>
          <p:nvSpPr>
            <p:cNvPr id="20" name="任意多边形 19"/>
            <p:cNvSpPr/>
            <p:nvPr/>
          </p:nvSpPr>
          <p:spPr>
            <a:xfrm>
              <a:off x="288133" y="483063"/>
              <a:ext cx="904874" cy="64666"/>
            </a:xfrm>
            <a:custGeom>
              <a:avLst/>
              <a:gdLst>
                <a:gd name="connsiteX0" fmla="*/ 0 w 740569"/>
                <a:gd name="connsiteY0" fmla="*/ 28575 h 47625"/>
                <a:gd name="connsiteX1" fmla="*/ 95250 w 740569"/>
                <a:gd name="connsiteY1" fmla="*/ 0 h 47625"/>
                <a:gd name="connsiteX2" fmla="*/ 152400 w 740569"/>
                <a:gd name="connsiteY2" fmla="*/ 40481 h 47625"/>
                <a:gd name="connsiteX3" fmla="*/ 238125 w 740569"/>
                <a:gd name="connsiteY3" fmla="*/ 4762 h 47625"/>
                <a:gd name="connsiteX4" fmla="*/ 285750 w 740569"/>
                <a:gd name="connsiteY4" fmla="*/ 47625 h 47625"/>
                <a:gd name="connsiteX5" fmla="*/ 431007 w 740569"/>
                <a:gd name="connsiteY5" fmla="*/ 19050 h 47625"/>
                <a:gd name="connsiteX6" fmla="*/ 733425 w 740569"/>
                <a:gd name="connsiteY6" fmla="*/ 19050 h 47625"/>
                <a:gd name="connsiteX7" fmla="*/ 740569 w 740569"/>
                <a:gd name="connsiteY7" fmla="*/ 19050 h 47625"/>
                <a:gd name="connsiteX0-1" fmla="*/ 0 w 740569"/>
                <a:gd name="connsiteY0-2" fmla="*/ 28706 h 47756"/>
                <a:gd name="connsiteX1-3" fmla="*/ 95250 w 740569"/>
                <a:gd name="connsiteY1-4" fmla="*/ 131 h 47756"/>
                <a:gd name="connsiteX2-5" fmla="*/ 152400 w 740569"/>
                <a:gd name="connsiteY2-6" fmla="*/ 40612 h 47756"/>
                <a:gd name="connsiteX3-7" fmla="*/ 238125 w 740569"/>
                <a:gd name="connsiteY3-8" fmla="*/ 4893 h 47756"/>
                <a:gd name="connsiteX4-9" fmla="*/ 285750 w 740569"/>
                <a:gd name="connsiteY4-10" fmla="*/ 47756 h 47756"/>
                <a:gd name="connsiteX5-11" fmla="*/ 431007 w 740569"/>
                <a:gd name="connsiteY5-12" fmla="*/ 19181 h 47756"/>
                <a:gd name="connsiteX6-13" fmla="*/ 733425 w 740569"/>
                <a:gd name="connsiteY6-14" fmla="*/ 19181 h 47756"/>
                <a:gd name="connsiteX7-15" fmla="*/ 740569 w 740569"/>
                <a:gd name="connsiteY7-16" fmla="*/ 19181 h 47756"/>
                <a:gd name="connsiteX0-17" fmla="*/ 0 w 740569"/>
                <a:gd name="connsiteY0-18" fmla="*/ 29111 h 48161"/>
                <a:gd name="connsiteX1-19" fmla="*/ 95250 w 740569"/>
                <a:gd name="connsiteY1-20" fmla="*/ 536 h 48161"/>
                <a:gd name="connsiteX2-21" fmla="*/ 152400 w 740569"/>
                <a:gd name="connsiteY2-22" fmla="*/ 41017 h 48161"/>
                <a:gd name="connsiteX3-23" fmla="*/ 238125 w 740569"/>
                <a:gd name="connsiteY3-24" fmla="*/ 5298 h 48161"/>
                <a:gd name="connsiteX4-25" fmla="*/ 285750 w 740569"/>
                <a:gd name="connsiteY4-26" fmla="*/ 48161 h 48161"/>
                <a:gd name="connsiteX5-27" fmla="*/ 431007 w 740569"/>
                <a:gd name="connsiteY5-28" fmla="*/ 19586 h 48161"/>
                <a:gd name="connsiteX6-29" fmla="*/ 733425 w 740569"/>
                <a:gd name="connsiteY6-30" fmla="*/ 19586 h 48161"/>
                <a:gd name="connsiteX7-31" fmla="*/ 740569 w 740569"/>
                <a:gd name="connsiteY7-32" fmla="*/ 19586 h 48161"/>
                <a:gd name="connsiteX0-33" fmla="*/ 0 w 740569"/>
                <a:gd name="connsiteY0-34" fmla="*/ 45574 h 64624"/>
                <a:gd name="connsiteX1-35" fmla="*/ 111919 w 740569"/>
                <a:gd name="connsiteY1-36" fmla="*/ 330 h 64624"/>
                <a:gd name="connsiteX2-37" fmla="*/ 152400 w 740569"/>
                <a:gd name="connsiteY2-38" fmla="*/ 57480 h 64624"/>
                <a:gd name="connsiteX3-39" fmla="*/ 238125 w 740569"/>
                <a:gd name="connsiteY3-40" fmla="*/ 21761 h 64624"/>
                <a:gd name="connsiteX4-41" fmla="*/ 285750 w 740569"/>
                <a:gd name="connsiteY4-42" fmla="*/ 64624 h 64624"/>
                <a:gd name="connsiteX5-43" fmla="*/ 431007 w 740569"/>
                <a:gd name="connsiteY5-44" fmla="*/ 36049 h 64624"/>
                <a:gd name="connsiteX6-45" fmla="*/ 733425 w 740569"/>
                <a:gd name="connsiteY6-46" fmla="*/ 36049 h 64624"/>
                <a:gd name="connsiteX7-47" fmla="*/ 740569 w 740569"/>
                <a:gd name="connsiteY7-48" fmla="*/ 36049 h 64624"/>
                <a:gd name="connsiteX0-49" fmla="*/ 0 w 740569"/>
                <a:gd name="connsiteY0-50" fmla="*/ 45574 h 64624"/>
                <a:gd name="connsiteX1-51" fmla="*/ 111919 w 740569"/>
                <a:gd name="connsiteY1-52" fmla="*/ 330 h 64624"/>
                <a:gd name="connsiteX2-53" fmla="*/ 152400 w 740569"/>
                <a:gd name="connsiteY2-54" fmla="*/ 57480 h 64624"/>
                <a:gd name="connsiteX3-55" fmla="*/ 238125 w 740569"/>
                <a:gd name="connsiteY3-56" fmla="*/ 21761 h 64624"/>
                <a:gd name="connsiteX4-57" fmla="*/ 285750 w 740569"/>
                <a:gd name="connsiteY4-58" fmla="*/ 64624 h 64624"/>
                <a:gd name="connsiteX5-59" fmla="*/ 431007 w 740569"/>
                <a:gd name="connsiteY5-60" fmla="*/ 36049 h 64624"/>
                <a:gd name="connsiteX6-61" fmla="*/ 733425 w 740569"/>
                <a:gd name="connsiteY6-62" fmla="*/ 36049 h 64624"/>
                <a:gd name="connsiteX7-63" fmla="*/ 740569 w 740569"/>
                <a:gd name="connsiteY7-64" fmla="*/ 36049 h 64624"/>
                <a:gd name="connsiteX0-65" fmla="*/ 0 w 740569"/>
                <a:gd name="connsiteY0-66" fmla="*/ 45574 h 64624"/>
                <a:gd name="connsiteX1-67" fmla="*/ 111919 w 740569"/>
                <a:gd name="connsiteY1-68" fmla="*/ 330 h 64624"/>
                <a:gd name="connsiteX2-69" fmla="*/ 152400 w 740569"/>
                <a:gd name="connsiteY2-70" fmla="*/ 57480 h 64624"/>
                <a:gd name="connsiteX3-71" fmla="*/ 238125 w 740569"/>
                <a:gd name="connsiteY3-72" fmla="*/ 21761 h 64624"/>
                <a:gd name="connsiteX4-73" fmla="*/ 285750 w 740569"/>
                <a:gd name="connsiteY4-74" fmla="*/ 64624 h 64624"/>
                <a:gd name="connsiteX5-75" fmla="*/ 431007 w 740569"/>
                <a:gd name="connsiteY5-76" fmla="*/ 36049 h 64624"/>
                <a:gd name="connsiteX6-77" fmla="*/ 733425 w 740569"/>
                <a:gd name="connsiteY6-78" fmla="*/ 36049 h 64624"/>
                <a:gd name="connsiteX7-79" fmla="*/ 740569 w 740569"/>
                <a:gd name="connsiteY7-80" fmla="*/ 36049 h 64624"/>
                <a:gd name="connsiteX0-81" fmla="*/ 0 w 740569"/>
                <a:gd name="connsiteY0-82" fmla="*/ 45574 h 64624"/>
                <a:gd name="connsiteX1-83" fmla="*/ 111919 w 740569"/>
                <a:gd name="connsiteY1-84" fmla="*/ 330 h 64624"/>
                <a:gd name="connsiteX2-85" fmla="*/ 152400 w 740569"/>
                <a:gd name="connsiteY2-86" fmla="*/ 57480 h 64624"/>
                <a:gd name="connsiteX3-87" fmla="*/ 238125 w 740569"/>
                <a:gd name="connsiteY3-88" fmla="*/ 21761 h 64624"/>
                <a:gd name="connsiteX4-89" fmla="*/ 285750 w 740569"/>
                <a:gd name="connsiteY4-90" fmla="*/ 64624 h 64624"/>
                <a:gd name="connsiteX5-91" fmla="*/ 431007 w 740569"/>
                <a:gd name="connsiteY5-92" fmla="*/ 36049 h 64624"/>
                <a:gd name="connsiteX6-93" fmla="*/ 733425 w 740569"/>
                <a:gd name="connsiteY6-94" fmla="*/ 36049 h 64624"/>
                <a:gd name="connsiteX7-95" fmla="*/ 740569 w 740569"/>
                <a:gd name="connsiteY7-96" fmla="*/ 36049 h 64624"/>
                <a:gd name="connsiteX0-97" fmla="*/ 0 w 740569"/>
                <a:gd name="connsiteY0-98" fmla="*/ 45574 h 67811"/>
                <a:gd name="connsiteX1-99" fmla="*/ 111919 w 740569"/>
                <a:gd name="connsiteY1-100" fmla="*/ 330 h 67811"/>
                <a:gd name="connsiteX2-101" fmla="*/ 152400 w 740569"/>
                <a:gd name="connsiteY2-102" fmla="*/ 57480 h 67811"/>
                <a:gd name="connsiteX3-103" fmla="*/ 238125 w 740569"/>
                <a:gd name="connsiteY3-104" fmla="*/ 21761 h 67811"/>
                <a:gd name="connsiteX4-105" fmla="*/ 285750 w 740569"/>
                <a:gd name="connsiteY4-106" fmla="*/ 64624 h 67811"/>
                <a:gd name="connsiteX5-107" fmla="*/ 431007 w 740569"/>
                <a:gd name="connsiteY5-108" fmla="*/ 36049 h 67811"/>
                <a:gd name="connsiteX6-109" fmla="*/ 733425 w 740569"/>
                <a:gd name="connsiteY6-110" fmla="*/ 36049 h 67811"/>
                <a:gd name="connsiteX7-111" fmla="*/ 740569 w 740569"/>
                <a:gd name="connsiteY7-112" fmla="*/ 36049 h 67811"/>
                <a:gd name="connsiteX0-113" fmla="*/ 0 w 740569"/>
                <a:gd name="connsiteY0-114" fmla="*/ 45574 h 64754"/>
                <a:gd name="connsiteX1-115" fmla="*/ 111919 w 740569"/>
                <a:gd name="connsiteY1-116" fmla="*/ 330 h 64754"/>
                <a:gd name="connsiteX2-117" fmla="*/ 152400 w 740569"/>
                <a:gd name="connsiteY2-118" fmla="*/ 57480 h 64754"/>
                <a:gd name="connsiteX3-119" fmla="*/ 238125 w 740569"/>
                <a:gd name="connsiteY3-120" fmla="*/ 21761 h 64754"/>
                <a:gd name="connsiteX4-121" fmla="*/ 285750 w 740569"/>
                <a:gd name="connsiteY4-122" fmla="*/ 64624 h 64754"/>
                <a:gd name="connsiteX5-123" fmla="*/ 431007 w 740569"/>
                <a:gd name="connsiteY5-124" fmla="*/ 36049 h 64754"/>
                <a:gd name="connsiteX6-125" fmla="*/ 733425 w 740569"/>
                <a:gd name="connsiteY6-126" fmla="*/ 36049 h 64754"/>
                <a:gd name="connsiteX7-127" fmla="*/ 740569 w 740569"/>
                <a:gd name="connsiteY7-128" fmla="*/ 36049 h 64754"/>
                <a:gd name="connsiteX0-129" fmla="*/ 0 w 740569"/>
                <a:gd name="connsiteY0-130" fmla="*/ 45574 h 64776"/>
                <a:gd name="connsiteX1-131" fmla="*/ 111919 w 740569"/>
                <a:gd name="connsiteY1-132" fmla="*/ 330 h 64776"/>
                <a:gd name="connsiteX2-133" fmla="*/ 152400 w 740569"/>
                <a:gd name="connsiteY2-134" fmla="*/ 57480 h 64776"/>
                <a:gd name="connsiteX3-135" fmla="*/ 238125 w 740569"/>
                <a:gd name="connsiteY3-136" fmla="*/ 21761 h 64776"/>
                <a:gd name="connsiteX4-137" fmla="*/ 311944 w 740569"/>
                <a:gd name="connsiteY4-138" fmla="*/ 64624 h 64776"/>
                <a:gd name="connsiteX5-139" fmla="*/ 431007 w 740569"/>
                <a:gd name="connsiteY5-140" fmla="*/ 36049 h 64776"/>
                <a:gd name="connsiteX6-141" fmla="*/ 733425 w 740569"/>
                <a:gd name="connsiteY6-142" fmla="*/ 36049 h 64776"/>
                <a:gd name="connsiteX7-143" fmla="*/ 740569 w 740569"/>
                <a:gd name="connsiteY7-144" fmla="*/ 36049 h 64776"/>
                <a:gd name="connsiteX0-145" fmla="*/ 0 w 758294"/>
                <a:gd name="connsiteY0-146" fmla="*/ 45574 h 64666"/>
                <a:gd name="connsiteX1-147" fmla="*/ 111919 w 758294"/>
                <a:gd name="connsiteY1-148" fmla="*/ 330 h 64666"/>
                <a:gd name="connsiteX2-149" fmla="*/ 152400 w 758294"/>
                <a:gd name="connsiteY2-150" fmla="*/ 57480 h 64666"/>
                <a:gd name="connsiteX3-151" fmla="*/ 238125 w 758294"/>
                <a:gd name="connsiteY3-152" fmla="*/ 21761 h 64666"/>
                <a:gd name="connsiteX4-153" fmla="*/ 311944 w 758294"/>
                <a:gd name="connsiteY4-154" fmla="*/ 64624 h 64666"/>
                <a:gd name="connsiteX5-155" fmla="*/ 423864 w 758294"/>
                <a:gd name="connsiteY5-156" fmla="*/ 12236 h 64666"/>
                <a:gd name="connsiteX6-157" fmla="*/ 733425 w 758294"/>
                <a:gd name="connsiteY6-158" fmla="*/ 36049 h 64666"/>
                <a:gd name="connsiteX7-159" fmla="*/ 740569 w 758294"/>
                <a:gd name="connsiteY7-160" fmla="*/ 36049 h 64666"/>
                <a:gd name="connsiteX0-161" fmla="*/ 0 w 950119"/>
                <a:gd name="connsiteY0-162" fmla="*/ 45574 h 64666"/>
                <a:gd name="connsiteX1-163" fmla="*/ 111919 w 950119"/>
                <a:gd name="connsiteY1-164" fmla="*/ 330 h 64666"/>
                <a:gd name="connsiteX2-165" fmla="*/ 152400 w 950119"/>
                <a:gd name="connsiteY2-166" fmla="*/ 57480 h 64666"/>
                <a:gd name="connsiteX3-167" fmla="*/ 238125 w 950119"/>
                <a:gd name="connsiteY3-168" fmla="*/ 21761 h 64666"/>
                <a:gd name="connsiteX4-169" fmla="*/ 311944 w 950119"/>
                <a:gd name="connsiteY4-170" fmla="*/ 64624 h 64666"/>
                <a:gd name="connsiteX5-171" fmla="*/ 423864 w 950119"/>
                <a:gd name="connsiteY5-172" fmla="*/ 12236 h 64666"/>
                <a:gd name="connsiteX6-173" fmla="*/ 733425 w 950119"/>
                <a:gd name="connsiteY6-174" fmla="*/ 36049 h 64666"/>
                <a:gd name="connsiteX7-175" fmla="*/ 950119 w 950119"/>
                <a:gd name="connsiteY7-176" fmla="*/ 36049 h 64666"/>
                <a:gd name="connsiteX0-177" fmla="*/ 0 w 950119"/>
                <a:gd name="connsiteY0-178" fmla="*/ 45574 h 64666"/>
                <a:gd name="connsiteX1-179" fmla="*/ 111919 w 950119"/>
                <a:gd name="connsiteY1-180" fmla="*/ 330 h 64666"/>
                <a:gd name="connsiteX2-181" fmla="*/ 152400 w 950119"/>
                <a:gd name="connsiteY2-182" fmla="*/ 57480 h 64666"/>
                <a:gd name="connsiteX3-183" fmla="*/ 238125 w 950119"/>
                <a:gd name="connsiteY3-184" fmla="*/ 21761 h 64666"/>
                <a:gd name="connsiteX4-185" fmla="*/ 311944 w 950119"/>
                <a:gd name="connsiteY4-186" fmla="*/ 64624 h 64666"/>
                <a:gd name="connsiteX5-187" fmla="*/ 423864 w 950119"/>
                <a:gd name="connsiteY5-188" fmla="*/ 12236 h 64666"/>
                <a:gd name="connsiteX6-189" fmla="*/ 738187 w 950119"/>
                <a:gd name="connsiteY6-190" fmla="*/ 14618 h 64666"/>
                <a:gd name="connsiteX7-191" fmla="*/ 950119 w 950119"/>
                <a:gd name="connsiteY7-192" fmla="*/ 36049 h 64666"/>
                <a:gd name="connsiteX0-193" fmla="*/ 0 w 985838"/>
                <a:gd name="connsiteY0-194" fmla="*/ 45574 h 64666"/>
                <a:gd name="connsiteX1-195" fmla="*/ 111919 w 985838"/>
                <a:gd name="connsiteY1-196" fmla="*/ 330 h 64666"/>
                <a:gd name="connsiteX2-197" fmla="*/ 152400 w 985838"/>
                <a:gd name="connsiteY2-198" fmla="*/ 57480 h 64666"/>
                <a:gd name="connsiteX3-199" fmla="*/ 238125 w 985838"/>
                <a:gd name="connsiteY3-200" fmla="*/ 21761 h 64666"/>
                <a:gd name="connsiteX4-201" fmla="*/ 311944 w 985838"/>
                <a:gd name="connsiteY4-202" fmla="*/ 64624 h 64666"/>
                <a:gd name="connsiteX5-203" fmla="*/ 423864 w 985838"/>
                <a:gd name="connsiteY5-204" fmla="*/ 12236 h 64666"/>
                <a:gd name="connsiteX6-205" fmla="*/ 738187 w 985838"/>
                <a:gd name="connsiteY6-206" fmla="*/ 14618 h 64666"/>
                <a:gd name="connsiteX7-207" fmla="*/ 985838 w 985838"/>
                <a:gd name="connsiteY7-208" fmla="*/ 16999 h 64666"/>
                <a:gd name="connsiteX0-209" fmla="*/ 0 w 964406"/>
                <a:gd name="connsiteY0-210" fmla="*/ 45574 h 64666"/>
                <a:gd name="connsiteX1-211" fmla="*/ 111919 w 964406"/>
                <a:gd name="connsiteY1-212" fmla="*/ 330 h 64666"/>
                <a:gd name="connsiteX2-213" fmla="*/ 152400 w 964406"/>
                <a:gd name="connsiteY2-214" fmla="*/ 57480 h 64666"/>
                <a:gd name="connsiteX3-215" fmla="*/ 238125 w 964406"/>
                <a:gd name="connsiteY3-216" fmla="*/ 21761 h 64666"/>
                <a:gd name="connsiteX4-217" fmla="*/ 311944 w 964406"/>
                <a:gd name="connsiteY4-218" fmla="*/ 64624 h 64666"/>
                <a:gd name="connsiteX5-219" fmla="*/ 423864 w 964406"/>
                <a:gd name="connsiteY5-220" fmla="*/ 12236 h 64666"/>
                <a:gd name="connsiteX6-221" fmla="*/ 738187 w 964406"/>
                <a:gd name="connsiteY6-222" fmla="*/ 14618 h 64666"/>
                <a:gd name="connsiteX7-223" fmla="*/ 964406 w 964406"/>
                <a:gd name="connsiteY7-224" fmla="*/ 7474 h 64666"/>
                <a:gd name="connsiteX0-225" fmla="*/ 0 w 962024"/>
                <a:gd name="connsiteY0-226" fmla="*/ 45574 h 64666"/>
                <a:gd name="connsiteX1-227" fmla="*/ 111919 w 962024"/>
                <a:gd name="connsiteY1-228" fmla="*/ 330 h 64666"/>
                <a:gd name="connsiteX2-229" fmla="*/ 152400 w 962024"/>
                <a:gd name="connsiteY2-230" fmla="*/ 57480 h 64666"/>
                <a:gd name="connsiteX3-231" fmla="*/ 238125 w 962024"/>
                <a:gd name="connsiteY3-232" fmla="*/ 21761 h 64666"/>
                <a:gd name="connsiteX4-233" fmla="*/ 311944 w 962024"/>
                <a:gd name="connsiteY4-234" fmla="*/ 64624 h 64666"/>
                <a:gd name="connsiteX5-235" fmla="*/ 423864 w 962024"/>
                <a:gd name="connsiteY5-236" fmla="*/ 12236 h 64666"/>
                <a:gd name="connsiteX6-237" fmla="*/ 738187 w 962024"/>
                <a:gd name="connsiteY6-238" fmla="*/ 14618 h 64666"/>
                <a:gd name="connsiteX7-239" fmla="*/ 962024 w 962024"/>
                <a:gd name="connsiteY7-240" fmla="*/ 14618 h 64666"/>
                <a:gd name="connsiteX0-241" fmla="*/ 0 w 845343"/>
                <a:gd name="connsiteY0-242" fmla="*/ 45574 h 64666"/>
                <a:gd name="connsiteX1-243" fmla="*/ 111919 w 845343"/>
                <a:gd name="connsiteY1-244" fmla="*/ 330 h 64666"/>
                <a:gd name="connsiteX2-245" fmla="*/ 152400 w 845343"/>
                <a:gd name="connsiteY2-246" fmla="*/ 57480 h 64666"/>
                <a:gd name="connsiteX3-247" fmla="*/ 238125 w 845343"/>
                <a:gd name="connsiteY3-248" fmla="*/ 21761 h 64666"/>
                <a:gd name="connsiteX4-249" fmla="*/ 311944 w 845343"/>
                <a:gd name="connsiteY4-250" fmla="*/ 64624 h 64666"/>
                <a:gd name="connsiteX5-251" fmla="*/ 423864 w 845343"/>
                <a:gd name="connsiteY5-252" fmla="*/ 12236 h 64666"/>
                <a:gd name="connsiteX6-253" fmla="*/ 738187 w 845343"/>
                <a:gd name="connsiteY6-254" fmla="*/ 14618 h 64666"/>
                <a:gd name="connsiteX7-255" fmla="*/ 845343 w 845343"/>
                <a:gd name="connsiteY7-256" fmla="*/ 14618 h 64666"/>
                <a:gd name="connsiteX0-257" fmla="*/ 0 w 904874"/>
                <a:gd name="connsiteY0-258" fmla="*/ 45574 h 64666"/>
                <a:gd name="connsiteX1-259" fmla="*/ 111919 w 904874"/>
                <a:gd name="connsiteY1-260" fmla="*/ 330 h 64666"/>
                <a:gd name="connsiteX2-261" fmla="*/ 152400 w 904874"/>
                <a:gd name="connsiteY2-262" fmla="*/ 57480 h 64666"/>
                <a:gd name="connsiteX3-263" fmla="*/ 238125 w 904874"/>
                <a:gd name="connsiteY3-264" fmla="*/ 21761 h 64666"/>
                <a:gd name="connsiteX4-265" fmla="*/ 311944 w 904874"/>
                <a:gd name="connsiteY4-266" fmla="*/ 64624 h 64666"/>
                <a:gd name="connsiteX5-267" fmla="*/ 423864 w 904874"/>
                <a:gd name="connsiteY5-268" fmla="*/ 12236 h 64666"/>
                <a:gd name="connsiteX6-269" fmla="*/ 738187 w 904874"/>
                <a:gd name="connsiteY6-270" fmla="*/ 14618 h 64666"/>
                <a:gd name="connsiteX7-271" fmla="*/ 904874 w 904874"/>
                <a:gd name="connsiteY7-272" fmla="*/ 14618 h 64666"/>
                <a:gd name="connsiteX0-273" fmla="*/ 0 w 904874"/>
                <a:gd name="connsiteY0-274" fmla="*/ 45574 h 64666"/>
                <a:gd name="connsiteX1-275" fmla="*/ 111919 w 904874"/>
                <a:gd name="connsiteY1-276" fmla="*/ 330 h 64666"/>
                <a:gd name="connsiteX2-277" fmla="*/ 152400 w 904874"/>
                <a:gd name="connsiteY2-278" fmla="*/ 57480 h 64666"/>
                <a:gd name="connsiteX3-279" fmla="*/ 238125 w 904874"/>
                <a:gd name="connsiteY3-280" fmla="*/ 21761 h 64666"/>
                <a:gd name="connsiteX4-281" fmla="*/ 311944 w 904874"/>
                <a:gd name="connsiteY4-282" fmla="*/ 64624 h 64666"/>
                <a:gd name="connsiteX5-283" fmla="*/ 423864 w 904874"/>
                <a:gd name="connsiteY5-284" fmla="*/ 12236 h 64666"/>
                <a:gd name="connsiteX6-285" fmla="*/ 740569 w 904874"/>
                <a:gd name="connsiteY6-286" fmla="*/ 14618 h 64666"/>
                <a:gd name="connsiteX7-287" fmla="*/ 904874 w 904874"/>
                <a:gd name="connsiteY7-288" fmla="*/ 14618 h 64666"/>
                <a:gd name="connsiteX0-289" fmla="*/ 0 w 904874"/>
                <a:gd name="connsiteY0-290" fmla="*/ 45574 h 64666"/>
                <a:gd name="connsiteX1-291" fmla="*/ 111919 w 904874"/>
                <a:gd name="connsiteY1-292" fmla="*/ 330 h 64666"/>
                <a:gd name="connsiteX2-293" fmla="*/ 152400 w 904874"/>
                <a:gd name="connsiteY2-294" fmla="*/ 57480 h 64666"/>
                <a:gd name="connsiteX3-295" fmla="*/ 238125 w 904874"/>
                <a:gd name="connsiteY3-296" fmla="*/ 21761 h 64666"/>
                <a:gd name="connsiteX4-297" fmla="*/ 311944 w 904874"/>
                <a:gd name="connsiteY4-298" fmla="*/ 64624 h 64666"/>
                <a:gd name="connsiteX5-299" fmla="*/ 423864 w 904874"/>
                <a:gd name="connsiteY5-300" fmla="*/ 12236 h 64666"/>
                <a:gd name="connsiteX6-301" fmla="*/ 740569 w 904874"/>
                <a:gd name="connsiteY6-302" fmla="*/ 14618 h 64666"/>
                <a:gd name="connsiteX7-303" fmla="*/ 904874 w 904874"/>
                <a:gd name="connsiteY7-304" fmla="*/ 14618 h 64666"/>
                <a:gd name="connsiteX0-305" fmla="*/ 0 w 904874"/>
                <a:gd name="connsiteY0-306" fmla="*/ 45574 h 64666"/>
                <a:gd name="connsiteX1-307" fmla="*/ 111919 w 904874"/>
                <a:gd name="connsiteY1-308" fmla="*/ 330 h 64666"/>
                <a:gd name="connsiteX2-309" fmla="*/ 152400 w 904874"/>
                <a:gd name="connsiteY2-310" fmla="*/ 57480 h 64666"/>
                <a:gd name="connsiteX3-311" fmla="*/ 238125 w 904874"/>
                <a:gd name="connsiteY3-312" fmla="*/ 21761 h 64666"/>
                <a:gd name="connsiteX4-313" fmla="*/ 311944 w 904874"/>
                <a:gd name="connsiteY4-314" fmla="*/ 64624 h 64666"/>
                <a:gd name="connsiteX5-315" fmla="*/ 423864 w 904874"/>
                <a:gd name="connsiteY5-316" fmla="*/ 12236 h 64666"/>
                <a:gd name="connsiteX6-317" fmla="*/ 904874 w 904874"/>
                <a:gd name="connsiteY6-318" fmla="*/ 14618 h 646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904874" h="64666">
                  <a:moveTo>
                    <a:pt x="0" y="45574"/>
                  </a:moveTo>
                  <a:cubicBezTo>
                    <a:pt x="31750" y="36049"/>
                    <a:pt x="67469" y="-4035"/>
                    <a:pt x="111919" y="330"/>
                  </a:cubicBezTo>
                  <a:cubicBezTo>
                    <a:pt x="156369" y="4695"/>
                    <a:pt x="114300" y="47955"/>
                    <a:pt x="152400" y="57480"/>
                  </a:cubicBezTo>
                  <a:cubicBezTo>
                    <a:pt x="190500" y="67005"/>
                    <a:pt x="211534" y="20570"/>
                    <a:pt x="238125" y="21761"/>
                  </a:cubicBezTo>
                  <a:cubicBezTo>
                    <a:pt x="264716" y="22952"/>
                    <a:pt x="280988" y="66211"/>
                    <a:pt x="311944" y="64624"/>
                  </a:cubicBezTo>
                  <a:cubicBezTo>
                    <a:pt x="342900" y="63037"/>
                    <a:pt x="325042" y="20570"/>
                    <a:pt x="423864" y="12236"/>
                  </a:cubicBezTo>
                  <a:cubicBezTo>
                    <a:pt x="522686" y="3902"/>
                    <a:pt x="804664" y="14122"/>
                    <a:pt x="904874" y="14618"/>
                  </a:cubicBezTo>
                </a:path>
              </a:pathLst>
            </a:custGeom>
            <a:no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3" name="直接连接符 22"/>
            <p:cNvCxnSpPr>
              <a:stCxn id="20" idx="6"/>
            </p:cNvCxnSpPr>
            <p:nvPr/>
          </p:nvCxnSpPr>
          <p:spPr>
            <a:xfrm>
              <a:off x="1193007" y="497681"/>
              <a:ext cx="7867866" cy="4366"/>
            </a:xfrm>
            <a:prstGeom prst="line">
              <a:avLst/>
            </a:prstGeom>
            <a:no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27" name="组合 26"/>
          <p:cNvGrpSpPr/>
          <p:nvPr/>
        </p:nvGrpSpPr>
        <p:grpSpPr>
          <a:xfrm>
            <a:off x="0" y="290390"/>
            <a:ext cx="641111" cy="353788"/>
            <a:chOff x="0" y="252065"/>
            <a:chExt cx="641111" cy="392113"/>
          </a:xfrm>
        </p:grpSpPr>
        <p:sp>
          <p:nvSpPr>
            <p:cNvPr id="28" name="矩形 59"/>
            <p:cNvSpPr>
              <a:spLocks noChangeArrowheads="1"/>
            </p:cNvSpPr>
            <p:nvPr/>
          </p:nvSpPr>
          <p:spPr bwMode="auto">
            <a:xfrm>
              <a:off x="0" y="252065"/>
              <a:ext cx="227013" cy="392112"/>
            </a:xfrm>
            <a:prstGeom prst="rect">
              <a:avLst/>
            </a:prstGeom>
            <a:solidFill>
              <a:srgbClr val="7030A0"/>
            </a:solidFill>
            <a:ln>
              <a:noFill/>
            </a:ln>
          </p:spPr>
          <p:txBody>
            <a:bodyPr anchor="ctr"/>
            <a:lstStyle>
              <a:lvl1pPr>
                <a:lnSpc>
                  <a:spcPct val="90000"/>
                </a:lnSpc>
                <a:spcBef>
                  <a:spcPts val="1000"/>
                </a:spcBef>
                <a:buChar char="•"/>
                <a:defRPr sz="2800">
                  <a:solidFill>
                    <a:schemeClr val="tx1"/>
                  </a:solidFill>
                  <a:latin typeface="Calibri" pitchFamily="34" charset="0"/>
                  <a:ea typeface="宋体" charset="-122"/>
                </a:defRPr>
              </a:lvl1pPr>
              <a:lvl2pPr marL="742950" indent="-285750">
                <a:lnSpc>
                  <a:spcPct val="90000"/>
                </a:lnSpc>
                <a:spcBef>
                  <a:spcPts val="500"/>
                </a:spcBef>
                <a:buChar char="•"/>
                <a:defRPr sz="2400">
                  <a:solidFill>
                    <a:schemeClr val="tx1"/>
                  </a:solidFill>
                  <a:latin typeface="Calibri" pitchFamily="34" charset="0"/>
                  <a:ea typeface="宋体" charset="-122"/>
                </a:defRPr>
              </a:lvl2pPr>
              <a:lvl3pPr marL="1143000" indent="-228600">
                <a:lnSpc>
                  <a:spcPct val="90000"/>
                </a:lnSpc>
                <a:spcBef>
                  <a:spcPts val="500"/>
                </a:spcBef>
                <a:buChar char="•"/>
                <a:defRPr sz="2000">
                  <a:solidFill>
                    <a:schemeClr val="tx1"/>
                  </a:solidFill>
                  <a:latin typeface="Calibri" pitchFamily="34" charset="0"/>
                  <a:ea typeface="宋体" charset="-122"/>
                </a:defRPr>
              </a:lvl3pPr>
              <a:lvl4pPr marL="1600200" indent="-228600">
                <a:lnSpc>
                  <a:spcPct val="90000"/>
                </a:lnSpc>
                <a:spcBef>
                  <a:spcPts val="500"/>
                </a:spcBef>
                <a:buChar char="•"/>
                <a:defRPr>
                  <a:solidFill>
                    <a:schemeClr val="tx1"/>
                  </a:solidFill>
                  <a:latin typeface="Calibri" pitchFamily="34" charset="0"/>
                  <a:ea typeface="宋体" charset="-122"/>
                </a:defRPr>
              </a:lvl4pPr>
              <a:lvl5pPr marL="2057400" indent="-228600">
                <a:lnSpc>
                  <a:spcPct val="90000"/>
                </a:lnSpc>
                <a:spcBef>
                  <a:spcPts val="500"/>
                </a:spcBef>
                <a:buChar char="•"/>
                <a:defRPr>
                  <a:solidFill>
                    <a:schemeClr val="tx1"/>
                  </a:solidFill>
                  <a:latin typeface="Calibri" pitchFamily="34" charset="0"/>
                  <a:ea typeface="宋体" charset="-122"/>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pitchFamily="34" charset="0"/>
                  <a:ea typeface="宋体" charset="-122"/>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pitchFamily="34" charset="0"/>
                  <a:ea typeface="宋体" charset="-122"/>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pitchFamily="34" charset="0"/>
                  <a:ea typeface="宋体" charset="-122"/>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pitchFamily="34" charset="0"/>
                  <a:ea typeface="宋体" charset="-122"/>
                </a:defRPr>
              </a:lvl9pPr>
            </a:lstStyle>
            <a:p>
              <a:pPr algn="ctr" defTabSz="967740" fontAlgn="auto">
                <a:lnSpc>
                  <a:spcPct val="100000"/>
                </a:lnSpc>
                <a:spcBef>
                  <a:spcPct val="0"/>
                </a:spcBef>
                <a:spcAft>
                  <a:spcPts val="0"/>
                </a:spcAft>
                <a:buFont typeface="Arial" charset="0"/>
                <a:buNone/>
                <a:defRPr/>
              </a:pPr>
              <a:endParaRPr lang="zh-CN" altLang="en-US" sz="1400">
                <a:solidFill>
                  <a:srgbClr val="FFFFFF"/>
                </a:solidFill>
              </a:endParaRPr>
            </a:p>
          </p:txBody>
        </p:sp>
        <p:sp>
          <p:nvSpPr>
            <p:cNvPr id="29" name="矩形 60"/>
            <p:cNvSpPr>
              <a:spLocks noChangeArrowheads="1"/>
            </p:cNvSpPr>
            <p:nvPr/>
          </p:nvSpPr>
          <p:spPr bwMode="auto">
            <a:xfrm>
              <a:off x="227013" y="252065"/>
              <a:ext cx="114300" cy="392112"/>
            </a:xfrm>
            <a:prstGeom prst="rect">
              <a:avLst/>
            </a:prstGeom>
            <a:solidFill>
              <a:srgbClr val="FFC000"/>
            </a:solidFill>
            <a:ln>
              <a:noFill/>
            </a:ln>
          </p:spPr>
          <p:txBody>
            <a:bodyPr anchor="ctr"/>
            <a:lstStyle>
              <a:lvl1pPr>
                <a:lnSpc>
                  <a:spcPct val="90000"/>
                </a:lnSpc>
                <a:spcBef>
                  <a:spcPts val="1000"/>
                </a:spcBef>
                <a:buChar char="•"/>
                <a:defRPr sz="2800">
                  <a:solidFill>
                    <a:schemeClr val="tx1"/>
                  </a:solidFill>
                  <a:latin typeface="Calibri" pitchFamily="34" charset="0"/>
                  <a:ea typeface="宋体" charset="-122"/>
                </a:defRPr>
              </a:lvl1pPr>
              <a:lvl2pPr marL="742950" indent="-285750">
                <a:lnSpc>
                  <a:spcPct val="90000"/>
                </a:lnSpc>
                <a:spcBef>
                  <a:spcPts val="500"/>
                </a:spcBef>
                <a:buChar char="•"/>
                <a:defRPr sz="2400">
                  <a:solidFill>
                    <a:schemeClr val="tx1"/>
                  </a:solidFill>
                  <a:latin typeface="Calibri" pitchFamily="34" charset="0"/>
                  <a:ea typeface="宋体" charset="-122"/>
                </a:defRPr>
              </a:lvl2pPr>
              <a:lvl3pPr marL="1143000" indent="-228600">
                <a:lnSpc>
                  <a:spcPct val="90000"/>
                </a:lnSpc>
                <a:spcBef>
                  <a:spcPts val="500"/>
                </a:spcBef>
                <a:buChar char="•"/>
                <a:defRPr sz="2000">
                  <a:solidFill>
                    <a:schemeClr val="tx1"/>
                  </a:solidFill>
                  <a:latin typeface="Calibri" pitchFamily="34" charset="0"/>
                  <a:ea typeface="宋体" charset="-122"/>
                </a:defRPr>
              </a:lvl3pPr>
              <a:lvl4pPr marL="1600200" indent="-228600">
                <a:lnSpc>
                  <a:spcPct val="90000"/>
                </a:lnSpc>
                <a:spcBef>
                  <a:spcPts val="500"/>
                </a:spcBef>
                <a:buChar char="•"/>
                <a:defRPr>
                  <a:solidFill>
                    <a:schemeClr val="tx1"/>
                  </a:solidFill>
                  <a:latin typeface="Calibri" pitchFamily="34" charset="0"/>
                  <a:ea typeface="宋体" charset="-122"/>
                </a:defRPr>
              </a:lvl4pPr>
              <a:lvl5pPr marL="2057400" indent="-228600">
                <a:lnSpc>
                  <a:spcPct val="90000"/>
                </a:lnSpc>
                <a:spcBef>
                  <a:spcPts val="500"/>
                </a:spcBef>
                <a:buChar char="•"/>
                <a:defRPr>
                  <a:solidFill>
                    <a:schemeClr val="tx1"/>
                  </a:solidFill>
                  <a:latin typeface="Calibri" pitchFamily="34" charset="0"/>
                  <a:ea typeface="宋体" charset="-122"/>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pitchFamily="34" charset="0"/>
                  <a:ea typeface="宋体" charset="-122"/>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pitchFamily="34" charset="0"/>
                  <a:ea typeface="宋体" charset="-122"/>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pitchFamily="34" charset="0"/>
                  <a:ea typeface="宋体" charset="-122"/>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pitchFamily="34" charset="0"/>
                  <a:ea typeface="宋体" charset="-122"/>
                </a:defRPr>
              </a:lvl9pPr>
            </a:lstStyle>
            <a:p>
              <a:pPr algn="ctr" defTabSz="967740" fontAlgn="auto">
                <a:lnSpc>
                  <a:spcPct val="100000"/>
                </a:lnSpc>
                <a:spcBef>
                  <a:spcPct val="0"/>
                </a:spcBef>
                <a:spcAft>
                  <a:spcPts val="0"/>
                </a:spcAft>
                <a:buFont typeface="Arial" charset="0"/>
                <a:buNone/>
                <a:defRPr/>
              </a:pPr>
              <a:endParaRPr lang="zh-CN" altLang="en-US" sz="1400">
                <a:solidFill>
                  <a:srgbClr val="FFFFFF"/>
                </a:solidFill>
              </a:endParaRPr>
            </a:p>
          </p:txBody>
        </p:sp>
        <p:sp>
          <p:nvSpPr>
            <p:cNvPr id="30" name="五边形 29"/>
            <p:cNvSpPr/>
            <p:nvPr userDrawn="1"/>
          </p:nvSpPr>
          <p:spPr>
            <a:xfrm>
              <a:off x="338378" y="254692"/>
              <a:ext cx="302733" cy="389486"/>
            </a:xfrm>
            <a:prstGeom prst="homePlat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transition spd="med"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left)">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wipe(down)">
                                      <p:cBhvr>
                                        <p:cTn id="12" dur="500"/>
                                        <p:tgtEl>
                                          <p:spTgt spid="17"/>
                                        </p:tgtEl>
                                      </p:cBhvr>
                                    </p:animEffect>
                                  </p:childTnLst>
                                </p:cTn>
                              </p:par>
                            </p:childTnLst>
                          </p:cTn>
                        </p:par>
                        <p:par>
                          <p:cTn id="13" fill="hold">
                            <p:stCondLst>
                              <p:cond delay="500"/>
                            </p:stCondLst>
                            <p:childTnLst>
                              <p:par>
                                <p:cTn id="14" presetID="41" presetClass="entr" presetSubtype="0" fill="hold" grpId="0" nodeType="afterEffect">
                                  <p:stCondLst>
                                    <p:cond delay="0"/>
                                  </p:stCondLst>
                                  <p:iterate type="lt">
                                    <p:tmPct val="10000"/>
                                  </p:iterate>
                                  <p:childTnLst>
                                    <p:set>
                                      <p:cBhvr>
                                        <p:cTn id="15" dur="1" fill="hold">
                                          <p:stCondLst>
                                            <p:cond delay="0"/>
                                          </p:stCondLst>
                                        </p:cTn>
                                        <p:tgtEl>
                                          <p:spTgt spid="15"/>
                                        </p:tgtEl>
                                        <p:attrNameLst>
                                          <p:attrName>style.visibility</p:attrName>
                                        </p:attrNameLst>
                                      </p:cBhvr>
                                      <p:to>
                                        <p:strVal val="visible"/>
                                      </p:to>
                                    </p:set>
                                    <p:anim calcmode="lin" valueType="num">
                                      <p:cBhvr>
                                        <p:cTn id="16" dur="500" fill="hold"/>
                                        <p:tgtEl>
                                          <p:spTgt spid="15"/>
                                        </p:tgtEl>
                                        <p:attrNameLst>
                                          <p:attrName>ppt_x</p:attrName>
                                        </p:attrNameLst>
                                      </p:cBhvr>
                                      <p:tavLst>
                                        <p:tav tm="0">
                                          <p:val>
                                            <p:strVal val="#ppt_x"/>
                                          </p:val>
                                        </p:tav>
                                        <p:tav tm="50000">
                                          <p:val>
                                            <p:strVal val="#ppt_x+.1"/>
                                          </p:val>
                                        </p:tav>
                                        <p:tav tm="100000">
                                          <p:val>
                                            <p:strVal val="#ppt_x"/>
                                          </p:val>
                                        </p:tav>
                                      </p:tavLst>
                                    </p:anim>
                                    <p:anim calcmode="lin" valueType="num">
                                      <p:cBhvr>
                                        <p:cTn id="17" dur="500" fill="hold"/>
                                        <p:tgtEl>
                                          <p:spTgt spid="15"/>
                                        </p:tgtEl>
                                        <p:attrNameLst>
                                          <p:attrName>ppt_y</p:attrName>
                                        </p:attrNameLst>
                                      </p:cBhvr>
                                      <p:tavLst>
                                        <p:tav tm="0">
                                          <p:val>
                                            <p:strVal val="#ppt_y"/>
                                          </p:val>
                                        </p:tav>
                                        <p:tav tm="100000">
                                          <p:val>
                                            <p:strVal val="#ppt_y"/>
                                          </p:val>
                                        </p:tav>
                                      </p:tavLst>
                                    </p:anim>
                                    <p:anim calcmode="lin" valueType="num">
                                      <p:cBhvr>
                                        <p:cTn id="18" dur="500" fill="hold"/>
                                        <p:tgtEl>
                                          <p:spTgt spid="15"/>
                                        </p:tgtEl>
                                        <p:attrNameLst>
                                          <p:attrName>ppt_h</p:attrName>
                                        </p:attrNameLst>
                                      </p:cBhvr>
                                      <p:tavLst>
                                        <p:tav tm="0">
                                          <p:val>
                                            <p:strVal val="#ppt_h/10"/>
                                          </p:val>
                                        </p:tav>
                                        <p:tav tm="50000">
                                          <p:val>
                                            <p:strVal val="#ppt_h+.01"/>
                                          </p:val>
                                        </p:tav>
                                        <p:tav tm="100000">
                                          <p:val>
                                            <p:strVal val="#ppt_h"/>
                                          </p:val>
                                        </p:tav>
                                      </p:tavLst>
                                    </p:anim>
                                    <p:anim calcmode="lin" valueType="num">
                                      <p:cBhvr>
                                        <p:cTn id="19" dur="500" fill="hold"/>
                                        <p:tgtEl>
                                          <p:spTgt spid="15"/>
                                        </p:tgtEl>
                                        <p:attrNameLst>
                                          <p:attrName>ppt_w</p:attrName>
                                        </p:attrNameLst>
                                      </p:cBhvr>
                                      <p:tavLst>
                                        <p:tav tm="0">
                                          <p:val>
                                            <p:strVal val="#ppt_w/10"/>
                                          </p:val>
                                        </p:tav>
                                        <p:tav tm="50000">
                                          <p:val>
                                            <p:strVal val="#ppt_w+.01"/>
                                          </p:val>
                                        </p:tav>
                                        <p:tav tm="100000">
                                          <p:val>
                                            <p:strVal val="#ppt_w"/>
                                          </p:val>
                                        </p:tav>
                                      </p:tavLst>
                                    </p:anim>
                                    <p:animEffect>
                                      <p:cBhvr>
                                        <p:cTn id="20" dur="500" tmFilter="0,0; .5, 1; 1, 1"/>
                                        <p:tgtEl>
                                          <p:spTgt spid="15"/>
                                        </p:tgtEl>
                                      </p:cBhvr>
                                    </p:animEffect>
                                  </p:childTnLst>
                                </p:cTn>
                              </p:par>
                            </p:childTnLst>
                          </p:cTn>
                        </p:par>
                      </p:childTnLst>
                    </p:cTn>
                  </p:par>
                  <p:par>
                    <p:cTn id="21" fill="hold">
                      <p:stCondLst>
                        <p:cond delay="indefinite"/>
                      </p:stCondLst>
                      <p:childTnLst>
                        <p:par>
                          <p:cTn id="22" fill="hold">
                            <p:stCondLst>
                              <p:cond delay="0"/>
                            </p:stCondLst>
                            <p:childTnLst>
                              <p:par>
                                <p:cTn id="23" presetID="16" presetClass="entr" presetSubtype="21" fill="hold" nodeType="click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barn(inVertical)">
                                      <p:cBhvr>
                                        <p:cTn id="25" dur="500"/>
                                        <p:tgtEl>
                                          <p:spTgt spid="14"/>
                                        </p:tgtEl>
                                      </p:cBhvr>
                                    </p:animEffect>
                                  </p:childTnLst>
                                </p:cTn>
                              </p:par>
                              <p:par>
                                <p:cTn id="26" presetID="16" presetClass="entr" presetSubtype="21" fill="hold" nodeType="withEffect">
                                  <p:stCondLst>
                                    <p:cond delay="0"/>
                                  </p:stCondLst>
                                  <p:childTnLst>
                                    <p:set>
                                      <p:cBhvr>
                                        <p:cTn id="27" dur="1" fill="hold">
                                          <p:stCondLst>
                                            <p:cond delay="0"/>
                                          </p:stCondLst>
                                        </p:cTn>
                                        <p:tgtEl>
                                          <p:spTgt spid="3"/>
                                        </p:tgtEl>
                                        <p:attrNameLst>
                                          <p:attrName>style.visibility</p:attrName>
                                        </p:attrNameLst>
                                      </p:cBhvr>
                                      <p:to>
                                        <p:strVal val="visible"/>
                                      </p:to>
                                    </p:set>
                                    <p:animEffect transition="in" filter="barn(inVertical)">
                                      <p:cBhvr>
                                        <p:cTn id="28" dur="500"/>
                                        <p:tgtEl>
                                          <p:spTgt spid="3"/>
                                        </p:tgtEl>
                                      </p:cBhvr>
                                    </p:animEffect>
                                  </p:childTnLst>
                                </p:cTn>
                              </p:par>
                              <p:par>
                                <p:cTn id="29" presetID="16" presetClass="entr" presetSubtype="21" fill="hold" nodeType="with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barn(inVertical)">
                                      <p:cBhvr>
                                        <p:cTn id="31" dur="500"/>
                                        <p:tgtEl>
                                          <p:spTgt spid="16"/>
                                        </p:tgtEl>
                                      </p:cBhvr>
                                    </p:animEffect>
                                  </p:childTnLst>
                                </p:cTn>
                              </p:par>
                              <p:par>
                                <p:cTn id="32" presetID="16" presetClass="entr" presetSubtype="21" fill="hold" nodeType="withEffect">
                                  <p:stCondLst>
                                    <p:cond delay="0"/>
                                  </p:stCondLst>
                                  <p:childTnLst>
                                    <p:set>
                                      <p:cBhvr>
                                        <p:cTn id="33" dur="1" fill="hold">
                                          <p:stCondLst>
                                            <p:cond delay="0"/>
                                          </p:stCondLst>
                                        </p:cTn>
                                        <p:tgtEl>
                                          <p:spTgt spid="4"/>
                                        </p:tgtEl>
                                        <p:attrNameLst>
                                          <p:attrName>style.visibility</p:attrName>
                                        </p:attrNameLst>
                                      </p:cBhvr>
                                      <p:to>
                                        <p:strVal val="visible"/>
                                      </p:to>
                                    </p:set>
                                    <p:animEffect transition="in" filter="barn(inVertical)">
                                      <p:cBhvr>
                                        <p:cTn id="34" dur="500"/>
                                        <p:tgtEl>
                                          <p:spTgt spid="4"/>
                                        </p:tgtEl>
                                      </p:cBhvr>
                                    </p:animEffect>
                                  </p:childTnLst>
                                </p:cTn>
                              </p:par>
                              <p:par>
                                <p:cTn id="35" presetID="16" presetClass="entr" presetSubtype="21" fill="hold" nodeType="with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barn(inVertical)">
                                      <p:cBhvr>
                                        <p:cTn id="37" dur="500"/>
                                        <p:tgtEl>
                                          <p:spTgt spid="13"/>
                                        </p:tgtEl>
                                      </p:cBhvr>
                                    </p:animEffect>
                                  </p:childTnLst>
                                </p:cTn>
                              </p:par>
                              <p:par>
                                <p:cTn id="38" presetID="16" presetClass="entr" presetSubtype="21" fill="hold" nodeType="withEffect">
                                  <p:stCondLst>
                                    <p:cond delay="0"/>
                                  </p:stCondLst>
                                  <p:childTnLst>
                                    <p:set>
                                      <p:cBhvr>
                                        <p:cTn id="39" dur="1" fill="hold">
                                          <p:stCondLst>
                                            <p:cond delay="0"/>
                                          </p:stCondLst>
                                        </p:cTn>
                                        <p:tgtEl>
                                          <p:spTgt spid="2"/>
                                        </p:tgtEl>
                                        <p:attrNameLst>
                                          <p:attrName>style.visibility</p:attrName>
                                        </p:attrNameLst>
                                      </p:cBhvr>
                                      <p:to>
                                        <p:strVal val="visible"/>
                                      </p:to>
                                    </p:set>
                                    <p:animEffect transition="in" filter="barn(inVertical)">
                                      <p:cBhvr>
                                        <p:cTn id="40" dur="500"/>
                                        <p:tgtEl>
                                          <p:spTgt spid="2"/>
                                        </p:tgtEl>
                                      </p:cBhvr>
                                    </p:animEffect>
                                  </p:childTnLst>
                                </p:cTn>
                              </p:par>
                            </p:childTnLst>
                          </p:cTn>
                        </p:par>
                      </p:childTnLst>
                    </p:cTn>
                  </p:par>
                  <p:par>
                    <p:cTn id="41" fill="hold">
                      <p:stCondLst>
                        <p:cond delay="indefinite"/>
                      </p:stCondLst>
                      <p:childTnLst>
                        <p:par>
                          <p:cTn id="42" fill="hold">
                            <p:stCondLst>
                              <p:cond delay="0"/>
                            </p:stCondLst>
                            <p:childTnLst>
                              <p:par>
                                <p:cTn id="43" presetID="6" presetClass="entr" presetSubtype="16" fill="hold" grpId="0" nodeType="clickEffect">
                                  <p:stCondLst>
                                    <p:cond delay="0"/>
                                  </p:stCondLst>
                                  <p:childTnLst>
                                    <p:set>
                                      <p:cBhvr>
                                        <p:cTn id="44" dur="1" fill="hold">
                                          <p:stCondLst>
                                            <p:cond delay="0"/>
                                          </p:stCondLst>
                                        </p:cTn>
                                        <p:tgtEl>
                                          <p:spTgt spid="26"/>
                                        </p:tgtEl>
                                        <p:attrNameLst>
                                          <p:attrName>style.visibility</p:attrName>
                                        </p:attrNameLst>
                                      </p:cBhvr>
                                      <p:to>
                                        <p:strVal val="visible"/>
                                      </p:to>
                                    </p:set>
                                    <p:animEffect transition="in" filter="circle(in)">
                                      <p:cBhvr>
                                        <p:cTn id="45" dur="20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15" grpId="0" bldLvl="0" autoUpdateAnimBg="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79"/>
          <p:cNvGrpSpPr/>
          <p:nvPr/>
        </p:nvGrpSpPr>
        <p:grpSpPr bwMode="auto">
          <a:xfrm>
            <a:off x="625475" y="1116013"/>
            <a:ext cx="8507413" cy="422275"/>
            <a:chOff x="439196" y="420756"/>
            <a:chExt cx="8612670" cy="422802"/>
          </a:xfrm>
        </p:grpSpPr>
        <p:sp>
          <p:nvSpPr>
            <p:cNvPr id="81" name="矩形 80"/>
            <p:cNvSpPr/>
            <p:nvPr/>
          </p:nvSpPr>
          <p:spPr>
            <a:xfrm>
              <a:off x="439196" y="420756"/>
              <a:ext cx="8612670" cy="42280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67740" fontAlgn="auto">
                <a:spcBef>
                  <a:spcPts val="0"/>
                </a:spcBef>
                <a:spcAft>
                  <a:spcPts val="0"/>
                </a:spcAft>
                <a:defRPr/>
              </a:pPr>
              <a:endParaRPr lang="zh-CN" altLang="en-US" sz="2400" dirty="0"/>
            </a:p>
          </p:txBody>
        </p:sp>
        <p:sp>
          <p:nvSpPr>
            <p:cNvPr id="19476" name="TextBox 81"/>
            <p:cNvSpPr txBox="1">
              <a:spLocks noChangeArrowheads="1"/>
            </p:cNvSpPr>
            <p:nvPr/>
          </p:nvSpPr>
          <p:spPr bwMode="auto">
            <a:xfrm>
              <a:off x="3275856" y="428218"/>
              <a:ext cx="266429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900">
                  <a:solidFill>
                    <a:schemeClr val="tx1"/>
                  </a:solidFill>
                  <a:latin typeface="Arial" charset="0"/>
                  <a:ea typeface="微软雅黑" pitchFamily="34" charset="-122"/>
                </a:defRPr>
              </a:lvl1pPr>
              <a:lvl2pPr marL="742950" indent="-285750">
                <a:defRPr sz="1900">
                  <a:solidFill>
                    <a:schemeClr val="tx1"/>
                  </a:solidFill>
                  <a:latin typeface="Arial" charset="0"/>
                  <a:ea typeface="微软雅黑" pitchFamily="34" charset="-122"/>
                </a:defRPr>
              </a:lvl2pPr>
              <a:lvl3pPr marL="1143000" indent="-228600">
                <a:defRPr sz="1900">
                  <a:solidFill>
                    <a:schemeClr val="tx1"/>
                  </a:solidFill>
                  <a:latin typeface="Arial" charset="0"/>
                  <a:ea typeface="微软雅黑" pitchFamily="34" charset="-122"/>
                </a:defRPr>
              </a:lvl3pPr>
              <a:lvl4pPr marL="1600200" indent="-228600">
                <a:defRPr sz="1900">
                  <a:solidFill>
                    <a:schemeClr val="tx1"/>
                  </a:solidFill>
                  <a:latin typeface="Arial" charset="0"/>
                  <a:ea typeface="微软雅黑" pitchFamily="34" charset="-122"/>
                </a:defRPr>
              </a:lvl4pPr>
              <a:lvl5pPr marL="2057400" indent="-228600">
                <a:defRPr sz="1900">
                  <a:solidFill>
                    <a:schemeClr val="tx1"/>
                  </a:solidFill>
                  <a:latin typeface="Arial" charset="0"/>
                  <a:ea typeface="微软雅黑" pitchFamily="34" charset="-122"/>
                </a:defRPr>
              </a:lvl5pPr>
              <a:lvl6pPr marL="2514600" indent="-228600" defTabSz="967105" fontAlgn="base">
                <a:spcBef>
                  <a:spcPct val="0"/>
                </a:spcBef>
                <a:spcAft>
                  <a:spcPct val="0"/>
                </a:spcAft>
                <a:defRPr sz="1900">
                  <a:solidFill>
                    <a:schemeClr val="tx1"/>
                  </a:solidFill>
                  <a:latin typeface="Arial" charset="0"/>
                  <a:ea typeface="微软雅黑" pitchFamily="34" charset="-122"/>
                </a:defRPr>
              </a:lvl6pPr>
              <a:lvl7pPr marL="2971800" indent="-228600" defTabSz="967105" fontAlgn="base">
                <a:spcBef>
                  <a:spcPct val="0"/>
                </a:spcBef>
                <a:spcAft>
                  <a:spcPct val="0"/>
                </a:spcAft>
                <a:defRPr sz="1900">
                  <a:solidFill>
                    <a:schemeClr val="tx1"/>
                  </a:solidFill>
                  <a:latin typeface="Arial" charset="0"/>
                  <a:ea typeface="微软雅黑" pitchFamily="34" charset="-122"/>
                </a:defRPr>
              </a:lvl7pPr>
              <a:lvl8pPr marL="3429000" indent="-228600" defTabSz="967105" fontAlgn="base">
                <a:spcBef>
                  <a:spcPct val="0"/>
                </a:spcBef>
                <a:spcAft>
                  <a:spcPct val="0"/>
                </a:spcAft>
                <a:defRPr sz="1900">
                  <a:solidFill>
                    <a:schemeClr val="tx1"/>
                  </a:solidFill>
                  <a:latin typeface="Arial" charset="0"/>
                  <a:ea typeface="微软雅黑" pitchFamily="34" charset="-122"/>
                </a:defRPr>
              </a:lvl8pPr>
              <a:lvl9pPr marL="3886200" indent="-228600" defTabSz="967105" fontAlgn="base">
                <a:spcBef>
                  <a:spcPct val="0"/>
                </a:spcBef>
                <a:spcAft>
                  <a:spcPct val="0"/>
                </a:spcAft>
                <a:defRPr sz="1900">
                  <a:solidFill>
                    <a:schemeClr val="tx1"/>
                  </a:solidFill>
                  <a:latin typeface="Arial" charset="0"/>
                  <a:ea typeface="微软雅黑" pitchFamily="34" charset="-122"/>
                </a:defRPr>
              </a:lvl9pPr>
            </a:lstStyle>
            <a:p>
              <a:pPr algn="ctr"/>
              <a:r>
                <a:rPr lang="zh-CN" altLang="en-US" sz="2000" b="1" dirty="0">
                  <a:solidFill>
                    <a:schemeClr val="bg1"/>
                  </a:solidFill>
                </a:rPr>
                <a:t>基本功能</a:t>
              </a:r>
              <a:endParaRPr lang="zh-CN" altLang="en-US" sz="2000" b="1" dirty="0">
                <a:solidFill>
                  <a:schemeClr val="bg1"/>
                </a:solidFill>
              </a:endParaRPr>
            </a:p>
          </p:txBody>
        </p:sp>
      </p:grpSp>
      <p:sp>
        <p:nvSpPr>
          <p:cNvPr id="83" name="Rectangle 2"/>
          <p:cNvSpPr/>
          <p:nvPr/>
        </p:nvSpPr>
        <p:spPr>
          <a:xfrm>
            <a:off x="795655" y="3317240"/>
            <a:ext cx="1590040" cy="1644015"/>
          </a:xfrm>
          <a:prstGeom prst="rect">
            <a:avLst/>
          </a:prstGeom>
        </p:spPr>
        <p:txBody>
          <a:bodyPr wrap="square" lIns="0" tIns="45650" rIns="91301" bIns="45650">
            <a:spAutoFit/>
          </a:bodyPr>
          <a:lstStyle/>
          <a:p>
            <a:pPr indent="-3175" algn="ctr"/>
            <a:r>
              <a:rPr lang="zh-CN" altLang="en-US" sz="2000" b="1" dirty="0">
                <a:solidFill>
                  <a:schemeClr val="accent1"/>
                </a:solidFill>
                <a:latin typeface="微软雅黑" pitchFamily="34" charset="-122"/>
                <a:ea typeface="Segoe"/>
                <a:cs typeface="Segoe"/>
              </a:rPr>
              <a:t>学生</a:t>
            </a:r>
            <a:endParaRPr lang="en-US" sz="2000" b="1" dirty="0">
              <a:solidFill>
                <a:schemeClr val="accent1"/>
              </a:solidFill>
              <a:latin typeface="微软雅黑" pitchFamily="34" charset="-122"/>
              <a:ea typeface="Segoe"/>
              <a:cs typeface="Segoe"/>
            </a:endParaRPr>
          </a:p>
          <a:p>
            <a:pPr indent="-3175" algn="ctr"/>
            <a:endParaRPr lang="en-US" sz="1100" dirty="0">
              <a:solidFill>
                <a:srgbClr val="573A1E"/>
              </a:solidFill>
              <a:latin typeface="微软雅黑" pitchFamily="34" charset="-122"/>
              <a:ea typeface="Segoe"/>
              <a:cs typeface="Segoe"/>
            </a:endParaRPr>
          </a:p>
          <a:p>
            <a:pPr indent="-3175" algn="l"/>
            <a:r>
              <a:rPr lang="en-US" altLang="zh-CN" sz="1400" dirty="0">
                <a:solidFill>
                  <a:srgbClr val="5A5959"/>
                </a:solidFill>
                <a:latin typeface="微软雅黑" pitchFamily="34" charset="-122"/>
                <a:ea typeface="微软雅黑" pitchFamily="34" charset="-122"/>
                <a:cs typeface="Arial" charset="0"/>
              </a:rPr>
              <a:t>1</a:t>
            </a:r>
            <a:r>
              <a:rPr lang="zh-CN" altLang="en-US" sz="1400" dirty="0">
                <a:solidFill>
                  <a:srgbClr val="5A5959"/>
                </a:solidFill>
                <a:latin typeface="微软雅黑" pitchFamily="34" charset="-122"/>
                <a:ea typeface="微软雅黑" pitchFamily="34" charset="-122"/>
                <a:cs typeface="Arial" charset="0"/>
              </a:rPr>
              <a:t>、账号一一对应</a:t>
            </a:r>
            <a:endParaRPr lang="en-US" altLang="zh-CN" sz="1400" dirty="0">
              <a:solidFill>
                <a:srgbClr val="5A5959"/>
              </a:solidFill>
              <a:latin typeface="微软雅黑" pitchFamily="34" charset="-122"/>
              <a:ea typeface="微软雅黑" pitchFamily="34" charset="-122"/>
              <a:cs typeface="Arial" charset="0"/>
            </a:endParaRPr>
          </a:p>
          <a:p>
            <a:pPr indent="-3175" algn="l"/>
            <a:r>
              <a:rPr lang="en-US" altLang="zh-CN" sz="1400" dirty="0">
                <a:solidFill>
                  <a:srgbClr val="5A5959"/>
                </a:solidFill>
                <a:latin typeface="微软雅黑" pitchFamily="34" charset="-122"/>
                <a:ea typeface="微软雅黑" pitchFamily="34" charset="-122"/>
                <a:cs typeface="Arial" charset="0"/>
              </a:rPr>
              <a:t>2</a:t>
            </a:r>
            <a:r>
              <a:rPr lang="zh-CN" altLang="en-US" sz="1400" dirty="0">
                <a:solidFill>
                  <a:srgbClr val="5A5959"/>
                </a:solidFill>
                <a:latin typeface="微软雅黑" pitchFamily="34" charset="-122"/>
                <a:ea typeface="微软雅黑" pitchFamily="34" charset="-122"/>
                <a:cs typeface="Arial" charset="0"/>
              </a:rPr>
              <a:t>、学生详细资料</a:t>
            </a:r>
            <a:endParaRPr lang="zh-CN" altLang="en-US" sz="1400" dirty="0">
              <a:solidFill>
                <a:srgbClr val="5A5959"/>
              </a:solidFill>
              <a:latin typeface="微软雅黑" pitchFamily="34" charset="-122"/>
              <a:ea typeface="微软雅黑" pitchFamily="34" charset="-122"/>
              <a:cs typeface="Arial" charset="0"/>
            </a:endParaRPr>
          </a:p>
          <a:p>
            <a:pPr indent="-3175" algn="l"/>
            <a:r>
              <a:rPr lang="en-US" altLang="zh-CN" sz="1400" dirty="0">
                <a:solidFill>
                  <a:srgbClr val="5A5959"/>
                </a:solidFill>
                <a:latin typeface="微软雅黑" pitchFamily="34" charset="-122"/>
                <a:ea typeface="微软雅黑" pitchFamily="34" charset="-122"/>
                <a:cs typeface="Arial" charset="0"/>
              </a:rPr>
              <a:t>3</a:t>
            </a:r>
            <a:r>
              <a:rPr lang="zh-CN" altLang="en-US" sz="1400" dirty="0">
                <a:solidFill>
                  <a:srgbClr val="5A5959"/>
                </a:solidFill>
                <a:latin typeface="微软雅黑" pitchFamily="34" charset="-122"/>
                <a:ea typeface="微软雅黑" pitchFamily="34" charset="-122"/>
                <a:cs typeface="Arial" charset="0"/>
              </a:rPr>
              <a:t>、申请在线贷款</a:t>
            </a:r>
            <a:endParaRPr lang="zh-CN" altLang="en-US" sz="1400" dirty="0">
              <a:solidFill>
                <a:srgbClr val="5A5959"/>
              </a:solidFill>
              <a:latin typeface="微软雅黑" pitchFamily="34" charset="-122"/>
              <a:ea typeface="微软雅黑" pitchFamily="34" charset="-122"/>
              <a:cs typeface="Arial" charset="0"/>
            </a:endParaRPr>
          </a:p>
          <a:p>
            <a:pPr indent="-3175" algn="l"/>
            <a:r>
              <a:rPr lang="en-US" altLang="zh-CN" sz="1400" dirty="0">
                <a:solidFill>
                  <a:srgbClr val="5A5959"/>
                </a:solidFill>
                <a:latin typeface="微软雅黑" pitchFamily="34" charset="-122"/>
                <a:ea typeface="微软雅黑" pitchFamily="34" charset="-122"/>
                <a:cs typeface="Arial" charset="0"/>
              </a:rPr>
              <a:t>4</a:t>
            </a:r>
            <a:r>
              <a:rPr lang="zh-CN" altLang="en-US" sz="1400" dirty="0">
                <a:solidFill>
                  <a:srgbClr val="5A5959"/>
                </a:solidFill>
                <a:latin typeface="微软雅黑" pitchFamily="34" charset="-122"/>
                <a:ea typeface="微软雅黑" pitchFamily="34" charset="-122"/>
                <a:cs typeface="Arial" charset="0"/>
              </a:rPr>
              <a:t>、资料不可更改</a:t>
            </a:r>
            <a:endParaRPr lang="en-US" altLang="zh-CN" sz="1400" dirty="0">
              <a:solidFill>
                <a:srgbClr val="5A5959"/>
              </a:solidFill>
              <a:latin typeface="微软雅黑" pitchFamily="34" charset="-122"/>
              <a:ea typeface="微软雅黑" pitchFamily="34" charset="-122"/>
              <a:cs typeface="Arial" charset="0"/>
            </a:endParaRPr>
          </a:p>
          <a:p>
            <a:pPr indent="-3175" algn="l"/>
            <a:r>
              <a:rPr lang="en-US" altLang="zh-CN" sz="1400" dirty="0">
                <a:solidFill>
                  <a:srgbClr val="5A5959"/>
                </a:solidFill>
                <a:latin typeface="微软雅黑" pitchFamily="34" charset="-122"/>
                <a:ea typeface="微软雅黑" pitchFamily="34" charset="-122"/>
                <a:cs typeface="Arial" charset="0"/>
              </a:rPr>
              <a:t>5</a:t>
            </a:r>
            <a:r>
              <a:rPr lang="zh-CN" altLang="en-US" sz="1400" dirty="0">
                <a:solidFill>
                  <a:srgbClr val="5A5959"/>
                </a:solidFill>
                <a:latin typeface="微软雅黑" pitchFamily="34" charset="-122"/>
                <a:ea typeface="微软雅黑" pitchFamily="34" charset="-122"/>
                <a:cs typeface="Arial" charset="0"/>
              </a:rPr>
              <a:t>、提交查看状态</a:t>
            </a:r>
            <a:endParaRPr lang="zh-CN" altLang="en-US" sz="1400" dirty="0">
              <a:solidFill>
                <a:srgbClr val="5A5959"/>
              </a:solidFill>
              <a:latin typeface="微软雅黑" pitchFamily="34" charset="-122"/>
              <a:ea typeface="微软雅黑" pitchFamily="34" charset="-122"/>
              <a:cs typeface="Arial" charset="0"/>
            </a:endParaRPr>
          </a:p>
        </p:txBody>
      </p:sp>
      <p:sp>
        <p:nvSpPr>
          <p:cNvPr id="84" name="Rectangle 3"/>
          <p:cNvSpPr/>
          <p:nvPr/>
        </p:nvSpPr>
        <p:spPr>
          <a:xfrm>
            <a:off x="7369810" y="3317240"/>
            <a:ext cx="1758315" cy="1644015"/>
          </a:xfrm>
          <a:prstGeom prst="rect">
            <a:avLst/>
          </a:prstGeom>
        </p:spPr>
        <p:txBody>
          <a:bodyPr wrap="square" lIns="0" tIns="45650" rIns="91301" bIns="45650">
            <a:spAutoFit/>
          </a:bodyPr>
          <a:lstStyle/>
          <a:p>
            <a:pPr indent="-3175" algn="ctr"/>
            <a:r>
              <a:rPr lang="zh-CN" altLang="en-US" sz="2000" b="1" dirty="0">
                <a:solidFill>
                  <a:srgbClr val="00B0F0"/>
                </a:solidFill>
                <a:latin typeface="微软雅黑" pitchFamily="34" charset="-122"/>
                <a:ea typeface="Segoe"/>
                <a:cs typeface="Segoe"/>
              </a:rPr>
              <a:t>后台数据维护</a:t>
            </a:r>
            <a:endParaRPr lang="en-US" altLang="zh-CN" sz="2000" b="1" dirty="0">
              <a:solidFill>
                <a:srgbClr val="00B0F0"/>
              </a:solidFill>
              <a:latin typeface="微软雅黑" pitchFamily="34" charset="-122"/>
              <a:ea typeface="Segoe"/>
              <a:cs typeface="Segoe"/>
            </a:endParaRPr>
          </a:p>
          <a:p>
            <a:pPr indent="-3175" algn="ctr"/>
            <a:endParaRPr lang="en-US" altLang="zh-CN" sz="1100" dirty="0">
              <a:solidFill>
                <a:srgbClr val="573A1E"/>
              </a:solidFill>
              <a:latin typeface="微软雅黑" pitchFamily="34" charset="-122"/>
              <a:ea typeface="Segoe"/>
              <a:cs typeface="Segoe"/>
            </a:endParaRPr>
          </a:p>
          <a:p>
            <a:pPr indent="-3175" algn="ctr"/>
            <a:endParaRPr lang="en-US" altLang="zh-CN" sz="1400" dirty="0">
              <a:solidFill>
                <a:srgbClr val="5A5959"/>
              </a:solidFill>
              <a:latin typeface="微软雅黑" pitchFamily="34" charset="-122"/>
              <a:ea typeface="微软雅黑" pitchFamily="34" charset="-122"/>
              <a:cs typeface="Arial" charset="0"/>
            </a:endParaRPr>
          </a:p>
          <a:p>
            <a:pPr indent="-3175" algn="l"/>
            <a:r>
              <a:rPr lang="en-US" altLang="zh-CN" sz="1400" dirty="0">
                <a:solidFill>
                  <a:srgbClr val="5A5959"/>
                </a:solidFill>
                <a:latin typeface="微软雅黑" pitchFamily="34" charset="-122"/>
                <a:ea typeface="微软雅黑" pitchFamily="34" charset="-122"/>
                <a:cs typeface="Arial" charset="0"/>
              </a:rPr>
              <a:t>1</a:t>
            </a:r>
            <a:r>
              <a:rPr lang="zh-CN" altLang="en-US" sz="1400" dirty="0">
                <a:solidFill>
                  <a:srgbClr val="5A5959"/>
                </a:solidFill>
                <a:latin typeface="微软雅黑" pitchFamily="34" charset="-122"/>
                <a:ea typeface="微软雅黑" pitchFamily="34" charset="-122"/>
                <a:cs typeface="Arial" charset="0"/>
              </a:rPr>
              <a:t>、用户信息管理</a:t>
            </a:r>
            <a:endParaRPr lang="en-US" altLang="zh-CN" sz="1400" dirty="0">
              <a:solidFill>
                <a:srgbClr val="5A5959"/>
              </a:solidFill>
              <a:latin typeface="微软雅黑" pitchFamily="34" charset="-122"/>
              <a:ea typeface="微软雅黑" pitchFamily="34" charset="-122"/>
              <a:cs typeface="Arial" charset="0"/>
            </a:endParaRPr>
          </a:p>
          <a:p>
            <a:pPr indent="-3175" algn="l"/>
            <a:r>
              <a:rPr lang="en-US" altLang="zh-CN" sz="1400" dirty="0">
                <a:solidFill>
                  <a:srgbClr val="5A5959"/>
                </a:solidFill>
                <a:latin typeface="微软雅黑" pitchFamily="34" charset="-122"/>
                <a:ea typeface="微软雅黑" pitchFamily="34" charset="-122"/>
                <a:cs typeface="Arial" charset="0"/>
              </a:rPr>
              <a:t>2</a:t>
            </a:r>
            <a:r>
              <a:rPr lang="zh-CN" altLang="en-US" sz="1400" dirty="0">
                <a:solidFill>
                  <a:srgbClr val="5A5959"/>
                </a:solidFill>
                <a:latin typeface="微软雅黑" pitchFamily="34" charset="-122"/>
                <a:ea typeface="微软雅黑" pitchFamily="34" charset="-122"/>
                <a:cs typeface="Arial" charset="0"/>
              </a:rPr>
              <a:t>、贷款信息管理</a:t>
            </a:r>
            <a:endParaRPr lang="zh-CN" altLang="en-US" sz="1400" dirty="0">
              <a:solidFill>
                <a:srgbClr val="5A5959"/>
              </a:solidFill>
              <a:latin typeface="微软雅黑" pitchFamily="34" charset="-122"/>
              <a:ea typeface="微软雅黑" pitchFamily="34" charset="-122"/>
              <a:cs typeface="Arial" charset="0"/>
            </a:endParaRPr>
          </a:p>
          <a:p>
            <a:pPr indent="-3175" algn="l"/>
            <a:r>
              <a:rPr lang="en-US" altLang="zh-CN" sz="1400" dirty="0">
                <a:solidFill>
                  <a:srgbClr val="5A5959"/>
                </a:solidFill>
                <a:latin typeface="微软雅黑" pitchFamily="34" charset="-122"/>
                <a:ea typeface="微软雅黑" pitchFamily="34" charset="-122"/>
                <a:cs typeface="Arial" charset="0"/>
              </a:rPr>
              <a:t>3</a:t>
            </a:r>
            <a:r>
              <a:rPr lang="zh-CN" altLang="en-US" sz="1400" dirty="0">
                <a:solidFill>
                  <a:srgbClr val="5A5959"/>
                </a:solidFill>
                <a:latin typeface="微软雅黑" pitchFamily="34" charset="-122"/>
                <a:ea typeface="微软雅黑" pitchFamily="34" charset="-122"/>
                <a:cs typeface="Arial" charset="0"/>
              </a:rPr>
              <a:t>、数据库的更新</a:t>
            </a:r>
            <a:endParaRPr lang="zh-CN" altLang="en-US" sz="1400" dirty="0">
              <a:solidFill>
                <a:srgbClr val="5A5959"/>
              </a:solidFill>
              <a:latin typeface="微软雅黑" pitchFamily="34" charset="-122"/>
              <a:ea typeface="微软雅黑" pitchFamily="34" charset="-122"/>
              <a:cs typeface="Arial" charset="0"/>
            </a:endParaRPr>
          </a:p>
          <a:p>
            <a:pPr indent="-3175" algn="l"/>
            <a:r>
              <a:rPr lang="en-US" altLang="zh-CN" sz="1400" dirty="0">
                <a:solidFill>
                  <a:srgbClr val="5A5959"/>
                </a:solidFill>
                <a:latin typeface="微软雅黑" pitchFamily="34" charset="-122"/>
                <a:ea typeface="微软雅黑" pitchFamily="34" charset="-122"/>
                <a:cs typeface="Arial" charset="0"/>
              </a:rPr>
              <a:t>4</a:t>
            </a:r>
            <a:r>
              <a:rPr lang="zh-CN" altLang="en-US" sz="1400" dirty="0">
                <a:solidFill>
                  <a:srgbClr val="5A5959"/>
                </a:solidFill>
                <a:latin typeface="微软雅黑" pitchFamily="34" charset="-122"/>
                <a:ea typeface="微软雅黑" pitchFamily="34" charset="-122"/>
                <a:cs typeface="Arial" charset="0"/>
              </a:rPr>
              <a:t>、修改用户密码</a:t>
            </a:r>
            <a:endParaRPr lang="zh-CN" altLang="en-US" sz="1400" dirty="0">
              <a:solidFill>
                <a:srgbClr val="5A5959"/>
              </a:solidFill>
              <a:latin typeface="微软雅黑" pitchFamily="34" charset="-122"/>
              <a:ea typeface="微软雅黑" pitchFamily="34" charset="-122"/>
              <a:cs typeface="Arial" charset="0"/>
            </a:endParaRPr>
          </a:p>
        </p:txBody>
      </p:sp>
      <p:sp>
        <p:nvSpPr>
          <p:cNvPr id="85" name="Rectangle 7"/>
          <p:cNvSpPr/>
          <p:nvPr/>
        </p:nvSpPr>
        <p:spPr>
          <a:xfrm>
            <a:off x="3055620" y="3317240"/>
            <a:ext cx="1657985" cy="1644015"/>
          </a:xfrm>
          <a:prstGeom prst="rect">
            <a:avLst/>
          </a:prstGeom>
        </p:spPr>
        <p:txBody>
          <a:bodyPr wrap="square" lIns="0" tIns="45650" rIns="91301" bIns="45650">
            <a:spAutoFit/>
          </a:bodyPr>
          <a:lstStyle/>
          <a:p>
            <a:pPr indent="-3175" algn="ctr"/>
            <a:r>
              <a:rPr lang="zh-CN" altLang="en-US" sz="2000" b="1" dirty="0">
                <a:solidFill>
                  <a:schemeClr val="accent2"/>
                </a:solidFill>
                <a:latin typeface="微软雅黑" pitchFamily="34" charset="-122"/>
                <a:ea typeface="Segoe"/>
                <a:cs typeface="Segoe"/>
              </a:rPr>
              <a:t>学校</a:t>
            </a:r>
            <a:endParaRPr lang="en-US" altLang="zh-CN" sz="2000" b="1" dirty="0">
              <a:solidFill>
                <a:schemeClr val="accent2"/>
              </a:solidFill>
              <a:latin typeface="微软雅黑" pitchFamily="34" charset="-122"/>
              <a:ea typeface="Segoe"/>
              <a:cs typeface="Segoe"/>
            </a:endParaRPr>
          </a:p>
          <a:p>
            <a:pPr indent="-3175" algn="ctr"/>
            <a:endParaRPr lang="en-US" altLang="zh-CN" sz="1100" dirty="0">
              <a:solidFill>
                <a:srgbClr val="573A1E"/>
              </a:solidFill>
              <a:latin typeface="微软雅黑" pitchFamily="34" charset="-122"/>
              <a:ea typeface="Segoe"/>
              <a:cs typeface="Segoe"/>
            </a:endParaRPr>
          </a:p>
          <a:p>
            <a:pPr indent="-3175" algn="l"/>
            <a:r>
              <a:rPr lang="en-US" altLang="zh-CN" sz="1400" dirty="0">
                <a:solidFill>
                  <a:srgbClr val="5A5959"/>
                </a:solidFill>
                <a:latin typeface="微软雅黑" pitchFamily="34" charset="-122"/>
                <a:ea typeface="微软雅黑" pitchFamily="34" charset="-122"/>
                <a:cs typeface="Arial" charset="0"/>
              </a:rPr>
              <a:t>1</a:t>
            </a:r>
            <a:r>
              <a:rPr lang="zh-CN" altLang="en-US" sz="1400" dirty="0">
                <a:solidFill>
                  <a:srgbClr val="5A5959"/>
                </a:solidFill>
                <a:latin typeface="微软雅黑" pitchFamily="34" charset="-122"/>
                <a:ea typeface="微软雅黑" pitchFamily="34" charset="-122"/>
                <a:cs typeface="Arial" charset="0"/>
              </a:rPr>
              <a:t>、查看个人资料</a:t>
            </a:r>
            <a:endParaRPr lang="en-US" altLang="zh-CN" sz="1400" dirty="0">
              <a:solidFill>
                <a:srgbClr val="5A5959"/>
              </a:solidFill>
              <a:latin typeface="微软雅黑" pitchFamily="34" charset="-122"/>
              <a:ea typeface="微软雅黑" pitchFamily="34" charset="-122"/>
              <a:cs typeface="Arial" charset="0"/>
            </a:endParaRPr>
          </a:p>
          <a:p>
            <a:pPr indent="-3175" algn="l"/>
            <a:r>
              <a:rPr lang="en-US" altLang="zh-CN" sz="1400" dirty="0">
                <a:solidFill>
                  <a:srgbClr val="5A5959"/>
                </a:solidFill>
                <a:latin typeface="微软雅黑" pitchFamily="34" charset="-122"/>
                <a:ea typeface="微软雅黑" pitchFamily="34" charset="-122"/>
                <a:cs typeface="Arial" charset="0"/>
              </a:rPr>
              <a:t>2</a:t>
            </a:r>
            <a:r>
              <a:rPr lang="zh-CN" altLang="en-US" sz="1400" dirty="0">
                <a:solidFill>
                  <a:srgbClr val="5A5959"/>
                </a:solidFill>
                <a:latin typeface="微软雅黑" pitchFamily="34" charset="-122"/>
                <a:ea typeface="微软雅黑" pitchFamily="34" charset="-122"/>
                <a:cs typeface="Arial" charset="0"/>
              </a:rPr>
              <a:t>、贷款申请信息</a:t>
            </a:r>
            <a:endParaRPr lang="en-US" altLang="zh-CN" sz="1400" dirty="0">
              <a:solidFill>
                <a:srgbClr val="5A5959"/>
              </a:solidFill>
              <a:latin typeface="微软雅黑" pitchFamily="34" charset="-122"/>
              <a:ea typeface="微软雅黑" pitchFamily="34" charset="-122"/>
              <a:cs typeface="Arial" charset="0"/>
            </a:endParaRPr>
          </a:p>
          <a:p>
            <a:pPr indent="-3175" algn="l"/>
            <a:r>
              <a:rPr lang="en-US" altLang="zh-CN" sz="1400" dirty="0">
                <a:solidFill>
                  <a:srgbClr val="5A5959"/>
                </a:solidFill>
                <a:latin typeface="微软雅黑" pitchFamily="34" charset="-122"/>
                <a:ea typeface="微软雅黑" pitchFamily="34" charset="-122"/>
                <a:cs typeface="Arial" charset="0"/>
              </a:rPr>
              <a:t>3</a:t>
            </a:r>
            <a:r>
              <a:rPr lang="zh-CN" altLang="en-US" sz="1400" dirty="0">
                <a:solidFill>
                  <a:srgbClr val="5A5959"/>
                </a:solidFill>
                <a:latin typeface="微软雅黑" pitchFamily="34" charset="-122"/>
                <a:ea typeface="微软雅黑" pitchFamily="34" charset="-122"/>
                <a:cs typeface="Arial" charset="0"/>
              </a:rPr>
              <a:t>、相应处理意见</a:t>
            </a:r>
            <a:endParaRPr lang="en-US" altLang="zh-CN" sz="1400" dirty="0">
              <a:solidFill>
                <a:srgbClr val="5A5959"/>
              </a:solidFill>
              <a:latin typeface="微软雅黑" pitchFamily="34" charset="-122"/>
              <a:ea typeface="微软雅黑" pitchFamily="34" charset="-122"/>
              <a:cs typeface="Arial" charset="0"/>
            </a:endParaRPr>
          </a:p>
          <a:p>
            <a:pPr indent="-3175" algn="l"/>
            <a:r>
              <a:rPr lang="en-US" altLang="zh-CN" sz="1400" dirty="0">
                <a:solidFill>
                  <a:srgbClr val="5A5959"/>
                </a:solidFill>
                <a:latin typeface="微软雅黑" pitchFamily="34" charset="-122"/>
                <a:ea typeface="微软雅黑" pitchFamily="34" charset="-122"/>
                <a:cs typeface="Arial" charset="0"/>
              </a:rPr>
              <a:t>4</a:t>
            </a:r>
            <a:r>
              <a:rPr lang="zh-CN" altLang="en-US" sz="1400" dirty="0">
                <a:solidFill>
                  <a:srgbClr val="5A5959"/>
                </a:solidFill>
                <a:latin typeface="微软雅黑" pitchFamily="34" charset="-122"/>
                <a:ea typeface="微软雅黑" pitchFamily="34" charset="-122"/>
                <a:cs typeface="Arial" charset="0"/>
              </a:rPr>
              <a:t>、同意提交给银行</a:t>
            </a:r>
            <a:endParaRPr lang="zh-CN" altLang="en-US" sz="1400" dirty="0">
              <a:solidFill>
                <a:srgbClr val="5A5959"/>
              </a:solidFill>
              <a:latin typeface="微软雅黑" pitchFamily="34" charset="-122"/>
              <a:ea typeface="微软雅黑" pitchFamily="34" charset="-122"/>
              <a:cs typeface="Arial" charset="0"/>
            </a:endParaRPr>
          </a:p>
          <a:p>
            <a:pPr indent="-3175" algn="l"/>
            <a:r>
              <a:rPr lang="en-US" altLang="zh-CN" sz="1400" dirty="0">
                <a:solidFill>
                  <a:srgbClr val="5A5959"/>
                </a:solidFill>
                <a:latin typeface="微软雅黑" pitchFamily="34" charset="-122"/>
                <a:ea typeface="微软雅黑" pitchFamily="34" charset="-122"/>
                <a:cs typeface="Arial" charset="0"/>
              </a:rPr>
              <a:t>5</a:t>
            </a:r>
            <a:r>
              <a:rPr lang="zh-CN" altLang="en-US" sz="1400" dirty="0">
                <a:solidFill>
                  <a:srgbClr val="5A5959"/>
                </a:solidFill>
                <a:latin typeface="微软雅黑" pitchFamily="34" charset="-122"/>
                <a:ea typeface="微软雅黑" pitchFamily="34" charset="-122"/>
                <a:cs typeface="Arial" charset="0"/>
              </a:rPr>
              <a:t>、否则反馈给学生</a:t>
            </a:r>
            <a:endParaRPr lang="zh-CN" altLang="en-US" sz="1400" dirty="0">
              <a:solidFill>
                <a:srgbClr val="5A5959"/>
              </a:solidFill>
              <a:latin typeface="微软雅黑" pitchFamily="34" charset="-122"/>
              <a:ea typeface="微软雅黑" pitchFamily="34" charset="-122"/>
              <a:cs typeface="Arial" charset="0"/>
            </a:endParaRPr>
          </a:p>
        </p:txBody>
      </p:sp>
      <p:grpSp>
        <p:nvGrpSpPr>
          <p:cNvPr id="3" name="组合 85"/>
          <p:cNvGrpSpPr/>
          <p:nvPr/>
        </p:nvGrpSpPr>
        <p:grpSpPr bwMode="auto">
          <a:xfrm>
            <a:off x="625475" y="1743075"/>
            <a:ext cx="2003425" cy="1406525"/>
            <a:chOff x="383983" y="1134458"/>
            <a:chExt cx="2003232" cy="1405904"/>
          </a:xfrm>
        </p:grpSpPr>
        <p:sp>
          <p:nvSpPr>
            <p:cNvPr id="87" name="Rectangle 5"/>
            <p:cNvSpPr/>
            <p:nvPr/>
          </p:nvSpPr>
          <p:spPr>
            <a:xfrm>
              <a:off x="383983" y="1134458"/>
              <a:ext cx="2003232" cy="1405904"/>
            </a:xfrm>
            <a:prstGeom prst="rect">
              <a:avLst/>
            </a:prstGeom>
            <a:solidFill>
              <a:schemeClr val="accent1"/>
            </a:solidFill>
            <a:ln w="9525" cap="flat" cmpd="sng" algn="ctr">
              <a:noFill/>
              <a:prstDash val="solid"/>
            </a:ln>
            <a:effectLst/>
          </p:spPr>
          <p:txBody>
            <a:bodyPr lIns="274297" tIns="274297" rIns="91432" bIns="45716"/>
            <a:lstStyle/>
            <a:p>
              <a:pPr defTabSz="914400" fontAlgn="auto">
                <a:spcBef>
                  <a:spcPts val="0"/>
                </a:spcBef>
                <a:spcAft>
                  <a:spcPts val="0"/>
                </a:spcAft>
                <a:defRPr/>
              </a:pPr>
              <a:endParaRPr lang="en-US" sz="1800" b="1" kern="0" dirty="0">
                <a:solidFill>
                  <a:srgbClr val="FFFFFF"/>
                </a:solidFill>
                <a:latin typeface="Segoe"/>
                <a:ea typeface="+mn-ea"/>
              </a:endParaRPr>
            </a:p>
          </p:txBody>
        </p:sp>
        <p:pic>
          <p:nvPicPr>
            <p:cNvPr id="19474" name="Picture 4" descr="\\MAGNUM\Projects\Microsoft\Journey to the Cloud Campaign\Design\Assets\PrivateCloud.png"/>
            <p:cNvPicPr>
              <a:picLocks noChangeAspect="1" noChangeArrowheads="1"/>
            </p:cNvPicPr>
            <p:nvPr/>
          </p:nvPicPr>
          <p:blipFill>
            <a:blip r:embed="rId1" cstate="print">
              <a:lum bright="100000"/>
              <a:extLst>
                <a:ext uri="{28A0092B-C50C-407E-A947-70E740481C1C}">
                  <a14:useLocalDpi xmlns:a14="http://schemas.microsoft.com/office/drawing/2010/main" val="0"/>
                </a:ext>
              </a:extLst>
            </a:blip>
            <a:srcRect/>
            <a:stretch>
              <a:fillRect/>
            </a:stretch>
          </p:blipFill>
          <p:spPr bwMode="auto">
            <a:xfrm>
              <a:off x="578350" y="1498147"/>
              <a:ext cx="1565973" cy="785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89" name="Rectangle 11"/>
          <p:cNvSpPr/>
          <p:nvPr/>
        </p:nvSpPr>
        <p:spPr>
          <a:xfrm>
            <a:off x="5061268" y="3316923"/>
            <a:ext cx="2308225" cy="1644015"/>
          </a:xfrm>
          <a:prstGeom prst="rect">
            <a:avLst/>
          </a:prstGeom>
        </p:spPr>
        <p:txBody>
          <a:bodyPr wrap="square" lIns="0" tIns="45650" rIns="91301" bIns="45650">
            <a:spAutoFit/>
          </a:bodyPr>
          <a:lstStyle/>
          <a:p>
            <a:pPr indent="-3175" algn="l"/>
            <a:r>
              <a:rPr lang="en-US" altLang="zh-CN" sz="2000" b="1" dirty="0">
                <a:solidFill>
                  <a:srgbClr val="92D050"/>
                </a:solidFill>
                <a:latin typeface="微软雅黑" pitchFamily="34" charset="-122"/>
                <a:ea typeface="Segoe"/>
                <a:cs typeface="Segoe"/>
              </a:rPr>
              <a:t>       </a:t>
            </a:r>
            <a:r>
              <a:rPr lang="zh-CN" altLang="en-US" sz="2000" b="1" dirty="0">
                <a:solidFill>
                  <a:srgbClr val="92D050"/>
                </a:solidFill>
                <a:latin typeface="微软雅黑" pitchFamily="34" charset="-122"/>
                <a:ea typeface="Segoe"/>
                <a:cs typeface="Segoe"/>
              </a:rPr>
              <a:t>管理员</a:t>
            </a:r>
            <a:endParaRPr lang="en-US" altLang="zh-CN" sz="2000" b="1" dirty="0">
              <a:solidFill>
                <a:srgbClr val="92D050"/>
              </a:solidFill>
              <a:latin typeface="微软雅黑" pitchFamily="34" charset="-122"/>
              <a:ea typeface="Segoe"/>
              <a:cs typeface="Segoe"/>
            </a:endParaRPr>
          </a:p>
          <a:p>
            <a:pPr indent="-3175" algn="ctr"/>
            <a:endParaRPr lang="en-US" altLang="zh-CN" sz="1100" dirty="0">
              <a:solidFill>
                <a:srgbClr val="573A1E"/>
              </a:solidFill>
              <a:latin typeface="微软雅黑" pitchFamily="34" charset="-122"/>
              <a:ea typeface="Segoe"/>
              <a:cs typeface="Segoe"/>
            </a:endParaRPr>
          </a:p>
          <a:p>
            <a:pPr indent="-3175" algn="l"/>
            <a:r>
              <a:rPr lang="en-US" altLang="zh-CN" sz="1400" dirty="0">
                <a:solidFill>
                  <a:srgbClr val="5A5959"/>
                </a:solidFill>
                <a:latin typeface="微软雅黑" pitchFamily="34" charset="-122"/>
                <a:ea typeface="微软雅黑" pitchFamily="34" charset="-122"/>
                <a:cs typeface="Arial" charset="0"/>
              </a:rPr>
              <a:t>1</a:t>
            </a:r>
            <a:r>
              <a:rPr lang="zh-CN" altLang="en-US" sz="1400" dirty="0">
                <a:solidFill>
                  <a:srgbClr val="5A5959"/>
                </a:solidFill>
                <a:latin typeface="微软雅黑" pitchFamily="34" charset="-122"/>
                <a:ea typeface="微软雅黑" pitchFamily="34" charset="-122"/>
                <a:cs typeface="Arial" charset="0"/>
              </a:rPr>
              <a:t>、学校初步审批同意</a:t>
            </a:r>
            <a:endParaRPr lang="en-US" altLang="zh-CN" sz="1400" dirty="0">
              <a:solidFill>
                <a:srgbClr val="5A5959"/>
              </a:solidFill>
              <a:latin typeface="微软雅黑" pitchFamily="34" charset="-122"/>
              <a:ea typeface="微软雅黑" pitchFamily="34" charset="-122"/>
              <a:cs typeface="Arial" charset="0"/>
            </a:endParaRPr>
          </a:p>
          <a:p>
            <a:pPr indent="-3175" algn="l"/>
            <a:r>
              <a:rPr lang="en-US" altLang="zh-CN" sz="1400" dirty="0">
                <a:solidFill>
                  <a:srgbClr val="5A5959"/>
                </a:solidFill>
                <a:latin typeface="微软雅黑" pitchFamily="34" charset="-122"/>
                <a:ea typeface="微软雅黑" pitchFamily="34" charset="-122"/>
                <a:cs typeface="Arial" charset="0"/>
              </a:rPr>
              <a:t>2</a:t>
            </a:r>
            <a:r>
              <a:rPr lang="zh-CN" altLang="en-US" sz="1400" dirty="0">
                <a:solidFill>
                  <a:srgbClr val="5A5959"/>
                </a:solidFill>
                <a:latin typeface="微软雅黑" pitchFamily="34" charset="-122"/>
                <a:ea typeface="微软雅黑" pitchFamily="34" charset="-122"/>
                <a:cs typeface="Arial" charset="0"/>
              </a:rPr>
              <a:t>、管理学生个人信息</a:t>
            </a:r>
            <a:endParaRPr lang="en-US" altLang="zh-CN" sz="1400" dirty="0">
              <a:solidFill>
                <a:srgbClr val="5A5959"/>
              </a:solidFill>
              <a:latin typeface="微软雅黑" pitchFamily="34" charset="-122"/>
              <a:ea typeface="微软雅黑" pitchFamily="34" charset="-122"/>
              <a:cs typeface="Arial" charset="0"/>
            </a:endParaRPr>
          </a:p>
          <a:p>
            <a:pPr indent="-3175" algn="l"/>
            <a:r>
              <a:rPr lang="en-US" altLang="zh-CN" sz="1400" dirty="0">
                <a:solidFill>
                  <a:srgbClr val="5A5959"/>
                </a:solidFill>
                <a:latin typeface="微软雅黑" pitchFamily="34" charset="-122"/>
                <a:ea typeface="微软雅黑" pitchFamily="34" charset="-122"/>
                <a:cs typeface="Arial" charset="0"/>
              </a:rPr>
              <a:t>3</a:t>
            </a:r>
            <a:r>
              <a:rPr lang="zh-CN" altLang="en-US" sz="1400" dirty="0">
                <a:solidFill>
                  <a:srgbClr val="5A5959"/>
                </a:solidFill>
                <a:latin typeface="微软雅黑" pitchFamily="34" charset="-122"/>
                <a:ea typeface="微软雅黑" pitchFamily="34" charset="-122"/>
                <a:cs typeface="Arial" charset="0"/>
              </a:rPr>
              <a:t>、学生申请贷款信息</a:t>
            </a:r>
            <a:endParaRPr lang="zh-CN" altLang="en-US" sz="1400" dirty="0">
              <a:solidFill>
                <a:srgbClr val="5A5959"/>
              </a:solidFill>
              <a:latin typeface="微软雅黑" pitchFamily="34" charset="-122"/>
              <a:ea typeface="微软雅黑" pitchFamily="34" charset="-122"/>
              <a:cs typeface="Arial" charset="0"/>
            </a:endParaRPr>
          </a:p>
          <a:p>
            <a:pPr indent="-3175" algn="l"/>
            <a:r>
              <a:rPr lang="en-US" altLang="zh-CN" sz="1400" dirty="0">
                <a:solidFill>
                  <a:srgbClr val="5A5959"/>
                </a:solidFill>
                <a:latin typeface="微软雅黑" pitchFamily="34" charset="-122"/>
                <a:ea typeface="微软雅黑" pitchFamily="34" charset="-122"/>
                <a:cs typeface="Arial" charset="0"/>
              </a:rPr>
              <a:t>4</a:t>
            </a:r>
            <a:r>
              <a:rPr lang="zh-CN" altLang="en-US" sz="1400" dirty="0">
                <a:solidFill>
                  <a:srgbClr val="5A5959"/>
                </a:solidFill>
                <a:latin typeface="微软雅黑" pitchFamily="34" charset="-122"/>
                <a:ea typeface="微软雅黑" pitchFamily="34" charset="-122"/>
                <a:cs typeface="Arial" charset="0"/>
              </a:rPr>
              <a:t>、学校审批意见</a:t>
            </a:r>
            <a:endParaRPr lang="zh-CN" altLang="en-US" sz="1400" dirty="0">
              <a:solidFill>
                <a:srgbClr val="5A5959"/>
              </a:solidFill>
              <a:latin typeface="微软雅黑" pitchFamily="34" charset="-122"/>
              <a:ea typeface="微软雅黑" pitchFamily="34" charset="-122"/>
              <a:cs typeface="Arial" charset="0"/>
            </a:endParaRPr>
          </a:p>
          <a:p>
            <a:pPr indent="-3175" algn="l"/>
            <a:r>
              <a:rPr lang="en-US" altLang="zh-CN" sz="1400" dirty="0">
                <a:solidFill>
                  <a:srgbClr val="5A5959"/>
                </a:solidFill>
                <a:latin typeface="微软雅黑" pitchFamily="34" charset="-122"/>
                <a:ea typeface="微软雅黑" pitchFamily="34" charset="-122"/>
                <a:cs typeface="Arial" charset="0"/>
              </a:rPr>
              <a:t>5</a:t>
            </a:r>
            <a:r>
              <a:rPr lang="zh-CN" altLang="en-US" sz="1400" dirty="0">
                <a:solidFill>
                  <a:srgbClr val="5A5959"/>
                </a:solidFill>
                <a:latin typeface="微软雅黑" pitchFamily="34" charset="-122"/>
                <a:ea typeface="微软雅黑" pitchFamily="34" charset="-122"/>
                <a:cs typeface="Arial" charset="0"/>
              </a:rPr>
              <a:t>、通知学生办理业务</a:t>
            </a:r>
            <a:endParaRPr lang="zh-CN" altLang="en-US" sz="1400" dirty="0">
              <a:solidFill>
                <a:srgbClr val="5A5959"/>
              </a:solidFill>
              <a:latin typeface="微软雅黑" pitchFamily="34" charset="-122"/>
              <a:ea typeface="微软雅黑" pitchFamily="34" charset="-122"/>
              <a:cs typeface="Arial" charset="0"/>
            </a:endParaRPr>
          </a:p>
        </p:txBody>
      </p:sp>
      <p:grpSp>
        <p:nvGrpSpPr>
          <p:cNvPr id="4" name="组合 89"/>
          <p:cNvGrpSpPr/>
          <p:nvPr/>
        </p:nvGrpSpPr>
        <p:grpSpPr bwMode="auto">
          <a:xfrm>
            <a:off x="7035800" y="1743075"/>
            <a:ext cx="2097088" cy="1406525"/>
            <a:chOff x="6727550" y="1134458"/>
            <a:chExt cx="2097273" cy="1405904"/>
          </a:xfrm>
        </p:grpSpPr>
        <p:sp>
          <p:nvSpPr>
            <p:cNvPr id="91" name="Rectangle 6"/>
            <p:cNvSpPr/>
            <p:nvPr/>
          </p:nvSpPr>
          <p:spPr>
            <a:xfrm>
              <a:off x="6727550" y="1134458"/>
              <a:ext cx="2097273" cy="1405904"/>
            </a:xfrm>
            <a:prstGeom prst="rect">
              <a:avLst/>
            </a:prstGeom>
            <a:solidFill>
              <a:schemeClr val="accent4"/>
            </a:solidFill>
            <a:ln w="9525" cap="flat" cmpd="sng" algn="ctr">
              <a:noFill/>
              <a:prstDash val="solid"/>
            </a:ln>
            <a:effectLst/>
          </p:spPr>
          <p:txBody>
            <a:bodyPr lIns="274297" tIns="274297" rIns="91432" bIns="45716"/>
            <a:lstStyle/>
            <a:p>
              <a:pPr defTabSz="914400" fontAlgn="auto">
                <a:spcBef>
                  <a:spcPts val="0"/>
                </a:spcBef>
                <a:spcAft>
                  <a:spcPts val="0"/>
                </a:spcAft>
                <a:defRPr/>
              </a:pPr>
              <a:endParaRPr lang="en-US" sz="1800" b="1" kern="0" dirty="0">
                <a:solidFill>
                  <a:srgbClr val="FFFFFF"/>
                </a:solidFill>
                <a:latin typeface="Segoe"/>
                <a:ea typeface="+mn-ea"/>
              </a:endParaRPr>
            </a:p>
          </p:txBody>
        </p:sp>
        <p:pic>
          <p:nvPicPr>
            <p:cNvPr id="19472" name="Picture 2" descr="\\MAGNUM\Projects\Microsoft\Journey to the Cloud Campaign\Design\Assets\Flexible.png"/>
            <p:cNvPicPr>
              <a:picLocks noChangeAspect="1" noChangeArrowheads="1"/>
            </p:cNvPicPr>
            <p:nvPr/>
          </p:nvPicPr>
          <p:blipFill>
            <a:blip r:embed="rId2" cstate="print">
              <a:lum bright="100000"/>
              <a:extLst>
                <a:ext uri="{28A0092B-C50C-407E-A947-70E740481C1C}">
                  <a14:useLocalDpi xmlns:a14="http://schemas.microsoft.com/office/drawing/2010/main" val="0"/>
                </a:ext>
              </a:extLst>
            </a:blip>
            <a:srcRect/>
            <a:stretch>
              <a:fillRect/>
            </a:stretch>
          </p:blipFill>
          <p:spPr bwMode="auto">
            <a:xfrm>
              <a:off x="7142947" y="1273376"/>
              <a:ext cx="1252371" cy="1184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 name="组合 92"/>
          <p:cNvGrpSpPr/>
          <p:nvPr/>
        </p:nvGrpSpPr>
        <p:grpSpPr bwMode="auto">
          <a:xfrm>
            <a:off x="2773363" y="1739900"/>
            <a:ext cx="2001837" cy="1406525"/>
            <a:chOff x="2505416" y="1131590"/>
            <a:chExt cx="2003232" cy="1405904"/>
          </a:xfrm>
        </p:grpSpPr>
        <p:sp>
          <p:nvSpPr>
            <p:cNvPr id="94" name="Rectangle 15"/>
            <p:cNvSpPr/>
            <p:nvPr/>
          </p:nvSpPr>
          <p:spPr>
            <a:xfrm>
              <a:off x="2505416" y="1131590"/>
              <a:ext cx="2003232" cy="1405904"/>
            </a:xfrm>
            <a:prstGeom prst="rect">
              <a:avLst/>
            </a:prstGeom>
            <a:solidFill>
              <a:schemeClr val="accent2"/>
            </a:solidFill>
            <a:ln w="9525" cap="flat" cmpd="sng" algn="ctr">
              <a:noFill/>
              <a:prstDash val="solid"/>
            </a:ln>
            <a:effectLst/>
          </p:spPr>
          <p:txBody>
            <a:bodyPr lIns="274297" tIns="274297" rIns="91432" bIns="45716"/>
            <a:lstStyle/>
            <a:p>
              <a:pPr defTabSz="914400" fontAlgn="auto">
                <a:spcBef>
                  <a:spcPts val="0"/>
                </a:spcBef>
                <a:spcAft>
                  <a:spcPts val="0"/>
                </a:spcAft>
                <a:defRPr/>
              </a:pPr>
              <a:endParaRPr lang="en-US" sz="1800" b="1" kern="0" dirty="0">
                <a:solidFill>
                  <a:srgbClr val="FFFFFF"/>
                </a:solidFill>
                <a:latin typeface="Segoe"/>
                <a:ea typeface="+mn-ea"/>
              </a:endParaRPr>
            </a:p>
          </p:txBody>
        </p:sp>
        <p:pic>
          <p:nvPicPr>
            <p:cNvPr id="19470" name="Picture 34" descr="Efficiency.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56838" y="1246598"/>
              <a:ext cx="1311028" cy="12268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 name="组合 95"/>
          <p:cNvGrpSpPr/>
          <p:nvPr/>
        </p:nvGrpSpPr>
        <p:grpSpPr bwMode="auto">
          <a:xfrm>
            <a:off x="4905375" y="1743075"/>
            <a:ext cx="2003425" cy="1406525"/>
            <a:chOff x="4611875" y="1134458"/>
            <a:chExt cx="2003232" cy="1405904"/>
          </a:xfrm>
        </p:grpSpPr>
        <p:sp>
          <p:nvSpPr>
            <p:cNvPr id="97" name="Rectangle 16"/>
            <p:cNvSpPr/>
            <p:nvPr/>
          </p:nvSpPr>
          <p:spPr>
            <a:xfrm>
              <a:off x="4611875" y="1134458"/>
              <a:ext cx="2003232" cy="1405904"/>
            </a:xfrm>
            <a:prstGeom prst="rect">
              <a:avLst/>
            </a:prstGeom>
            <a:solidFill>
              <a:schemeClr val="accent3"/>
            </a:solidFill>
            <a:ln w="9525" cap="flat" cmpd="sng" algn="ctr">
              <a:noFill/>
              <a:prstDash val="solid"/>
            </a:ln>
            <a:effectLst/>
          </p:spPr>
          <p:txBody>
            <a:bodyPr lIns="274297" tIns="274297" rIns="91432" bIns="45716"/>
            <a:lstStyle/>
            <a:p>
              <a:pPr defTabSz="914400" fontAlgn="auto">
                <a:spcBef>
                  <a:spcPts val="0"/>
                </a:spcBef>
                <a:spcAft>
                  <a:spcPts val="0"/>
                </a:spcAft>
                <a:defRPr/>
              </a:pPr>
              <a:endParaRPr lang="en-US" sz="1800" b="1" kern="0" dirty="0">
                <a:solidFill>
                  <a:srgbClr val="FFFFFF"/>
                </a:solidFill>
                <a:latin typeface="Segoe"/>
                <a:ea typeface="+mn-ea"/>
              </a:endParaRPr>
            </a:p>
          </p:txBody>
        </p:sp>
        <p:pic>
          <p:nvPicPr>
            <p:cNvPr id="19468" name="Picture 2" descr="\\MAGNUM\Projects\Microsoft\Journey to the Cloud Campaign\Design\Assets\App_web.png"/>
            <p:cNvPicPr>
              <a:picLocks noChangeAspect="1" noChangeArrowheads="1"/>
            </p:cNvPicPr>
            <p:nvPr/>
          </p:nvPicPr>
          <p:blipFill>
            <a:blip r:embed="rId4" cstate="print">
              <a:lum bright="100000"/>
              <a:extLst>
                <a:ext uri="{28A0092B-C50C-407E-A947-70E740481C1C}">
                  <a14:useLocalDpi xmlns:a14="http://schemas.microsoft.com/office/drawing/2010/main" val="0"/>
                </a:ext>
              </a:extLst>
            </a:blip>
            <a:srcRect/>
            <a:stretch>
              <a:fillRect/>
            </a:stretch>
          </p:blipFill>
          <p:spPr bwMode="auto">
            <a:xfrm>
              <a:off x="5075912" y="1472020"/>
              <a:ext cx="1095185" cy="807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1" name="文本框 6"/>
          <p:cNvSpPr>
            <a:spLocks noChangeArrowheads="1"/>
          </p:cNvSpPr>
          <p:nvPr/>
        </p:nvSpPr>
        <p:spPr bwMode="auto">
          <a:xfrm>
            <a:off x="641111" y="316677"/>
            <a:ext cx="3295650" cy="315461"/>
          </a:xfrm>
          <a:prstGeom prst="rect">
            <a:avLst/>
          </a:prstGeom>
          <a:noFill/>
          <a:ln>
            <a:noFill/>
          </a:ln>
        </p:spPr>
        <p:txBody>
          <a:bodyPr lIns="68571" tIns="34285" rIns="68571" bIns="34285">
            <a:spAutoFit/>
          </a:bodyPr>
          <a:lstStyle/>
          <a:p>
            <a:pPr defTabSz="967740" fontAlgn="auto">
              <a:spcBef>
                <a:spcPts val="0"/>
              </a:spcBef>
              <a:spcAft>
                <a:spcPts val="0"/>
              </a:spcAft>
              <a:defRPr/>
            </a:pPr>
            <a:r>
              <a:rPr lang="zh-CN" altLang="en-US" sz="1600" b="1" dirty="0">
                <a:latin typeface="微软雅黑" pitchFamily="34" charset="-122"/>
                <a:ea typeface="微软雅黑" pitchFamily="34" charset="-122"/>
                <a:sym typeface="微软雅黑" pitchFamily="34" charset="-122"/>
              </a:rPr>
              <a:t>需求分析</a:t>
            </a:r>
            <a:endParaRPr lang="zh-CN" altLang="en-US" sz="1600" b="1" dirty="0">
              <a:latin typeface="微软雅黑" pitchFamily="34" charset="-122"/>
              <a:ea typeface="微软雅黑" pitchFamily="34" charset="-122"/>
              <a:sym typeface="微软雅黑" pitchFamily="34" charset="-122"/>
            </a:endParaRPr>
          </a:p>
        </p:txBody>
      </p:sp>
      <p:grpSp>
        <p:nvGrpSpPr>
          <p:cNvPr id="22" name="组合 21"/>
          <p:cNvGrpSpPr/>
          <p:nvPr/>
        </p:nvGrpSpPr>
        <p:grpSpPr>
          <a:xfrm>
            <a:off x="352592" y="688270"/>
            <a:ext cx="9231272" cy="67851"/>
            <a:chOff x="288133" y="483063"/>
            <a:chExt cx="8772740" cy="64666"/>
          </a:xfrm>
        </p:grpSpPr>
        <p:sp>
          <p:nvSpPr>
            <p:cNvPr id="23" name="任意多边形 22"/>
            <p:cNvSpPr/>
            <p:nvPr/>
          </p:nvSpPr>
          <p:spPr>
            <a:xfrm>
              <a:off x="288133" y="483063"/>
              <a:ext cx="904874" cy="64666"/>
            </a:xfrm>
            <a:custGeom>
              <a:avLst/>
              <a:gdLst>
                <a:gd name="connsiteX0" fmla="*/ 0 w 740569"/>
                <a:gd name="connsiteY0" fmla="*/ 28575 h 47625"/>
                <a:gd name="connsiteX1" fmla="*/ 95250 w 740569"/>
                <a:gd name="connsiteY1" fmla="*/ 0 h 47625"/>
                <a:gd name="connsiteX2" fmla="*/ 152400 w 740569"/>
                <a:gd name="connsiteY2" fmla="*/ 40481 h 47625"/>
                <a:gd name="connsiteX3" fmla="*/ 238125 w 740569"/>
                <a:gd name="connsiteY3" fmla="*/ 4762 h 47625"/>
                <a:gd name="connsiteX4" fmla="*/ 285750 w 740569"/>
                <a:gd name="connsiteY4" fmla="*/ 47625 h 47625"/>
                <a:gd name="connsiteX5" fmla="*/ 431007 w 740569"/>
                <a:gd name="connsiteY5" fmla="*/ 19050 h 47625"/>
                <a:gd name="connsiteX6" fmla="*/ 733425 w 740569"/>
                <a:gd name="connsiteY6" fmla="*/ 19050 h 47625"/>
                <a:gd name="connsiteX7" fmla="*/ 740569 w 740569"/>
                <a:gd name="connsiteY7" fmla="*/ 19050 h 47625"/>
                <a:gd name="connsiteX0-1" fmla="*/ 0 w 740569"/>
                <a:gd name="connsiteY0-2" fmla="*/ 28706 h 47756"/>
                <a:gd name="connsiteX1-3" fmla="*/ 95250 w 740569"/>
                <a:gd name="connsiteY1-4" fmla="*/ 131 h 47756"/>
                <a:gd name="connsiteX2-5" fmla="*/ 152400 w 740569"/>
                <a:gd name="connsiteY2-6" fmla="*/ 40612 h 47756"/>
                <a:gd name="connsiteX3-7" fmla="*/ 238125 w 740569"/>
                <a:gd name="connsiteY3-8" fmla="*/ 4893 h 47756"/>
                <a:gd name="connsiteX4-9" fmla="*/ 285750 w 740569"/>
                <a:gd name="connsiteY4-10" fmla="*/ 47756 h 47756"/>
                <a:gd name="connsiteX5-11" fmla="*/ 431007 w 740569"/>
                <a:gd name="connsiteY5-12" fmla="*/ 19181 h 47756"/>
                <a:gd name="connsiteX6-13" fmla="*/ 733425 w 740569"/>
                <a:gd name="connsiteY6-14" fmla="*/ 19181 h 47756"/>
                <a:gd name="connsiteX7-15" fmla="*/ 740569 w 740569"/>
                <a:gd name="connsiteY7-16" fmla="*/ 19181 h 47756"/>
                <a:gd name="connsiteX0-17" fmla="*/ 0 w 740569"/>
                <a:gd name="connsiteY0-18" fmla="*/ 29111 h 48161"/>
                <a:gd name="connsiteX1-19" fmla="*/ 95250 w 740569"/>
                <a:gd name="connsiteY1-20" fmla="*/ 536 h 48161"/>
                <a:gd name="connsiteX2-21" fmla="*/ 152400 w 740569"/>
                <a:gd name="connsiteY2-22" fmla="*/ 41017 h 48161"/>
                <a:gd name="connsiteX3-23" fmla="*/ 238125 w 740569"/>
                <a:gd name="connsiteY3-24" fmla="*/ 5298 h 48161"/>
                <a:gd name="connsiteX4-25" fmla="*/ 285750 w 740569"/>
                <a:gd name="connsiteY4-26" fmla="*/ 48161 h 48161"/>
                <a:gd name="connsiteX5-27" fmla="*/ 431007 w 740569"/>
                <a:gd name="connsiteY5-28" fmla="*/ 19586 h 48161"/>
                <a:gd name="connsiteX6-29" fmla="*/ 733425 w 740569"/>
                <a:gd name="connsiteY6-30" fmla="*/ 19586 h 48161"/>
                <a:gd name="connsiteX7-31" fmla="*/ 740569 w 740569"/>
                <a:gd name="connsiteY7-32" fmla="*/ 19586 h 48161"/>
                <a:gd name="connsiteX0-33" fmla="*/ 0 w 740569"/>
                <a:gd name="connsiteY0-34" fmla="*/ 45574 h 64624"/>
                <a:gd name="connsiteX1-35" fmla="*/ 111919 w 740569"/>
                <a:gd name="connsiteY1-36" fmla="*/ 330 h 64624"/>
                <a:gd name="connsiteX2-37" fmla="*/ 152400 w 740569"/>
                <a:gd name="connsiteY2-38" fmla="*/ 57480 h 64624"/>
                <a:gd name="connsiteX3-39" fmla="*/ 238125 w 740569"/>
                <a:gd name="connsiteY3-40" fmla="*/ 21761 h 64624"/>
                <a:gd name="connsiteX4-41" fmla="*/ 285750 w 740569"/>
                <a:gd name="connsiteY4-42" fmla="*/ 64624 h 64624"/>
                <a:gd name="connsiteX5-43" fmla="*/ 431007 w 740569"/>
                <a:gd name="connsiteY5-44" fmla="*/ 36049 h 64624"/>
                <a:gd name="connsiteX6-45" fmla="*/ 733425 w 740569"/>
                <a:gd name="connsiteY6-46" fmla="*/ 36049 h 64624"/>
                <a:gd name="connsiteX7-47" fmla="*/ 740569 w 740569"/>
                <a:gd name="connsiteY7-48" fmla="*/ 36049 h 64624"/>
                <a:gd name="connsiteX0-49" fmla="*/ 0 w 740569"/>
                <a:gd name="connsiteY0-50" fmla="*/ 45574 h 64624"/>
                <a:gd name="connsiteX1-51" fmla="*/ 111919 w 740569"/>
                <a:gd name="connsiteY1-52" fmla="*/ 330 h 64624"/>
                <a:gd name="connsiteX2-53" fmla="*/ 152400 w 740569"/>
                <a:gd name="connsiteY2-54" fmla="*/ 57480 h 64624"/>
                <a:gd name="connsiteX3-55" fmla="*/ 238125 w 740569"/>
                <a:gd name="connsiteY3-56" fmla="*/ 21761 h 64624"/>
                <a:gd name="connsiteX4-57" fmla="*/ 285750 w 740569"/>
                <a:gd name="connsiteY4-58" fmla="*/ 64624 h 64624"/>
                <a:gd name="connsiteX5-59" fmla="*/ 431007 w 740569"/>
                <a:gd name="connsiteY5-60" fmla="*/ 36049 h 64624"/>
                <a:gd name="connsiteX6-61" fmla="*/ 733425 w 740569"/>
                <a:gd name="connsiteY6-62" fmla="*/ 36049 h 64624"/>
                <a:gd name="connsiteX7-63" fmla="*/ 740569 w 740569"/>
                <a:gd name="connsiteY7-64" fmla="*/ 36049 h 64624"/>
                <a:gd name="connsiteX0-65" fmla="*/ 0 w 740569"/>
                <a:gd name="connsiteY0-66" fmla="*/ 45574 h 64624"/>
                <a:gd name="connsiteX1-67" fmla="*/ 111919 w 740569"/>
                <a:gd name="connsiteY1-68" fmla="*/ 330 h 64624"/>
                <a:gd name="connsiteX2-69" fmla="*/ 152400 w 740569"/>
                <a:gd name="connsiteY2-70" fmla="*/ 57480 h 64624"/>
                <a:gd name="connsiteX3-71" fmla="*/ 238125 w 740569"/>
                <a:gd name="connsiteY3-72" fmla="*/ 21761 h 64624"/>
                <a:gd name="connsiteX4-73" fmla="*/ 285750 w 740569"/>
                <a:gd name="connsiteY4-74" fmla="*/ 64624 h 64624"/>
                <a:gd name="connsiteX5-75" fmla="*/ 431007 w 740569"/>
                <a:gd name="connsiteY5-76" fmla="*/ 36049 h 64624"/>
                <a:gd name="connsiteX6-77" fmla="*/ 733425 w 740569"/>
                <a:gd name="connsiteY6-78" fmla="*/ 36049 h 64624"/>
                <a:gd name="connsiteX7-79" fmla="*/ 740569 w 740569"/>
                <a:gd name="connsiteY7-80" fmla="*/ 36049 h 64624"/>
                <a:gd name="connsiteX0-81" fmla="*/ 0 w 740569"/>
                <a:gd name="connsiteY0-82" fmla="*/ 45574 h 64624"/>
                <a:gd name="connsiteX1-83" fmla="*/ 111919 w 740569"/>
                <a:gd name="connsiteY1-84" fmla="*/ 330 h 64624"/>
                <a:gd name="connsiteX2-85" fmla="*/ 152400 w 740569"/>
                <a:gd name="connsiteY2-86" fmla="*/ 57480 h 64624"/>
                <a:gd name="connsiteX3-87" fmla="*/ 238125 w 740569"/>
                <a:gd name="connsiteY3-88" fmla="*/ 21761 h 64624"/>
                <a:gd name="connsiteX4-89" fmla="*/ 285750 w 740569"/>
                <a:gd name="connsiteY4-90" fmla="*/ 64624 h 64624"/>
                <a:gd name="connsiteX5-91" fmla="*/ 431007 w 740569"/>
                <a:gd name="connsiteY5-92" fmla="*/ 36049 h 64624"/>
                <a:gd name="connsiteX6-93" fmla="*/ 733425 w 740569"/>
                <a:gd name="connsiteY6-94" fmla="*/ 36049 h 64624"/>
                <a:gd name="connsiteX7-95" fmla="*/ 740569 w 740569"/>
                <a:gd name="connsiteY7-96" fmla="*/ 36049 h 64624"/>
                <a:gd name="connsiteX0-97" fmla="*/ 0 w 740569"/>
                <a:gd name="connsiteY0-98" fmla="*/ 45574 h 67811"/>
                <a:gd name="connsiteX1-99" fmla="*/ 111919 w 740569"/>
                <a:gd name="connsiteY1-100" fmla="*/ 330 h 67811"/>
                <a:gd name="connsiteX2-101" fmla="*/ 152400 w 740569"/>
                <a:gd name="connsiteY2-102" fmla="*/ 57480 h 67811"/>
                <a:gd name="connsiteX3-103" fmla="*/ 238125 w 740569"/>
                <a:gd name="connsiteY3-104" fmla="*/ 21761 h 67811"/>
                <a:gd name="connsiteX4-105" fmla="*/ 285750 w 740569"/>
                <a:gd name="connsiteY4-106" fmla="*/ 64624 h 67811"/>
                <a:gd name="connsiteX5-107" fmla="*/ 431007 w 740569"/>
                <a:gd name="connsiteY5-108" fmla="*/ 36049 h 67811"/>
                <a:gd name="connsiteX6-109" fmla="*/ 733425 w 740569"/>
                <a:gd name="connsiteY6-110" fmla="*/ 36049 h 67811"/>
                <a:gd name="connsiteX7-111" fmla="*/ 740569 w 740569"/>
                <a:gd name="connsiteY7-112" fmla="*/ 36049 h 67811"/>
                <a:gd name="connsiteX0-113" fmla="*/ 0 w 740569"/>
                <a:gd name="connsiteY0-114" fmla="*/ 45574 h 64754"/>
                <a:gd name="connsiteX1-115" fmla="*/ 111919 w 740569"/>
                <a:gd name="connsiteY1-116" fmla="*/ 330 h 64754"/>
                <a:gd name="connsiteX2-117" fmla="*/ 152400 w 740569"/>
                <a:gd name="connsiteY2-118" fmla="*/ 57480 h 64754"/>
                <a:gd name="connsiteX3-119" fmla="*/ 238125 w 740569"/>
                <a:gd name="connsiteY3-120" fmla="*/ 21761 h 64754"/>
                <a:gd name="connsiteX4-121" fmla="*/ 285750 w 740569"/>
                <a:gd name="connsiteY4-122" fmla="*/ 64624 h 64754"/>
                <a:gd name="connsiteX5-123" fmla="*/ 431007 w 740569"/>
                <a:gd name="connsiteY5-124" fmla="*/ 36049 h 64754"/>
                <a:gd name="connsiteX6-125" fmla="*/ 733425 w 740569"/>
                <a:gd name="connsiteY6-126" fmla="*/ 36049 h 64754"/>
                <a:gd name="connsiteX7-127" fmla="*/ 740569 w 740569"/>
                <a:gd name="connsiteY7-128" fmla="*/ 36049 h 64754"/>
                <a:gd name="connsiteX0-129" fmla="*/ 0 w 740569"/>
                <a:gd name="connsiteY0-130" fmla="*/ 45574 h 64776"/>
                <a:gd name="connsiteX1-131" fmla="*/ 111919 w 740569"/>
                <a:gd name="connsiteY1-132" fmla="*/ 330 h 64776"/>
                <a:gd name="connsiteX2-133" fmla="*/ 152400 w 740569"/>
                <a:gd name="connsiteY2-134" fmla="*/ 57480 h 64776"/>
                <a:gd name="connsiteX3-135" fmla="*/ 238125 w 740569"/>
                <a:gd name="connsiteY3-136" fmla="*/ 21761 h 64776"/>
                <a:gd name="connsiteX4-137" fmla="*/ 311944 w 740569"/>
                <a:gd name="connsiteY4-138" fmla="*/ 64624 h 64776"/>
                <a:gd name="connsiteX5-139" fmla="*/ 431007 w 740569"/>
                <a:gd name="connsiteY5-140" fmla="*/ 36049 h 64776"/>
                <a:gd name="connsiteX6-141" fmla="*/ 733425 w 740569"/>
                <a:gd name="connsiteY6-142" fmla="*/ 36049 h 64776"/>
                <a:gd name="connsiteX7-143" fmla="*/ 740569 w 740569"/>
                <a:gd name="connsiteY7-144" fmla="*/ 36049 h 64776"/>
                <a:gd name="connsiteX0-145" fmla="*/ 0 w 758294"/>
                <a:gd name="connsiteY0-146" fmla="*/ 45574 h 64666"/>
                <a:gd name="connsiteX1-147" fmla="*/ 111919 w 758294"/>
                <a:gd name="connsiteY1-148" fmla="*/ 330 h 64666"/>
                <a:gd name="connsiteX2-149" fmla="*/ 152400 w 758294"/>
                <a:gd name="connsiteY2-150" fmla="*/ 57480 h 64666"/>
                <a:gd name="connsiteX3-151" fmla="*/ 238125 w 758294"/>
                <a:gd name="connsiteY3-152" fmla="*/ 21761 h 64666"/>
                <a:gd name="connsiteX4-153" fmla="*/ 311944 w 758294"/>
                <a:gd name="connsiteY4-154" fmla="*/ 64624 h 64666"/>
                <a:gd name="connsiteX5-155" fmla="*/ 423864 w 758294"/>
                <a:gd name="connsiteY5-156" fmla="*/ 12236 h 64666"/>
                <a:gd name="connsiteX6-157" fmla="*/ 733425 w 758294"/>
                <a:gd name="connsiteY6-158" fmla="*/ 36049 h 64666"/>
                <a:gd name="connsiteX7-159" fmla="*/ 740569 w 758294"/>
                <a:gd name="connsiteY7-160" fmla="*/ 36049 h 64666"/>
                <a:gd name="connsiteX0-161" fmla="*/ 0 w 950119"/>
                <a:gd name="connsiteY0-162" fmla="*/ 45574 h 64666"/>
                <a:gd name="connsiteX1-163" fmla="*/ 111919 w 950119"/>
                <a:gd name="connsiteY1-164" fmla="*/ 330 h 64666"/>
                <a:gd name="connsiteX2-165" fmla="*/ 152400 w 950119"/>
                <a:gd name="connsiteY2-166" fmla="*/ 57480 h 64666"/>
                <a:gd name="connsiteX3-167" fmla="*/ 238125 w 950119"/>
                <a:gd name="connsiteY3-168" fmla="*/ 21761 h 64666"/>
                <a:gd name="connsiteX4-169" fmla="*/ 311944 w 950119"/>
                <a:gd name="connsiteY4-170" fmla="*/ 64624 h 64666"/>
                <a:gd name="connsiteX5-171" fmla="*/ 423864 w 950119"/>
                <a:gd name="connsiteY5-172" fmla="*/ 12236 h 64666"/>
                <a:gd name="connsiteX6-173" fmla="*/ 733425 w 950119"/>
                <a:gd name="connsiteY6-174" fmla="*/ 36049 h 64666"/>
                <a:gd name="connsiteX7-175" fmla="*/ 950119 w 950119"/>
                <a:gd name="connsiteY7-176" fmla="*/ 36049 h 64666"/>
                <a:gd name="connsiteX0-177" fmla="*/ 0 w 950119"/>
                <a:gd name="connsiteY0-178" fmla="*/ 45574 h 64666"/>
                <a:gd name="connsiteX1-179" fmla="*/ 111919 w 950119"/>
                <a:gd name="connsiteY1-180" fmla="*/ 330 h 64666"/>
                <a:gd name="connsiteX2-181" fmla="*/ 152400 w 950119"/>
                <a:gd name="connsiteY2-182" fmla="*/ 57480 h 64666"/>
                <a:gd name="connsiteX3-183" fmla="*/ 238125 w 950119"/>
                <a:gd name="connsiteY3-184" fmla="*/ 21761 h 64666"/>
                <a:gd name="connsiteX4-185" fmla="*/ 311944 w 950119"/>
                <a:gd name="connsiteY4-186" fmla="*/ 64624 h 64666"/>
                <a:gd name="connsiteX5-187" fmla="*/ 423864 w 950119"/>
                <a:gd name="connsiteY5-188" fmla="*/ 12236 h 64666"/>
                <a:gd name="connsiteX6-189" fmla="*/ 738187 w 950119"/>
                <a:gd name="connsiteY6-190" fmla="*/ 14618 h 64666"/>
                <a:gd name="connsiteX7-191" fmla="*/ 950119 w 950119"/>
                <a:gd name="connsiteY7-192" fmla="*/ 36049 h 64666"/>
                <a:gd name="connsiteX0-193" fmla="*/ 0 w 985838"/>
                <a:gd name="connsiteY0-194" fmla="*/ 45574 h 64666"/>
                <a:gd name="connsiteX1-195" fmla="*/ 111919 w 985838"/>
                <a:gd name="connsiteY1-196" fmla="*/ 330 h 64666"/>
                <a:gd name="connsiteX2-197" fmla="*/ 152400 w 985838"/>
                <a:gd name="connsiteY2-198" fmla="*/ 57480 h 64666"/>
                <a:gd name="connsiteX3-199" fmla="*/ 238125 w 985838"/>
                <a:gd name="connsiteY3-200" fmla="*/ 21761 h 64666"/>
                <a:gd name="connsiteX4-201" fmla="*/ 311944 w 985838"/>
                <a:gd name="connsiteY4-202" fmla="*/ 64624 h 64666"/>
                <a:gd name="connsiteX5-203" fmla="*/ 423864 w 985838"/>
                <a:gd name="connsiteY5-204" fmla="*/ 12236 h 64666"/>
                <a:gd name="connsiteX6-205" fmla="*/ 738187 w 985838"/>
                <a:gd name="connsiteY6-206" fmla="*/ 14618 h 64666"/>
                <a:gd name="connsiteX7-207" fmla="*/ 985838 w 985838"/>
                <a:gd name="connsiteY7-208" fmla="*/ 16999 h 64666"/>
                <a:gd name="connsiteX0-209" fmla="*/ 0 w 964406"/>
                <a:gd name="connsiteY0-210" fmla="*/ 45574 h 64666"/>
                <a:gd name="connsiteX1-211" fmla="*/ 111919 w 964406"/>
                <a:gd name="connsiteY1-212" fmla="*/ 330 h 64666"/>
                <a:gd name="connsiteX2-213" fmla="*/ 152400 w 964406"/>
                <a:gd name="connsiteY2-214" fmla="*/ 57480 h 64666"/>
                <a:gd name="connsiteX3-215" fmla="*/ 238125 w 964406"/>
                <a:gd name="connsiteY3-216" fmla="*/ 21761 h 64666"/>
                <a:gd name="connsiteX4-217" fmla="*/ 311944 w 964406"/>
                <a:gd name="connsiteY4-218" fmla="*/ 64624 h 64666"/>
                <a:gd name="connsiteX5-219" fmla="*/ 423864 w 964406"/>
                <a:gd name="connsiteY5-220" fmla="*/ 12236 h 64666"/>
                <a:gd name="connsiteX6-221" fmla="*/ 738187 w 964406"/>
                <a:gd name="connsiteY6-222" fmla="*/ 14618 h 64666"/>
                <a:gd name="connsiteX7-223" fmla="*/ 964406 w 964406"/>
                <a:gd name="connsiteY7-224" fmla="*/ 7474 h 64666"/>
                <a:gd name="connsiteX0-225" fmla="*/ 0 w 962024"/>
                <a:gd name="connsiteY0-226" fmla="*/ 45574 h 64666"/>
                <a:gd name="connsiteX1-227" fmla="*/ 111919 w 962024"/>
                <a:gd name="connsiteY1-228" fmla="*/ 330 h 64666"/>
                <a:gd name="connsiteX2-229" fmla="*/ 152400 w 962024"/>
                <a:gd name="connsiteY2-230" fmla="*/ 57480 h 64666"/>
                <a:gd name="connsiteX3-231" fmla="*/ 238125 w 962024"/>
                <a:gd name="connsiteY3-232" fmla="*/ 21761 h 64666"/>
                <a:gd name="connsiteX4-233" fmla="*/ 311944 w 962024"/>
                <a:gd name="connsiteY4-234" fmla="*/ 64624 h 64666"/>
                <a:gd name="connsiteX5-235" fmla="*/ 423864 w 962024"/>
                <a:gd name="connsiteY5-236" fmla="*/ 12236 h 64666"/>
                <a:gd name="connsiteX6-237" fmla="*/ 738187 w 962024"/>
                <a:gd name="connsiteY6-238" fmla="*/ 14618 h 64666"/>
                <a:gd name="connsiteX7-239" fmla="*/ 962024 w 962024"/>
                <a:gd name="connsiteY7-240" fmla="*/ 14618 h 64666"/>
                <a:gd name="connsiteX0-241" fmla="*/ 0 w 845343"/>
                <a:gd name="connsiteY0-242" fmla="*/ 45574 h 64666"/>
                <a:gd name="connsiteX1-243" fmla="*/ 111919 w 845343"/>
                <a:gd name="connsiteY1-244" fmla="*/ 330 h 64666"/>
                <a:gd name="connsiteX2-245" fmla="*/ 152400 w 845343"/>
                <a:gd name="connsiteY2-246" fmla="*/ 57480 h 64666"/>
                <a:gd name="connsiteX3-247" fmla="*/ 238125 w 845343"/>
                <a:gd name="connsiteY3-248" fmla="*/ 21761 h 64666"/>
                <a:gd name="connsiteX4-249" fmla="*/ 311944 w 845343"/>
                <a:gd name="connsiteY4-250" fmla="*/ 64624 h 64666"/>
                <a:gd name="connsiteX5-251" fmla="*/ 423864 w 845343"/>
                <a:gd name="connsiteY5-252" fmla="*/ 12236 h 64666"/>
                <a:gd name="connsiteX6-253" fmla="*/ 738187 w 845343"/>
                <a:gd name="connsiteY6-254" fmla="*/ 14618 h 64666"/>
                <a:gd name="connsiteX7-255" fmla="*/ 845343 w 845343"/>
                <a:gd name="connsiteY7-256" fmla="*/ 14618 h 64666"/>
                <a:gd name="connsiteX0-257" fmla="*/ 0 w 904874"/>
                <a:gd name="connsiteY0-258" fmla="*/ 45574 h 64666"/>
                <a:gd name="connsiteX1-259" fmla="*/ 111919 w 904874"/>
                <a:gd name="connsiteY1-260" fmla="*/ 330 h 64666"/>
                <a:gd name="connsiteX2-261" fmla="*/ 152400 w 904874"/>
                <a:gd name="connsiteY2-262" fmla="*/ 57480 h 64666"/>
                <a:gd name="connsiteX3-263" fmla="*/ 238125 w 904874"/>
                <a:gd name="connsiteY3-264" fmla="*/ 21761 h 64666"/>
                <a:gd name="connsiteX4-265" fmla="*/ 311944 w 904874"/>
                <a:gd name="connsiteY4-266" fmla="*/ 64624 h 64666"/>
                <a:gd name="connsiteX5-267" fmla="*/ 423864 w 904874"/>
                <a:gd name="connsiteY5-268" fmla="*/ 12236 h 64666"/>
                <a:gd name="connsiteX6-269" fmla="*/ 738187 w 904874"/>
                <a:gd name="connsiteY6-270" fmla="*/ 14618 h 64666"/>
                <a:gd name="connsiteX7-271" fmla="*/ 904874 w 904874"/>
                <a:gd name="connsiteY7-272" fmla="*/ 14618 h 64666"/>
                <a:gd name="connsiteX0-273" fmla="*/ 0 w 904874"/>
                <a:gd name="connsiteY0-274" fmla="*/ 45574 h 64666"/>
                <a:gd name="connsiteX1-275" fmla="*/ 111919 w 904874"/>
                <a:gd name="connsiteY1-276" fmla="*/ 330 h 64666"/>
                <a:gd name="connsiteX2-277" fmla="*/ 152400 w 904874"/>
                <a:gd name="connsiteY2-278" fmla="*/ 57480 h 64666"/>
                <a:gd name="connsiteX3-279" fmla="*/ 238125 w 904874"/>
                <a:gd name="connsiteY3-280" fmla="*/ 21761 h 64666"/>
                <a:gd name="connsiteX4-281" fmla="*/ 311944 w 904874"/>
                <a:gd name="connsiteY4-282" fmla="*/ 64624 h 64666"/>
                <a:gd name="connsiteX5-283" fmla="*/ 423864 w 904874"/>
                <a:gd name="connsiteY5-284" fmla="*/ 12236 h 64666"/>
                <a:gd name="connsiteX6-285" fmla="*/ 740569 w 904874"/>
                <a:gd name="connsiteY6-286" fmla="*/ 14618 h 64666"/>
                <a:gd name="connsiteX7-287" fmla="*/ 904874 w 904874"/>
                <a:gd name="connsiteY7-288" fmla="*/ 14618 h 64666"/>
                <a:gd name="connsiteX0-289" fmla="*/ 0 w 904874"/>
                <a:gd name="connsiteY0-290" fmla="*/ 45574 h 64666"/>
                <a:gd name="connsiteX1-291" fmla="*/ 111919 w 904874"/>
                <a:gd name="connsiteY1-292" fmla="*/ 330 h 64666"/>
                <a:gd name="connsiteX2-293" fmla="*/ 152400 w 904874"/>
                <a:gd name="connsiteY2-294" fmla="*/ 57480 h 64666"/>
                <a:gd name="connsiteX3-295" fmla="*/ 238125 w 904874"/>
                <a:gd name="connsiteY3-296" fmla="*/ 21761 h 64666"/>
                <a:gd name="connsiteX4-297" fmla="*/ 311944 w 904874"/>
                <a:gd name="connsiteY4-298" fmla="*/ 64624 h 64666"/>
                <a:gd name="connsiteX5-299" fmla="*/ 423864 w 904874"/>
                <a:gd name="connsiteY5-300" fmla="*/ 12236 h 64666"/>
                <a:gd name="connsiteX6-301" fmla="*/ 740569 w 904874"/>
                <a:gd name="connsiteY6-302" fmla="*/ 14618 h 64666"/>
                <a:gd name="connsiteX7-303" fmla="*/ 904874 w 904874"/>
                <a:gd name="connsiteY7-304" fmla="*/ 14618 h 64666"/>
                <a:gd name="connsiteX0-305" fmla="*/ 0 w 904874"/>
                <a:gd name="connsiteY0-306" fmla="*/ 45574 h 64666"/>
                <a:gd name="connsiteX1-307" fmla="*/ 111919 w 904874"/>
                <a:gd name="connsiteY1-308" fmla="*/ 330 h 64666"/>
                <a:gd name="connsiteX2-309" fmla="*/ 152400 w 904874"/>
                <a:gd name="connsiteY2-310" fmla="*/ 57480 h 64666"/>
                <a:gd name="connsiteX3-311" fmla="*/ 238125 w 904874"/>
                <a:gd name="connsiteY3-312" fmla="*/ 21761 h 64666"/>
                <a:gd name="connsiteX4-313" fmla="*/ 311944 w 904874"/>
                <a:gd name="connsiteY4-314" fmla="*/ 64624 h 64666"/>
                <a:gd name="connsiteX5-315" fmla="*/ 423864 w 904874"/>
                <a:gd name="connsiteY5-316" fmla="*/ 12236 h 64666"/>
                <a:gd name="connsiteX6-317" fmla="*/ 904874 w 904874"/>
                <a:gd name="connsiteY6-318" fmla="*/ 14618 h 646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904874" h="64666">
                  <a:moveTo>
                    <a:pt x="0" y="45574"/>
                  </a:moveTo>
                  <a:cubicBezTo>
                    <a:pt x="31750" y="36049"/>
                    <a:pt x="67469" y="-4035"/>
                    <a:pt x="111919" y="330"/>
                  </a:cubicBezTo>
                  <a:cubicBezTo>
                    <a:pt x="156369" y="4695"/>
                    <a:pt x="114300" y="47955"/>
                    <a:pt x="152400" y="57480"/>
                  </a:cubicBezTo>
                  <a:cubicBezTo>
                    <a:pt x="190500" y="67005"/>
                    <a:pt x="211534" y="20570"/>
                    <a:pt x="238125" y="21761"/>
                  </a:cubicBezTo>
                  <a:cubicBezTo>
                    <a:pt x="264716" y="22952"/>
                    <a:pt x="280988" y="66211"/>
                    <a:pt x="311944" y="64624"/>
                  </a:cubicBezTo>
                  <a:cubicBezTo>
                    <a:pt x="342900" y="63037"/>
                    <a:pt x="325042" y="20570"/>
                    <a:pt x="423864" y="12236"/>
                  </a:cubicBezTo>
                  <a:cubicBezTo>
                    <a:pt x="522686" y="3902"/>
                    <a:pt x="804664" y="14122"/>
                    <a:pt x="904874" y="14618"/>
                  </a:cubicBezTo>
                </a:path>
              </a:pathLst>
            </a:custGeom>
            <a:no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4" name="直接连接符 23"/>
            <p:cNvCxnSpPr>
              <a:stCxn id="23" idx="6"/>
            </p:cNvCxnSpPr>
            <p:nvPr/>
          </p:nvCxnSpPr>
          <p:spPr>
            <a:xfrm>
              <a:off x="1193007" y="497681"/>
              <a:ext cx="7867866" cy="4366"/>
            </a:xfrm>
            <a:prstGeom prst="line">
              <a:avLst/>
            </a:prstGeom>
            <a:no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25" name="组合 24"/>
          <p:cNvGrpSpPr/>
          <p:nvPr/>
        </p:nvGrpSpPr>
        <p:grpSpPr>
          <a:xfrm>
            <a:off x="0" y="290390"/>
            <a:ext cx="641111" cy="353788"/>
            <a:chOff x="0" y="252065"/>
            <a:chExt cx="641111" cy="392113"/>
          </a:xfrm>
        </p:grpSpPr>
        <p:sp>
          <p:nvSpPr>
            <p:cNvPr id="26" name="矩形 59"/>
            <p:cNvSpPr>
              <a:spLocks noChangeArrowheads="1"/>
            </p:cNvSpPr>
            <p:nvPr/>
          </p:nvSpPr>
          <p:spPr bwMode="auto">
            <a:xfrm>
              <a:off x="0" y="252065"/>
              <a:ext cx="227013" cy="392112"/>
            </a:xfrm>
            <a:prstGeom prst="rect">
              <a:avLst/>
            </a:prstGeom>
            <a:solidFill>
              <a:srgbClr val="7030A0"/>
            </a:solidFill>
            <a:ln>
              <a:noFill/>
            </a:ln>
          </p:spPr>
          <p:txBody>
            <a:bodyPr anchor="ctr"/>
            <a:lstStyle>
              <a:lvl1pPr>
                <a:lnSpc>
                  <a:spcPct val="90000"/>
                </a:lnSpc>
                <a:spcBef>
                  <a:spcPts val="1000"/>
                </a:spcBef>
                <a:buChar char="•"/>
                <a:defRPr sz="2800">
                  <a:solidFill>
                    <a:schemeClr val="tx1"/>
                  </a:solidFill>
                  <a:latin typeface="Calibri" pitchFamily="34" charset="0"/>
                  <a:ea typeface="宋体" charset="-122"/>
                </a:defRPr>
              </a:lvl1pPr>
              <a:lvl2pPr marL="742950" indent="-285750">
                <a:lnSpc>
                  <a:spcPct val="90000"/>
                </a:lnSpc>
                <a:spcBef>
                  <a:spcPts val="500"/>
                </a:spcBef>
                <a:buChar char="•"/>
                <a:defRPr sz="2400">
                  <a:solidFill>
                    <a:schemeClr val="tx1"/>
                  </a:solidFill>
                  <a:latin typeface="Calibri" pitchFamily="34" charset="0"/>
                  <a:ea typeface="宋体" charset="-122"/>
                </a:defRPr>
              </a:lvl2pPr>
              <a:lvl3pPr marL="1143000" indent="-228600">
                <a:lnSpc>
                  <a:spcPct val="90000"/>
                </a:lnSpc>
                <a:spcBef>
                  <a:spcPts val="500"/>
                </a:spcBef>
                <a:buChar char="•"/>
                <a:defRPr sz="2000">
                  <a:solidFill>
                    <a:schemeClr val="tx1"/>
                  </a:solidFill>
                  <a:latin typeface="Calibri" pitchFamily="34" charset="0"/>
                  <a:ea typeface="宋体" charset="-122"/>
                </a:defRPr>
              </a:lvl3pPr>
              <a:lvl4pPr marL="1600200" indent="-228600">
                <a:lnSpc>
                  <a:spcPct val="90000"/>
                </a:lnSpc>
                <a:spcBef>
                  <a:spcPts val="500"/>
                </a:spcBef>
                <a:buChar char="•"/>
                <a:defRPr>
                  <a:solidFill>
                    <a:schemeClr val="tx1"/>
                  </a:solidFill>
                  <a:latin typeface="Calibri" pitchFamily="34" charset="0"/>
                  <a:ea typeface="宋体" charset="-122"/>
                </a:defRPr>
              </a:lvl4pPr>
              <a:lvl5pPr marL="2057400" indent="-228600">
                <a:lnSpc>
                  <a:spcPct val="90000"/>
                </a:lnSpc>
                <a:spcBef>
                  <a:spcPts val="500"/>
                </a:spcBef>
                <a:buChar char="•"/>
                <a:defRPr>
                  <a:solidFill>
                    <a:schemeClr val="tx1"/>
                  </a:solidFill>
                  <a:latin typeface="Calibri" pitchFamily="34" charset="0"/>
                  <a:ea typeface="宋体" charset="-122"/>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pitchFamily="34" charset="0"/>
                  <a:ea typeface="宋体" charset="-122"/>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pitchFamily="34" charset="0"/>
                  <a:ea typeface="宋体" charset="-122"/>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pitchFamily="34" charset="0"/>
                  <a:ea typeface="宋体" charset="-122"/>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pitchFamily="34" charset="0"/>
                  <a:ea typeface="宋体" charset="-122"/>
                </a:defRPr>
              </a:lvl9pPr>
            </a:lstStyle>
            <a:p>
              <a:pPr algn="ctr" defTabSz="967740" fontAlgn="auto">
                <a:lnSpc>
                  <a:spcPct val="100000"/>
                </a:lnSpc>
                <a:spcBef>
                  <a:spcPct val="0"/>
                </a:spcBef>
                <a:spcAft>
                  <a:spcPts val="0"/>
                </a:spcAft>
                <a:buFont typeface="Arial" charset="0"/>
                <a:buNone/>
                <a:defRPr/>
              </a:pPr>
              <a:endParaRPr lang="zh-CN" altLang="en-US" sz="1400">
                <a:solidFill>
                  <a:srgbClr val="FFFFFF"/>
                </a:solidFill>
              </a:endParaRPr>
            </a:p>
          </p:txBody>
        </p:sp>
        <p:sp>
          <p:nvSpPr>
            <p:cNvPr id="27" name="矩形 60"/>
            <p:cNvSpPr>
              <a:spLocks noChangeArrowheads="1"/>
            </p:cNvSpPr>
            <p:nvPr/>
          </p:nvSpPr>
          <p:spPr bwMode="auto">
            <a:xfrm>
              <a:off x="227013" y="252065"/>
              <a:ext cx="114300" cy="392112"/>
            </a:xfrm>
            <a:prstGeom prst="rect">
              <a:avLst/>
            </a:prstGeom>
            <a:solidFill>
              <a:srgbClr val="FFC000"/>
            </a:solidFill>
            <a:ln>
              <a:noFill/>
            </a:ln>
          </p:spPr>
          <p:txBody>
            <a:bodyPr anchor="ctr"/>
            <a:lstStyle>
              <a:lvl1pPr>
                <a:lnSpc>
                  <a:spcPct val="90000"/>
                </a:lnSpc>
                <a:spcBef>
                  <a:spcPts val="1000"/>
                </a:spcBef>
                <a:buChar char="•"/>
                <a:defRPr sz="2800">
                  <a:solidFill>
                    <a:schemeClr val="tx1"/>
                  </a:solidFill>
                  <a:latin typeface="Calibri" pitchFamily="34" charset="0"/>
                  <a:ea typeface="宋体" charset="-122"/>
                </a:defRPr>
              </a:lvl1pPr>
              <a:lvl2pPr marL="742950" indent="-285750">
                <a:lnSpc>
                  <a:spcPct val="90000"/>
                </a:lnSpc>
                <a:spcBef>
                  <a:spcPts val="500"/>
                </a:spcBef>
                <a:buChar char="•"/>
                <a:defRPr sz="2400">
                  <a:solidFill>
                    <a:schemeClr val="tx1"/>
                  </a:solidFill>
                  <a:latin typeface="Calibri" pitchFamily="34" charset="0"/>
                  <a:ea typeface="宋体" charset="-122"/>
                </a:defRPr>
              </a:lvl2pPr>
              <a:lvl3pPr marL="1143000" indent="-228600">
                <a:lnSpc>
                  <a:spcPct val="90000"/>
                </a:lnSpc>
                <a:spcBef>
                  <a:spcPts val="500"/>
                </a:spcBef>
                <a:buChar char="•"/>
                <a:defRPr sz="2000">
                  <a:solidFill>
                    <a:schemeClr val="tx1"/>
                  </a:solidFill>
                  <a:latin typeface="Calibri" pitchFamily="34" charset="0"/>
                  <a:ea typeface="宋体" charset="-122"/>
                </a:defRPr>
              </a:lvl3pPr>
              <a:lvl4pPr marL="1600200" indent="-228600">
                <a:lnSpc>
                  <a:spcPct val="90000"/>
                </a:lnSpc>
                <a:spcBef>
                  <a:spcPts val="500"/>
                </a:spcBef>
                <a:buChar char="•"/>
                <a:defRPr>
                  <a:solidFill>
                    <a:schemeClr val="tx1"/>
                  </a:solidFill>
                  <a:latin typeface="Calibri" pitchFamily="34" charset="0"/>
                  <a:ea typeface="宋体" charset="-122"/>
                </a:defRPr>
              </a:lvl4pPr>
              <a:lvl5pPr marL="2057400" indent="-228600">
                <a:lnSpc>
                  <a:spcPct val="90000"/>
                </a:lnSpc>
                <a:spcBef>
                  <a:spcPts val="500"/>
                </a:spcBef>
                <a:buChar char="•"/>
                <a:defRPr>
                  <a:solidFill>
                    <a:schemeClr val="tx1"/>
                  </a:solidFill>
                  <a:latin typeface="Calibri" pitchFamily="34" charset="0"/>
                  <a:ea typeface="宋体" charset="-122"/>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pitchFamily="34" charset="0"/>
                  <a:ea typeface="宋体" charset="-122"/>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pitchFamily="34" charset="0"/>
                  <a:ea typeface="宋体" charset="-122"/>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pitchFamily="34" charset="0"/>
                  <a:ea typeface="宋体" charset="-122"/>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pitchFamily="34" charset="0"/>
                  <a:ea typeface="宋体" charset="-122"/>
                </a:defRPr>
              </a:lvl9pPr>
            </a:lstStyle>
            <a:p>
              <a:pPr algn="ctr" defTabSz="967740" fontAlgn="auto">
                <a:lnSpc>
                  <a:spcPct val="100000"/>
                </a:lnSpc>
                <a:spcBef>
                  <a:spcPct val="0"/>
                </a:spcBef>
                <a:spcAft>
                  <a:spcPts val="0"/>
                </a:spcAft>
                <a:buFont typeface="Arial" charset="0"/>
                <a:buNone/>
                <a:defRPr/>
              </a:pPr>
              <a:endParaRPr lang="zh-CN" altLang="en-US" sz="1400">
                <a:solidFill>
                  <a:srgbClr val="FFFFFF"/>
                </a:solidFill>
              </a:endParaRPr>
            </a:p>
          </p:txBody>
        </p:sp>
        <p:sp>
          <p:nvSpPr>
            <p:cNvPr id="28" name="五边形 27"/>
            <p:cNvSpPr/>
            <p:nvPr userDrawn="1"/>
          </p:nvSpPr>
          <p:spPr>
            <a:xfrm>
              <a:off x="338378" y="254692"/>
              <a:ext cx="302733" cy="389486"/>
            </a:xfrm>
            <a:prstGeom prst="homePlat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transition spd="med"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left)">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wipe(down)">
                                      <p:cBhvr>
                                        <p:cTn id="12" dur="500"/>
                                        <p:tgtEl>
                                          <p:spTgt spid="22"/>
                                        </p:tgtEl>
                                      </p:cBhvr>
                                    </p:animEffect>
                                  </p:childTnLst>
                                </p:cTn>
                              </p:par>
                            </p:childTnLst>
                          </p:cTn>
                        </p:par>
                        <p:par>
                          <p:cTn id="13" fill="hold">
                            <p:stCondLst>
                              <p:cond delay="500"/>
                            </p:stCondLst>
                            <p:childTnLst>
                              <p:par>
                                <p:cTn id="14" presetID="41" presetClass="entr" presetSubtype="0" fill="hold" grpId="0" nodeType="afterEffect">
                                  <p:stCondLst>
                                    <p:cond delay="0"/>
                                  </p:stCondLst>
                                  <p:iterate type="lt">
                                    <p:tmPct val="10000"/>
                                  </p:iterate>
                                  <p:childTnLst>
                                    <p:set>
                                      <p:cBhvr>
                                        <p:cTn id="15" dur="1" fill="hold">
                                          <p:stCondLst>
                                            <p:cond delay="0"/>
                                          </p:stCondLst>
                                        </p:cTn>
                                        <p:tgtEl>
                                          <p:spTgt spid="21"/>
                                        </p:tgtEl>
                                        <p:attrNameLst>
                                          <p:attrName>style.visibility</p:attrName>
                                        </p:attrNameLst>
                                      </p:cBhvr>
                                      <p:to>
                                        <p:strVal val="visible"/>
                                      </p:to>
                                    </p:set>
                                    <p:anim calcmode="lin" valueType="num">
                                      <p:cBhvr>
                                        <p:cTn id="16" dur="500" fill="hold"/>
                                        <p:tgtEl>
                                          <p:spTgt spid="21"/>
                                        </p:tgtEl>
                                        <p:attrNameLst>
                                          <p:attrName>ppt_x</p:attrName>
                                        </p:attrNameLst>
                                      </p:cBhvr>
                                      <p:tavLst>
                                        <p:tav tm="0">
                                          <p:val>
                                            <p:strVal val="#ppt_x"/>
                                          </p:val>
                                        </p:tav>
                                        <p:tav tm="50000">
                                          <p:val>
                                            <p:strVal val="#ppt_x+.1"/>
                                          </p:val>
                                        </p:tav>
                                        <p:tav tm="100000">
                                          <p:val>
                                            <p:strVal val="#ppt_x"/>
                                          </p:val>
                                        </p:tav>
                                      </p:tavLst>
                                    </p:anim>
                                    <p:anim calcmode="lin" valueType="num">
                                      <p:cBhvr>
                                        <p:cTn id="17" dur="500" fill="hold"/>
                                        <p:tgtEl>
                                          <p:spTgt spid="21"/>
                                        </p:tgtEl>
                                        <p:attrNameLst>
                                          <p:attrName>ppt_y</p:attrName>
                                        </p:attrNameLst>
                                      </p:cBhvr>
                                      <p:tavLst>
                                        <p:tav tm="0">
                                          <p:val>
                                            <p:strVal val="#ppt_y"/>
                                          </p:val>
                                        </p:tav>
                                        <p:tav tm="100000">
                                          <p:val>
                                            <p:strVal val="#ppt_y"/>
                                          </p:val>
                                        </p:tav>
                                      </p:tavLst>
                                    </p:anim>
                                    <p:anim calcmode="lin" valueType="num">
                                      <p:cBhvr>
                                        <p:cTn id="18" dur="500" fill="hold"/>
                                        <p:tgtEl>
                                          <p:spTgt spid="21"/>
                                        </p:tgtEl>
                                        <p:attrNameLst>
                                          <p:attrName>ppt_h</p:attrName>
                                        </p:attrNameLst>
                                      </p:cBhvr>
                                      <p:tavLst>
                                        <p:tav tm="0">
                                          <p:val>
                                            <p:strVal val="#ppt_h/10"/>
                                          </p:val>
                                        </p:tav>
                                        <p:tav tm="50000">
                                          <p:val>
                                            <p:strVal val="#ppt_h+.01"/>
                                          </p:val>
                                        </p:tav>
                                        <p:tav tm="100000">
                                          <p:val>
                                            <p:strVal val="#ppt_h"/>
                                          </p:val>
                                        </p:tav>
                                      </p:tavLst>
                                    </p:anim>
                                    <p:anim calcmode="lin" valueType="num">
                                      <p:cBhvr>
                                        <p:cTn id="19" dur="500" fill="hold"/>
                                        <p:tgtEl>
                                          <p:spTgt spid="21"/>
                                        </p:tgtEl>
                                        <p:attrNameLst>
                                          <p:attrName>ppt_w</p:attrName>
                                        </p:attrNameLst>
                                      </p:cBhvr>
                                      <p:tavLst>
                                        <p:tav tm="0">
                                          <p:val>
                                            <p:strVal val="#ppt_w/10"/>
                                          </p:val>
                                        </p:tav>
                                        <p:tav tm="50000">
                                          <p:val>
                                            <p:strVal val="#ppt_w+.01"/>
                                          </p:val>
                                        </p:tav>
                                        <p:tav tm="100000">
                                          <p:val>
                                            <p:strVal val="#ppt_w"/>
                                          </p:val>
                                        </p:tav>
                                      </p:tavLst>
                                    </p:anim>
                                    <p:animEffect>
                                      <p:cBhvr>
                                        <p:cTn id="20" dur="500" tmFilter="0,0; .5, 1; 1, 1"/>
                                        <p:tgtEl>
                                          <p:spTgt spid="21"/>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nodeType="click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wipe(down)">
                                      <p:cBhvr>
                                        <p:cTn id="25" dur="500"/>
                                        <p:tgtEl>
                                          <p:spTgt spid="2"/>
                                        </p:tgtEl>
                                      </p:cBhvr>
                                    </p:animEffect>
                                  </p:childTnLst>
                                </p:cTn>
                              </p:par>
                              <p:par>
                                <p:cTn id="26" presetID="22" presetClass="entr" presetSubtype="4" fill="hold" grpId="0" nodeType="withEffect">
                                  <p:stCondLst>
                                    <p:cond delay="0"/>
                                  </p:stCondLst>
                                  <p:childTnLst>
                                    <p:set>
                                      <p:cBhvr>
                                        <p:cTn id="27" dur="1" fill="hold">
                                          <p:stCondLst>
                                            <p:cond delay="0"/>
                                          </p:stCondLst>
                                        </p:cTn>
                                        <p:tgtEl>
                                          <p:spTgt spid="83"/>
                                        </p:tgtEl>
                                        <p:attrNameLst>
                                          <p:attrName>style.visibility</p:attrName>
                                        </p:attrNameLst>
                                      </p:cBhvr>
                                      <p:to>
                                        <p:strVal val="visible"/>
                                      </p:to>
                                    </p:set>
                                    <p:animEffect transition="in" filter="wipe(down)">
                                      <p:cBhvr>
                                        <p:cTn id="28" dur="500"/>
                                        <p:tgtEl>
                                          <p:spTgt spid="83"/>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84"/>
                                        </p:tgtEl>
                                        <p:attrNameLst>
                                          <p:attrName>style.visibility</p:attrName>
                                        </p:attrNameLst>
                                      </p:cBhvr>
                                      <p:to>
                                        <p:strVal val="visible"/>
                                      </p:to>
                                    </p:set>
                                    <p:animEffect transition="in" filter="wipe(down)">
                                      <p:cBhvr>
                                        <p:cTn id="31" dur="500"/>
                                        <p:tgtEl>
                                          <p:spTgt spid="84"/>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85"/>
                                        </p:tgtEl>
                                        <p:attrNameLst>
                                          <p:attrName>style.visibility</p:attrName>
                                        </p:attrNameLst>
                                      </p:cBhvr>
                                      <p:to>
                                        <p:strVal val="visible"/>
                                      </p:to>
                                    </p:set>
                                    <p:animEffect transition="in" filter="wipe(down)">
                                      <p:cBhvr>
                                        <p:cTn id="34" dur="500"/>
                                        <p:tgtEl>
                                          <p:spTgt spid="85"/>
                                        </p:tgtEl>
                                      </p:cBhvr>
                                    </p:animEffect>
                                  </p:childTnLst>
                                </p:cTn>
                              </p:par>
                              <p:par>
                                <p:cTn id="35" presetID="22" presetClass="entr" presetSubtype="4" fill="hold" nodeType="withEffect">
                                  <p:stCondLst>
                                    <p:cond delay="0"/>
                                  </p:stCondLst>
                                  <p:childTnLst>
                                    <p:set>
                                      <p:cBhvr>
                                        <p:cTn id="36" dur="1" fill="hold">
                                          <p:stCondLst>
                                            <p:cond delay="0"/>
                                          </p:stCondLst>
                                        </p:cTn>
                                        <p:tgtEl>
                                          <p:spTgt spid="3"/>
                                        </p:tgtEl>
                                        <p:attrNameLst>
                                          <p:attrName>style.visibility</p:attrName>
                                        </p:attrNameLst>
                                      </p:cBhvr>
                                      <p:to>
                                        <p:strVal val="visible"/>
                                      </p:to>
                                    </p:set>
                                    <p:animEffect transition="in" filter="wipe(down)">
                                      <p:cBhvr>
                                        <p:cTn id="37" dur="500"/>
                                        <p:tgtEl>
                                          <p:spTgt spid="3"/>
                                        </p:tgtEl>
                                      </p:cBhvr>
                                    </p:animEffect>
                                  </p:childTnLst>
                                </p:cTn>
                              </p:par>
                              <p:par>
                                <p:cTn id="38" presetID="22" presetClass="entr" presetSubtype="4" fill="hold" grpId="0" nodeType="withEffect">
                                  <p:stCondLst>
                                    <p:cond delay="0"/>
                                  </p:stCondLst>
                                  <p:childTnLst>
                                    <p:set>
                                      <p:cBhvr>
                                        <p:cTn id="39" dur="1" fill="hold">
                                          <p:stCondLst>
                                            <p:cond delay="0"/>
                                          </p:stCondLst>
                                        </p:cTn>
                                        <p:tgtEl>
                                          <p:spTgt spid="89"/>
                                        </p:tgtEl>
                                        <p:attrNameLst>
                                          <p:attrName>style.visibility</p:attrName>
                                        </p:attrNameLst>
                                      </p:cBhvr>
                                      <p:to>
                                        <p:strVal val="visible"/>
                                      </p:to>
                                    </p:set>
                                    <p:animEffect transition="in" filter="wipe(down)">
                                      <p:cBhvr>
                                        <p:cTn id="40" dur="500"/>
                                        <p:tgtEl>
                                          <p:spTgt spid="89"/>
                                        </p:tgtEl>
                                      </p:cBhvr>
                                    </p:animEffect>
                                  </p:childTnLst>
                                </p:cTn>
                              </p:par>
                              <p:par>
                                <p:cTn id="41" presetID="22" presetClass="entr" presetSubtype="4" fill="hold" nodeType="withEffect">
                                  <p:stCondLst>
                                    <p:cond delay="0"/>
                                  </p:stCondLst>
                                  <p:childTnLst>
                                    <p:set>
                                      <p:cBhvr>
                                        <p:cTn id="42" dur="1" fill="hold">
                                          <p:stCondLst>
                                            <p:cond delay="0"/>
                                          </p:stCondLst>
                                        </p:cTn>
                                        <p:tgtEl>
                                          <p:spTgt spid="4"/>
                                        </p:tgtEl>
                                        <p:attrNameLst>
                                          <p:attrName>style.visibility</p:attrName>
                                        </p:attrNameLst>
                                      </p:cBhvr>
                                      <p:to>
                                        <p:strVal val="visible"/>
                                      </p:to>
                                    </p:set>
                                    <p:animEffect transition="in" filter="wipe(down)">
                                      <p:cBhvr>
                                        <p:cTn id="43" dur="500"/>
                                        <p:tgtEl>
                                          <p:spTgt spid="4"/>
                                        </p:tgtEl>
                                      </p:cBhvr>
                                    </p:animEffect>
                                  </p:childTnLst>
                                </p:cTn>
                              </p:par>
                              <p:par>
                                <p:cTn id="44" presetID="22" presetClass="entr" presetSubtype="4" fill="hold" nodeType="withEffect">
                                  <p:stCondLst>
                                    <p:cond delay="0"/>
                                  </p:stCondLst>
                                  <p:childTnLst>
                                    <p:set>
                                      <p:cBhvr>
                                        <p:cTn id="45" dur="1" fill="hold">
                                          <p:stCondLst>
                                            <p:cond delay="0"/>
                                          </p:stCondLst>
                                        </p:cTn>
                                        <p:tgtEl>
                                          <p:spTgt spid="5"/>
                                        </p:tgtEl>
                                        <p:attrNameLst>
                                          <p:attrName>style.visibility</p:attrName>
                                        </p:attrNameLst>
                                      </p:cBhvr>
                                      <p:to>
                                        <p:strVal val="visible"/>
                                      </p:to>
                                    </p:set>
                                    <p:animEffect transition="in" filter="wipe(down)">
                                      <p:cBhvr>
                                        <p:cTn id="46" dur="500"/>
                                        <p:tgtEl>
                                          <p:spTgt spid="5"/>
                                        </p:tgtEl>
                                      </p:cBhvr>
                                    </p:animEffect>
                                  </p:childTnLst>
                                </p:cTn>
                              </p:par>
                              <p:par>
                                <p:cTn id="47" presetID="22" presetClass="entr" presetSubtype="4" fill="hold" nodeType="withEffect">
                                  <p:stCondLst>
                                    <p:cond delay="0"/>
                                  </p:stCondLst>
                                  <p:childTnLst>
                                    <p:set>
                                      <p:cBhvr>
                                        <p:cTn id="48" dur="1" fill="hold">
                                          <p:stCondLst>
                                            <p:cond delay="0"/>
                                          </p:stCondLst>
                                        </p:cTn>
                                        <p:tgtEl>
                                          <p:spTgt spid="6"/>
                                        </p:tgtEl>
                                        <p:attrNameLst>
                                          <p:attrName>style.visibility</p:attrName>
                                        </p:attrNameLst>
                                      </p:cBhvr>
                                      <p:to>
                                        <p:strVal val="visible"/>
                                      </p:to>
                                    </p:set>
                                    <p:animEffect transition="in" filter="wipe(down)">
                                      <p:cBhvr>
                                        <p:cTn id="4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bldLvl="0" autoUpdateAnimBg="0"/>
      <p:bldP spid="83" grpId="0"/>
      <p:bldP spid="84" grpId="0"/>
      <p:bldP spid="85" grpId="0"/>
      <p:bldP spid="89" grpId="0"/>
      <p:bldP spid="83" grpId="1"/>
      <p:bldP spid="84" grpId="1"/>
      <p:bldP spid="85" grpId="1"/>
      <p:bldP spid="89"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矩形 10"/>
          <p:cNvSpPr>
            <a:spLocks noChangeArrowheads="1"/>
          </p:cNvSpPr>
          <p:nvPr/>
        </p:nvSpPr>
        <p:spPr bwMode="auto">
          <a:xfrm>
            <a:off x="5508997" y="3391172"/>
            <a:ext cx="3563937" cy="647700"/>
          </a:xfrm>
          <a:prstGeom prst="rect">
            <a:avLst/>
          </a:prstGeom>
          <a:solidFill>
            <a:srgbClr val="9751CB"/>
          </a:solidFill>
          <a:ln>
            <a:noFill/>
          </a:ln>
        </p:spPr>
        <p:txBody>
          <a:bodyPr anchor="ctr"/>
          <a:lstStyle/>
          <a:p>
            <a:pPr algn="ctr"/>
            <a:r>
              <a:rPr lang="zh-CN" altLang="en-US" sz="4000" dirty="0">
                <a:solidFill>
                  <a:schemeClr val="bg1"/>
                </a:solidFill>
                <a:latin typeface="宋体" charset="-122"/>
                <a:ea typeface="微软雅黑" pitchFamily="34" charset="-122"/>
                <a:sym typeface="宋体" charset="-122"/>
              </a:rPr>
              <a:t>项目介绍</a:t>
            </a:r>
            <a:endParaRPr lang="zh-CN" altLang="en-US" sz="4000" dirty="0">
              <a:solidFill>
                <a:schemeClr val="bg1"/>
              </a:solidFill>
              <a:latin typeface="宋体" charset="-122"/>
              <a:ea typeface="微软雅黑" pitchFamily="34" charset="-122"/>
              <a:sym typeface="宋体" charset="-122"/>
            </a:endParaRPr>
          </a:p>
        </p:txBody>
      </p:sp>
      <p:sp>
        <p:nvSpPr>
          <p:cNvPr id="48" name="矩形 8"/>
          <p:cNvSpPr>
            <a:spLocks noChangeArrowheads="1"/>
          </p:cNvSpPr>
          <p:nvPr/>
        </p:nvSpPr>
        <p:spPr bwMode="auto">
          <a:xfrm>
            <a:off x="6139234" y="732110"/>
            <a:ext cx="2306638" cy="2306637"/>
          </a:xfrm>
          <a:prstGeom prst="rect">
            <a:avLst/>
          </a:prstGeom>
          <a:solidFill>
            <a:srgbClr val="7030A0"/>
          </a:solidFill>
          <a:ln w="76200">
            <a:solidFill>
              <a:srgbClr val="E7E9E8"/>
            </a:solidFill>
            <a:miter lim="800000"/>
          </a:ln>
        </p:spPr>
        <p:txBody>
          <a:bodyPr anchor="ctr"/>
          <a:lstStyle/>
          <a:p>
            <a:pPr algn="ctr"/>
            <a:endParaRPr lang="zh-CN" altLang="zh-CN">
              <a:solidFill>
                <a:srgbClr val="FFFFFF"/>
              </a:solidFill>
              <a:latin typeface="宋体" charset="-122"/>
              <a:ea typeface="微软雅黑" pitchFamily="34" charset="-122"/>
              <a:sym typeface="宋体" charset="-122"/>
            </a:endParaRPr>
          </a:p>
        </p:txBody>
      </p:sp>
      <p:sp>
        <p:nvSpPr>
          <p:cNvPr id="49" name="矩形 7"/>
          <p:cNvSpPr>
            <a:spLocks noChangeArrowheads="1"/>
          </p:cNvSpPr>
          <p:nvPr/>
        </p:nvSpPr>
        <p:spPr bwMode="auto">
          <a:xfrm>
            <a:off x="6302747" y="895622"/>
            <a:ext cx="1978025" cy="1979613"/>
          </a:xfrm>
          <a:prstGeom prst="rect">
            <a:avLst/>
          </a:prstGeom>
          <a:solidFill>
            <a:srgbClr val="7030A0"/>
          </a:solidFill>
          <a:ln w="76200">
            <a:solidFill>
              <a:srgbClr val="E7E9E8"/>
            </a:solidFill>
            <a:miter lim="800000"/>
          </a:ln>
        </p:spPr>
        <p:txBody>
          <a:bodyPr anchor="ctr"/>
          <a:lstStyle/>
          <a:p>
            <a:pPr algn="ctr"/>
            <a:endParaRPr lang="zh-CN" altLang="zh-CN">
              <a:solidFill>
                <a:srgbClr val="FFFFFF"/>
              </a:solidFill>
              <a:latin typeface="宋体" charset="-122"/>
              <a:ea typeface="微软雅黑" pitchFamily="34" charset="-122"/>
              <a:sym typeface="宋体" charset="-122"/>
            </a:endParaRPr>
          </a:p>
        </p:txBody>
      </p:sp>
      <p:sp>
        <p:nvSpPr>
          <p:cNvPr id="50" name="矩形 6"/>
          <p:cNvSpPr>
            <a:spLocks noChangeArrowheads="1"/>
          </p:cNvSpPr>
          <p:nvPr/>
        </p:nvSpPr>
        <p:spPr bwMode="auto">
          <a:xfrm>
            <a:off x="6480547" y="1075010"/>
            <a:ext cx="1622425" cy="1622425"/>
          </a:xfrm>
          <a:prstGeom prst="rect">
            <a:avLst/>
          </a:prstGeom>
          <a:solidFill>
            <a:srgbClr val="7030A0"/>
          </a:solidFill>
          <a:ln w="76200">
            <a:solidFill>
              <a:srgbClr val="E7E9E8"/>
            </a:solidFill>
            <a:miter lim="800000"/>
          </a:ln>
        </p:spPr>
        <p:txBody>
          <a:bodyPr anchor="ctr"/>
          <a:lstStyle/>
          <a:p>
            <a:pPr algn="ctr"/>
            <a:endParaRPr lang="zh-CN" altLang="zh-CN">
              <a:solidFill>
                <a:srgbClr val="FFFFFF"/>
              </a:solidFill>
              <a:latin typeface="宋体" charset="-122"/>
              <a:ea typeface="微软雅黑" pitchFamily="34" charset="-122"/>
              <a:sym typeface="宋体" charset="-122"/>
            </a:endParaRPr>
          </a:p>
        </p:txBody>
      </p:sp>
      <p:sp>
        <p:nvSpPr>
          <p:cNvPr id="51" name="矩形 50"/>
          <p:cNvSpPr>
            <a:spLocks noChangeArrowheads="1"/>
          </p:cNvSpPr>
          <p:nvPr/>
        </p:nvSpPr>
        <p:spPr bwMode="auto">
          <a:xfrm>
            <a:off x="6658347" y="1251222"/>
            <a:ext cx="1268412" cy="1268413"/>
          </a:xfrm>
          <a:prstGeom prst="rect">
            <a:avLst/>
          </a:prstGeom>
          <a:solidFill>
            <a:srgbClr val="9751CB"/>
          </a:solidFill>
          <a:ln w="76200" cap="flat" cmpd="sng">
            <a:solidFill>
              <a:srgbClr val="E7E9E8"/>
            </a:solidFill>
            <a:miter lim="800000"/>
          </a:ln>
        </p:spPr>
        <p:txBody>
          <a:bodyPr anchor="ctr"/>
          <a:lstStyle/>
          <a:p>
            <a:pPr algn="ctr" defTabSz="967740" fontAlgn="auto">
              <a:spcBef>
                <a:spcPts val="0"/>
              </a:spcBef>
              <a:spcAft>
                <a:spcPts val="0"/>
              </a:spcAft>
              <a:defRPr/>
            </a:pPr>
            <a:endParaRPr lang="zh-CN" altLang="zh-CN">
              <a:solidFill>
                <a:srgbClr val="FFFFFF"/>
              </a:solidFill>
              <a:latin typeface="宋体" charset="-122"/>
              <a:ea typeface="+mn-ea"/>
              <a:sym typeface="宋体" charset="-122"/>
            </a:endParaRPr>
          </a:p>
        </p:txBody>
      </p:sp>
      <p:sp>
        <p:nvSpPr>
          <p:cNvPr id="52" name="矩形 4"/>
          <p:cNvSpPr>
            <a:spLocks noChangeArrowheads="1"/>
          </p:cNvSpPr>
          <p:nvPr/>
        </p:nvSpPr>
        <p:spPr bwMode="auto">
          <a:xfrm>
            <a:off x="6823447" y="1417910"/>
            <a:ext cx="936625" cy="936625"/>
          </a:xfrm>
          <a:prstGeom prst="rect">
            <a:avLst/>
          </a:prstGeom>
          <a:gradFill flip="none" rotWithShape="1">
            <a:gsLst>
              <a:gs pos="0">
                <a:srgbClr val="9751CB">
                  <a:shade val="30000"/>
                  <a:satMod val="115000"/>
                </a:srgbClr>
              </a:gs>
              <a:gs pos="50000">
                <a:srgbClr val="9751CB">
                  <a:shade val="67500"/>
                  <a:satMod val="115000"/>
                </a:srgbClr>
              </a:gs>
              <a:gs pos="100000">
                <a:srgbClr val="9751CB">
                  <a:shade val="100000"/>
                  <a:satMod val="115000"/>
                  <a:alpha val="49000"/>
                </a:srgbClr>
              </a:gs>
            </a:gsLst>
            <a:lin ang="2700000" scaled="1"/>
            <a:tileRect/>
          </a:gradFill>
          <a:ln w="76200" cap="flat" cmpd="sng">
            <a:solidFill>
              <a:srgbClr val="E7E9E8"/>
            </a:solidFill>
            <a:miter lim="800000"/>
          </a:ln>
        </p:spPr>
        <p:txBody>
          <a:bodyPr anchor="ctr"/>
          <a:lstStyle/>
          <a:p>
            <a:pPr algn="ctr" defTabSz="967740" fontAlgn="auto">
              <a:spcBef>
                <a:spcPts val="0"/>
              </a:spcBef>
              <a:spcAft>
                <a:spcPts val="0"/>
              </a:spcAft>
              <a:defRPr/>
            </a:pPr>
            <a:r>
              <a:rPr lang="en-US" altLang="zh-CN" sz="8000" b="1" dirty="0">
                <a:solidFill>
                  <a:srgbClr val="F4F4F4"/>
                </a:solidFill>
                <a:latin typeface="+mn-lt"/>
                <a:ea typeface="+mn-ea"/>
                <a:sym typeface="Arial" charset="0"/>
              </a:rPr>
              <a:t>2</a:t>
            </a:r>
            <a:endParaRPr lang="zh-CN" altLang="en-US" sz="8000" b="1" dirty="0">
              <a:solidFill>
                <a:srgbClr val="F4F4F4"/>
              </a:solidFill>
              <a:latin typeface="+mn-lt"/>
              <a:ea typeface="+mn-ea"/>
              <a:sym typeface="Arial" charset="0"/>
            </a:endParaRPr>
          </a:p>
        </p:txBody>
      </p:sp>
      <p:grpSp>
        <p:nvGrpSpPr>
          <p:cNvPr id="66" name="组合 65"/>
          <p:cNvGrpSpPr/>
          <p:nvPr/>
        </p:nvGrpSpPr>
        <p:grpSpPr>
          <a:xfrm>
            <a:off x="463277" y="372294"/>
            <a:ext cx="656171" cy="656171"/>
            <a:chOff x="7021166" y="4387903"/>
            <a:chExt cx="656171" cy="656171"/>
          </a:xfrm>
        </p:grpSpPr>
        <p:grpSp>
          <p:nvGrpSpPr>
            <p:cNvPr id="67" name="组合 66"/>
            <p:cNvGrpSpPr/>
            <p:nvPr/>
          </p:nvGrpSpPr>
          <p:grpSpPr>
            <a:xfrm>
              <a:off x="7021166" y="4387903"/>
              <a:ext cx="656171" cy="656171"/>
              <a:chOff x="8415028" y="1301255"/>
              <a:chExt cx="1491176" cy="1491176"/>
            </a:xfrm>
            <a:solidFill>
              <a:srgbClr val="7030A0"/>
            </a:solidFill>
            <a:effectLst>
              <a:outerShdw blurRad="304800" dist="63500" dir="8100000" algn="tr" rotWithShape="0">
                <a:schemeClr val="tx1">
                  <a:alpha val="60000"/>
                </a:schemeClr>
              </a:outerShdw>
            </a:effectLst>
          </p:grpSpPr>
          <p:sp>
            <p:nvSpPr>
              <p:cNvPr id="69" name="椭圆 68"/>
              <p:cNvSpPr/>
              <p:nvPr/>
            </p:nvSpPr>
            <p:spPr>
              <a:xfrm>
                <a:off x="8415028" y="1301255"/>
                <a:ext cx="1491176" cy="149117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椭圆 69"/>
              <p:cNvSpPr/>
              <p:nvPr/>
            </p:nvSpPr>
            <p:spPr>
              <a:xfrm>
                <a:off x="8440616" y="1326843"/>
                <a:ext cx="1440000" cy="1440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8" name="任意多边形 67"/>
            <p:cNvSpPr/>
            <p:nvPr/>
          </p:nvSpPr>
          <p:spPr bwMode="auto">
            <a:xfrm>
              <a:off x="7128437" y="4495012"/>
              <a:ext cx="441630" cy="441952"/>
            </a:xfrm>
            <a:custGeom>
              <a:avLst/>
              <a:gdLst>
                <a:gd name="connsiteX0" fmla="*/ 771525 w 1543050"/>
                <a:gd name="connsiteY0" fmla="*/ 476710 h 1543050"/>
                <a:gd name="connsiteX1" fmla="*/ 476710 w 1543050"/>
                <a:gd name="connsiteY1" fmla="*/ 771525 h 1543050"/>
                <a:gd name="connsiteX2" fmla="*/ 771525 w 1543050"/>
                <a:gd name="connsiteY2" fmla="*/ 1066340 h 1543050"/>
                <a:gd name="connsiteX3" fmla="*/ 1066340 w 1543050"/>
                <a:gd name="connsiteY3" fmla="*/ 771525 h 1543050"/>
                <a:gd name="connsiteX4" fmla="*/ 771525 w 1543050"/>
                <a:gd name="connsiteY4" fmla="*/ 476710 h 1543050"/>
                <a:gd name="connsiteX5" fmla="*/ 715072 w 1543050"/>
                <a:gd name="connsiteY5" fmla="*/ 0 h 1543050"/>
                <a:gd name="connsiteX6" fmla="*/ 837387 w 1543050"/>
                <a:gd name="connsiteY6" fmla="*/ 0 h 1543050"/>
                <a:gd name="connsiteX7" fmla="*/ 875022 w 1543050"/>
                <a:gd name="connsiteY7" fmla="*/ 47044 h 1543050"/>
                <a:gd name="connsiteX8" fmla="*/ 875022 w 1543050"/>
                <a:gd name="connsiteY8" fmla="*/ 112906 h 1543050"/>
                <a:gd name="connsiteX9" fmla="*/ 1157288 w 1543050"/>
                <a:gd name="connsiteY9" fmla="*/ 235221 h 1543050"/>
                <a:gd name="connsiteX10" fmla="*/ 1213740 w 1543050"/>
                <a:gd name="connsiteY10" fmla="*/ 178768 h 1543050"/>
                <a:gd name="connsiteX11" fmla="*/ 1279602 w 1543050"/>
                <a:gd name="connsiteY11" fmla="*/ 178768 h 1543050"/>
                <a:gd name="connsiteX12" fmla="*/ 1364282 w 1543050"/>
                <a:gd name="connsiteY12" fmla="*/ 272856 h 1543050"/>
                <a:gd name="connsiteX13" fmla="*/ 1364282 w 1543050"/>
                <a:gd name="connsiteY13" fmla="*/ 329310 h 1543050"/>
                <a:gd name="connsiteX14" fmla="*/ 1307829 w 1543050"/>
                <a:gd name="connsiteY14" fmla="*/ 385763 h 1543050"/>
                <a:gd name="connsiteX15" fmla="*/ 1430144 w 1543050"/>
                <a:gd name="connsiteY15" fmla="*/ 668028 h 1543050"/>
                <a:gd name="connsiteX16" fmla="*/ 1496006 w 1543050"/>
                <a:gd name="connsiteY16" fmla="*/ 668028 h 1543050"/>
                <a:gd name="connsiteX17" fmla="*/ 1543050 w 1543050"/>
                <a:gd name="connsiteY17" fmla="*/ 705663 h 1543050"/>
                <a:gd name="connsiteX18" fmla="*/ 1543050 w 1543050"/>
                <a:gd name="connsiteY18" fmla="*/ 827978 h 1543050"/>
                <a:gd name="connsiteX19" fmla="*/ 1496006 w 1543050"/>
                <a:gd name="connsiteY19" fmla="*/ 875022 h 1543050"/>
                <a:gd name="connsiteX20" fmla="*/ 1430144 w 1543050"/>
                <a:gd name="connsiteY20" fmla="*/ 875022 h 1543050"/>
                <a:gd name="connsiteX21" fmla="*/ 1307829 w 1543050"/>
                <a:gd name="connsiteY21" fmla="*/ 1157288 h 1543050"/>
                <a:gd name="connsiteX22" fmla="*/ 1364282 w 1543050"/>
                <a:gd name="connsiteY22" fmla="*/ 1213741 h 1543050"/>
                <a:gd name="connsiteX23" fmla="*/ 1364282 w 1543050"/>
                <a:gd name="connsiteY23" fmla="*/ 1270194 h 1543050"/>
                <a:gd name="connsiteX24" fmla="*/ 1279602 w 1543050"/>
                <a:gd name="connsiteY24" fmla="*/ 1354873 h 1543050"/>
                <a:gd name="connsiteX25" fmla="*/ 1213740 w 1543050"/>
                <a:gd name="connsiteY25" fmla="*/ 1354873 h 1543050"/>
                <a:gd name="connsiteX26" fmla="*/ 1157288 w 1543050"/>
                <a:gd name="connsiteY26" fmla="*/ 1307829 h 1543050"/>
                <a:gd name="connsiteX27" fmla="*/ 875022 w 1543050"/>
                <a:gd name="connsiteY27" fmla="*/ 1420735 h 1543050"/>
                <a:gd name="connsiteX28" fmla="*/ 875022 w 1543050"/>
                <a:gd name="connsiteY28" fmla="*/ 1496006 h 1543050"/>
                <a:gd name="connsiteX29" fmla="*/ 837387 w 1543050"/>
                <a:gd name="connsiteY29" fmla="*/ 1543050 h 1543050"/>
                <a:gd name="connsiteX30" fmla="*/ 715072 w 1543050"/>
                <a:gd name="connsiteY30" fmla="*/ 1543050 h 1543050"/>
                <a:gd name="connsiteX31" fmla="*/ 668028 w 1543050"/>
                <a:gd name="connsiteY31" fmla="*/ 1496006 h 1543050"/>
                <a:gd name="connsiteX32" fmla="*/ 668028 w 1543050"/>
                <a:gd name="connsiteY32" fmla="*/ 1420735 h 1543050"/>
                <a:gd name="connsiteX33" fmla="*/ 385762 w 1543050"/>
                <a:gd name="connsiteY33" fmla="*/ 1307829 h 1543050"/>
                <a:gd name="connsiteX34" fmla="*/ 329309 w 1543050"/>
                <a:gd name="connsiteY34" fmla="*/ 1354873 h 1543050"/>
                <a:gd name="connsiteX35" fmla="*/ 272856 w 1543050"/>
                <a:gd name="connsiteY35" fmla="*/ 1354873 h 1543050"/>
                <a:gd name="connsiteX36" fmla="*/ 188177 w 1543050"/>
                <a:gd name="connsiteY36" fmla="*/ 1270194 h 1543050"/>
                <a:gd name="connsiteX37" fmla="*/ 188177 w 1543050"/>
                <a:gd name="connsiteY37" fmla="*/ 1213741 h 1543050"/>
                <a:gd name="connsiteX38" fmla="*/ 235221 w 1543050"/>
                <a:gd name="connsiteY38" fmla="*/ 1157288 h 1543050"/>
                <a:gd name="connsiteX39" fmla="*/ 122315 w 1543050"/>
                <a:gd name="connsiteY39" fmla="*/ 875022 h 1543050"/>
                <a:gd name="connsiteX40" fmla="*/ 47044 w 1543050"/>
                <a:gd name="connsiteY40" fmla="*/ 875022 h 1543050"/>
                <a:gd name="connsiteX41" fmla="*/ 0 w 1543050"/>
                <a:gd name="connsiteY41" fmla="*/ 827978 h 1543050"/>
                <a:gd name="connsiteX42" fmla="*/ 0 w 1543050"/>
                <a:gd name="connsiteY42" fmla="*/ 705663 h 1543050"/>
                <a:gd name="connsiteX43" fmla="*/ 47044 w 1543050"/>
                <a:gd name="connsiteY43" fmla="*/ 668028 h 1543050"/>
                <a:gd name="connsiteX44" fmla="*/ 122315 w 1543050"/>
                <a:gd name="connsiteY44" fmla="*/ 668028 h 1543050"/>
                <a:gd name="connsiteX45" fmla="*/ 235221 w 1543050"/>
                <a:gd name="connsiteY45" fmla="*/ 385763 h 1543050"/>
                <a:gd name="connsiteX46" fmla="*/ 188177 w 1543050"/>
                <a:gd name="connsiteY46" fmla="*/ 329310 h 1543050"/>
                <a:gd name="connsiteX47" fmla="*/ 188177 w 1543050"/>
                <a:gd name="connsiteY47" fmla="*/ 272856 h 1543050"/>
                <a:gd name="connsiteX48" fmla="*/ 272856 w 1543050"/>
                <a:gd name="connsiteY48" fmla="*/ 178768 h 1543050"/>
                <a:gd name="connsiteX49" fmla="*/ 329309 w 1543050"/>
                <a:gd name="connsiteY49" fmla="*/ 178768 h 1543050"/>
                <a:gd name="connsiteX50" fmla="*/ 385762 w 1543050"/>
                <a:gd name="connsiteY50" fmla="*/ 235221 h 1543050"/>
                <a:gd name="connsiteX51" fmla="*/ 668028 w 1543050"/>
                <a:gd name="connsiteY51" fmla="*/ 112906 h 1543050"/>
                <a:gd name="connsiteX52" fmla="*/ 668028 w 1543050"/>
                <a:gd name="connsiteY52" fmla="*/ 47044 h 1543050"/>
                <a:gd name="connsiteX53" fmla="*/ 715072 w 1543050"/>
                <a:gd name="connsiteY53" fmla="*/ 0 h 154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1543050" h="1543050">
                  <a:moveTo>
                    <a:pt x="771525" y="476710"/>
                  </a:moveTo>
                  <a:cubicBezTo>
                    <a:pt x="608703" y="476710"/>
                    <a:pt x="476710" y="608703"/>
                    <a:pt x="476710" y="771525"/>
                  </a:cubicBezTo>
                  <a:cubicBezTo>
                    <a:pt x="476710" y="934347"/>
                    <a:pt x="608703" y="1066340"/>
                    <a:pt x="771525" y="1066340"/>
                  </a:cubicBezTo>
                  <a:cubicBezTo>
                    <a:pt x="934347" y="1066340"/>
                    <a:pt x="1066340" y="934347"/>
                    <a:pt x="1066340" y="771525"/>
                  </a:cubicBezTo>
                  <a:cubicBezTo>
                    <a:pt x="1066340" y="608703"/>
                    <a:pt x="934347" y="476710"/>
                    <a:pt x="771525" y="476710"/>
                  </a:cubicBezTo>
                  <a:close/>
                  <a:moveTo>
                    <a:pt x="715072" y="0"/>
                  </a:moveTo>
                  <a:cubicBezTo>
                    <a:pt x="715072" y="0"/>
                    <a:pt x="715072" y="0"/>
                    <a:pt x="837387" y="0"/>
                  </a:cubicBezTo>
                  <a:cubicBezTo>
                    <a:pt x="856205" y="0"/>
                    <a:pt x="875022" y="18818"/>
                    <a:pt x="875022" y="47044"/>
                  </a:cubicBezTo>
                  <a:cubicBezTo>
                    <a:pt x="875022" y="47044"/>
                    <a:pt x="875022" y="47044"/>
                    <a:pt x="875022" y="112906"/>
                  </a:cubicBezTo>
                  <a:cubicBezTo>
                    <a:pt x="978520" y="131724"/>
                    <a:pt x="1082017" y="178768"/>
                    <a:pt x="1157288" y="235221"/>
                  </a:cubicBezTo>
                  <a:cubicBezTo>
                    <a:pt x="1157288" y="235221"/>
                    <a:pt x="1157288" y="235221"/>
                    <a:pt x="1213740" y="178768"/>
                  </a:cubicBezTo>
                  <a:cubicBezTo>
                    <a:pt x="1232558" y="169359"/>
                    <a:pt x="1260785" y="169359"/>
                    <a:pt x="1279602" y="178768"/>
                  </a:cubicBezTo>
                  <a:cubicBezTo>
                    <a:pt x="1279602" y="178768"/>
                    <a:pt x="1279602" y="178768"/>
                    <a:pt x="1364282" y="272856"/>
                  </a:cubicBezTo>
                  <a:cubicBezTo>
                    <a:pt x="1373691" y="282265"/>
                    <a:pt x="1373691" y="310492"/>
                    <a:pt x="1364282" y="329310"/>
                  </a:cubicBezTo>
                  <a:cubicBezTo>
                    <a:pt x="1364282" y="329310"/>
                    <a:pt x="1364282" y="329310"/>
                    <a:pt x="1307829" y="385763"/>
                  </a:cubicBezTo>
                  <a:cubicBezTo>
                    <a:pt x="1364282" y="461033"/>
                    <a:pt x="1411326" y="564531"/>
                    <a:pt x="1430144" y="668028"/>
                  </a:cubicBezTo>
                  <a:cubicBezTo>
                    <a:pt x="1430144" y="668028"/>
                    <a:pt x="1430144" y="668028"/>
                    <a:pt x="1496006" y="668028"/>
                  </a:cubicBezTo>
                  <a:cubicBezTo>
                    <a:pt x="1524232" y="668028"/>
                    <a:pt x="1543050" y="686846"/>
                    <a:pt x="1543050" y="705663"/>
                  </a:cubicBezTo>
                  <a:cubicBezTo>
                    <a:pt x="1543050" y="705663"/>
                    <a:pt x="1543050" y="705663"/>
                    <a:pt x="1543050" y="827978"/>
                  </a:cubicBezTo>
                  <a:cubicBezTo>
                    <a:pt x="1543050" y="856205"/>
                    <a:pt x="1524232" y="875022"/>
                    <a:pt x="1496006" y="875022"/>
                  </a:cubicBezTo>
                  <a:cubicBezTo>
                    <a:pt x="1496006" y="875022"/>
                    <a:pt x="1496006" y="875022"/>
                    <a:pt x="1430144" y="875022"/>
                  </a:cubicBezTo>
                  <a:cubicBezTo>
                    <a:pt x="1411326" y="978520"/>
                    <a:pt x="1364282" y="1072608"/>
                    <a:pt x="1307829" y="1157288"/>
                  </a:cubicBezTo>
                  <a:cubicBezTo>
                    <a:pt x="1307829" y="1157288"/>
                    <a:pt x="1307829" y="1157288"/>
                    <a:pt x="1364282" y="1213741"/>
                  </a:cubicBezTo>
                  <a:cubicBezTo>
                    <a:pt x="1373691" y="1232558"/>
                    <a:pt x="1373691" y="1260785"/>
                    <a:pt x="1364282" y="1270194"/>
                  </a:cubicBezTo>
                  <a:cubicBezTo>
                    <a:pt x="1364282" y="1270194"/>
                    <a:pt x="1364282" y="1270194"/>
                    <a:pt x="1279602" y="1354873"/>
                  </a:cubicBezTo>
                  <a:cubicBezTo>
                    <a:pt x="1260785" y="1373691"/>
                    <a:pt x="1232558" y="1373691"/>
                    <a:pt x="1213740" y="1354873"/>
                  </a:cubicBezTo>
                  <a:lnTo>
                    <a:pt x="1157288" y="1307829"/>
                  </a:lnTo>
                  <a:cubicBezTo>
                    <a:pt x="1082017" y="1364282"/>
                    <a:pt x="978520" y="1411326"/>
                    <a:pt x="875022" y="1420735"/>
                  </a:cubicBezTo>
                  <a:cubicBezTo>
                    <a:pt x="875022" y="1420735"/>
                    <a:pt x="875022" y="1420735"/>
                    <a:pt x="875022" y="1496006"/>
                  </a:cubicBezTo>
                  <a:cubicBezTo>
                    <a:pt x="875022" y="1524233"/>
                    <a:pt x="856205" y="1543050"/>
                    <a:pt x="837387" y="1543050"/>
                  </a:cubicBezTo>
                  <a:cubicBezTo>
                    <a:pt x="837387" y="1543050"/>
                    <a:pt x="837387" y="1543050"/>
                    <a:pt x="715072" y="1543050"/>
                  </a:cubicBezTo>
                  <a:cubicBezTo>
                    <a:pt x="686845" y="1543050"/>
                    <a:pt x="668028" y="1524233"/>
                    <a:pt x="668028" y="1496006"/>
                  </a:cubicBezTo>
                  <a:cubicBezTo>
                    <a:pt x="668028" y="1496006"/>
                    <a:pt x="668028" y="1496006"/>
                    <a:pt x="668028" y="1420735"/>
                  </a:cubicBezTo>
                  <a:cubicBezTo>
                    <a:pt x="564530" y="1411326"/>
                    <a:pt x="470442" y="1364282"/>
                    <a:pt x="385762" y="1307829"/>
                  </a:cubicBezTo>
                  <a:cubicBezTo>
                    <a:pt x="385762" y="1307829"/>
                    <a:pt x="385762" y="1307829"/>
                    <a:pt x="329309" y="1354873"/>
                  </a:cubicBezTo>
                  <a:cubicBezTo>
                    <a:pt x="319901" y="1373691"/>
                    <a:pt x="291674" y="1373691"/>
                    <a:pt x="272856" y="1354873"/>
                  </a:cubicBezTo>
                  <a:cubicBezTo>
                    <a:pt x="272856" y="1354873"/>
                    <a:pt x="272856" y="1354873"/>
                    <a:pt x="188177" y="1270194"/>
                  </a:cubicBezTo>
                  <a:cubicBezTo>
                    <a:pt x="169359" y="1260785"/>
                    <a:pt x="169359" y="1232558"/>
                    <a:pt x="188177" y="1213741"/>
                  </a:cubicBezTo>
                  <a:cubicBezTo>
                    <a:pt x="188177" y="1213741"/>
                    <a:pt x="188177" y="1213741"/>
                    <a:pt x="235221" y="1157288"/>
                  </a:cubicBezTo>
                  <a:cubicBezTo>
                    <a:pt x="178768" y="1072608"/>
                    <a:pt x="131724" y="978520"/>
                    <a:pt x="122315" y="875022"/>
                  </a:cubicBezTo>
                  <a:cubicBezTo>
                    <a:pt x="122315" y="875022"/>
                    <a:pt x="122315" y="875022"/>
                    <a:pt x="47044" y="875022"/>
                  </a:cubicBezTo>
                  <a:cubicBezTo>
                    <a:pt x="18818" y="875022"/>
                    <a:pt x="0" y="856205"/>
                    <a:pt x="0" y="827978"/>
                  </a:cubicBezTo>
                  <a:cubicBezTo>
                    <a:pt x="0" y="827978"/>
                    <a:pt x="0" y="827978"/>
                    <a:pt x="0" y="705663"/>
                  </a:cubicBezTo>
                  <a:cubicBezTo>
                    <a:pt x="0" y="686846"/>
                    <a:pt x="18818" y="668028"/>
                    <a:pt x="47044" y="668028"/>
                  </a:cubicBezTo>
                  <a:cubicBezTo>
                    <a:pt x="47044" y="668028"/>
                    <a:pt x="47044" y="668028"/>
                    <a:pt x="122315" y="668028"/>
                  </a:cubicBezTo>
                  <a:cubicBezTo>
                    <a:pt x="131724" y="564531"/>
                    <a:pt x="178768" y="461033"/>
                    <a:pt x="235221" y="385763"/>
                  </a:cubicBezTo>
                  <a:cubicBezTo>
                    <a:pt x="235221" y="385763"/>
                    <a:pt x="235221" y="385763"/>
                    <a:pt x="188177" y="329310"/>
                  </a:cubicBezTo>
                  <a:cubicBezTo>
                    <a:pt x="169359" y="310492"/>
                    <a:pt x="169359" y="282265"/>
                    <a:pt x="188177" y="272856"/>
                  </a:cubicBezTo>
                  <a:cubicBezTo>
                    <a:pt x="188177" y="272856"/>
                    <a:pt x="188177" y="272856"/>
                    <a:pt x="272856" y="178768"/>
                  </a:cubicBezTo>
                  <a:cubicBezTo>
                    <a:pt x="291674" y="169359"/>
                    <a:pt x="319901" y="169359"/>
                    <a:pt x="329309" y="178768"/>
                  </a:cubicBezTo>
                  <a:cubicBezTo>
                    <a:pt x="329309" y="178768"/>
                    <a:pt x="329309" y="178768"/>
                    <a:pt x="385762" y="235221"/>
                  </a:cubicBezTo>
                  <a:cubicBezTo>
                    <a:pt x="470442" y="178768"/>
                    <a:pt x="564530" y="131724"/>
                    <a:pt x="668028" y="112906"/>
                  </a:cubicBezTo>
                  <a:cubicBezTo>
                    <a:pt x="668028" y="112906"/>
                    <a:pt x="668028" y="112906"/>
                    <a:pt x="668028" y="47044"/>
                  </a:cubicBezTo>
                  <a:cubicBezTo>
                    <a:pt x="668028" y="18818"/>
                    <a:pt x="686845" y="0"/>
                    <a:pt x="715072" y="0"/>
                  </a:cubicBezTo>
                  <a:close/>
                </a:path>
              </a:pathLst>
            </a:custGeom>
            <a:solidFill>
              <a:schemeClr val="bg1"/>
            </a:solidFill>
            <a:ln>
              <a:noFill/>
            </a:ln>
          </p:spPr>
          <p:style>
            <a:lnRef idx="3">
              <a:schemeClr val="lt1"/>
            </a:lnRef>
            <a:fillRef idx="1">
              <a:schemeClr val="accent4"/>
            </a:fillRef>
            <a:effectRef idx="1">
              <a:schemeClr val="accent4"/>
            </a:effectRef>
            <a:fontRef idx="minor">
              <a:schemeClr val="lt1"/>
            </a:fontRef>
          </p:style>
          <p:txBody>
            <a:bodyPr vert="horz" wrap="square" lIns="91440" tIns="45720" rIns="91440" bIns="45720" numCol="1" anchor="t" anchorCtr="0" compatLnSpc="1">
              <a:noAutofit/>
            </a:bodyPr>
            <a:lstStyle/>
            <a:p>
              <a:endParaRPr lang="zh-CN" altLang="en-US"/>
            </a:p>
          </p:txBody>
        </p:sp>
      </p:grpSp>
      <p:grpSp>
        <p:nvGrpSpPr>
          <p:cNvPr id="37" name="组合 36"/>
          <p:cNvGrpSpPr/>
          <p:nvPr/>
        </p:nvGrpSpPr>
        <p:grpSpPr>
          <a:xfrm>
            <a:off x="-1" y="-1"/>
            <a:ext cx="5667376" cy="5400676"/>
            <a:chOff x="175369" y="80153"/>
            <a:chExt cx="5492006" cy="5230924"/>
          </a:xfrm>
        </p:grpSpPr>
        <p:sp>
          <p:nvSpPr>
            <p:cNvPr id="38" name="Freeform 39"/>
            <p:cNvSpPr/>
            <p:nvPr/>
          </p:nvSpPr>
          <p:spPr bwMode="auto">
            <a:xfrm>
              <a:off x="4452541" y="80153"/>
              <a:ext cx="1214834" cy="1590301"/>
            </a:xfrm>
            <a:custGeom>
              <a:avLst/>
              <a:gdLst>
                <a:gd name="T0" fmla="*/ 0 w 614"/>
                <a:gd name="T1" fmla="*/ 347 h 347"/>
                <a:gd name="T2" fmla="*/ 302 w 614"/>
                <a:gd name="T3" fmla="*/ 9 h 347"/>
                <a:gd name="T4" fmla="*/ 614 w 614"/>
                <a:gd name="T5" fmla="*/ 0 h 347"/>
                <a:gd name="T6" fmla="*/ 319 w 614"/>
                <a:gd name="T7" fmla="*/ 301 h 347"/>
                <a:gd name="T8" fmla="*/ 0 w 614"/>
                <a:gd name="T9" fmla="*/ 347 h 347"/>
                <a:gd name="connsiteX0" fmla="*/ 0 w 12283"/>
                <a:gd name="connsiteY0" fmla="*/ 9428 h 9428"/>
                <a:gd name="connsiteX1" fmla="*/ 7202 w 12283"/>
                <a:gd name="connsiteY1" fmla="*/ 259 h 9428"/>
                <a:gd name="connsiteX2" fmla="*/ 12283 w 12283"/>
                <a:gd name="connsiteY2" fmla="*/ 0 h 9428"/>
                <a:gd name="connsiteX3" fmla="*/ 7478 w 12283"/>
                <a:gd name="connsiteY3" fmla="*/ 8674 h 9428"/>
                <a:gd name="connsiteX4" fmla="*/ 0 w 12283"/>
                <a:gd name="connsiteY4" fmla="*/ 9428 h 9428"/>
                <a:gd name="connsiteX0-1" fmla="*/ 0 w 10000"/>
                <a:gd name="connsiteY0-2" fmla="*/ 10000 h 10076"/>
                <a:gd name="connsiteX1-3" fmla="*/ 5863 w 10000"/>
                <a:gd name="connsiteY1-4" fmla="*/ 275 h 10076"/>
                <a:gd name="connsiteX2-5" fmla="*/ 10000 w 10000"/>
                <a:gd name="connsiteY2-6" fmla="*/ 0 h 10076"/>
                <a:gd name="connsiteX3-7" fmla="*/ 2871 w 10000"/>
                <a:gd name="connsiteY3-8" fmla="*/ 10076 h 10076"/>
                <a:gd name="connsiteX4-9" fmla="*/ 0 w 10000"/>
                <a:gd name="connsiteY4-10" fmla="*/ 10000 h 10076"/>
                <a:gd name="connsiteX0-11" fmla="*/ 0 w 10000"/>
                <a:gd name="connsiteY0-12" fmla="*/ 10000 h 10076"/>
                <a:gd name="connsiteX1-13" fmla="*/ 2932 w 10000"/>
                <a:gd name="connsiteY1-14" fmla="*/ 73 h 10076"/>
                <a:gd name="connsiteX2-15" fmla="*/ 10000 w 10000"/>
                <a:gd name="connsiteY2-16" fmla="*/ 0 h 10076"/>
                <a:gd name="connsiteX3-17" fmla="*/ 2871 w 10000"/>
                <a:gd name="connsiteY3-18" fmla="*/ 10076 h 10076"/>
                <a:gd name="connsiteX4-19" fmla="*/ 0 w 10000"/>
                <a:gd name="connsiteY4-20" fmla="*/ 10000 h 10076"/>
                <a:gd name="connsiteX0-21" fmla="*/ 0 w 7784"/>
                <a:gd name="connsiteY0-22" fmla="*/ 9933 h 10009"/>
                <a:gd name="connsiteX1-23" fmla="*/ 2932 w 7784"/>
                <a:gd name="connsiteY1-24" fmla="*/ 6 h 10009"/>
                <a:gd name="connsiteX2-25" fmla="*/ 7784 w 7784"/>
                <a:gd name="connsiteY2-26" fmla="*/ 0 h 10009"/>
                <a:gd name="connsiteX3-27" fmla="*/ 2871 w 7784"/>
                <a:gd name="connsiteY3-28" fmla="*/ 10009 h 10009"/>
                <a:gd name="connsiteX4-29" fmla="*/ 0 w 7784"/>
                <a:gd name="connsiteY4-30" fmla="*/ 9933 h 1000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7784" h="10009">
                  <a:moveTo>
                    <a:pt x="0" y="9933"/>
                  </a:moveTo>
                  <a:lnTo>
                    <a:pt x="2932" y="6"/>
                  </a:lnTo>
                  <a:lnTo>
                    <a:pt x="7784" y="0"/>
                  </a:lnTo>
                  <a:lnTo>
                    <a:pt x="2871" y="10009"/>
                  </a:lnTo>
                  <a:lnTo>
                    <a:pt x="0" y="9933"/>
                  </a:lnTo>
                  <a:close/>
                </a:path>
              </a:pathLst>
            </a:custGeom>
            <a:gradFill>
              <a:gsLst>
                <a:gs pos="0">
                  <a:srgbClr val="9FA0A0"/>
                </a:gs>
                <a:gs pos="100000">
                  <a:srgbClr val="DBDCDC"/>
                </a:gs>
              </a:gsLst>
              <a:lin ang="3240000" scaled="0"/>
            </a:gradFill>
            <a:ln>
              <a:noFill/>
            </a:ln>
          </p:spPr>
          <p:txBody>
            <a:bodyPr vert="horz" wrap="square" lIns="91440" tIns="45720" rIns="91440" bIns="45720" numCol="1" anchor="t" anchorCtr="0" compatLnSpc="1"/>
            <a:lstStyle/>
            <a:p>
              <a:endParaRPr lang="zh-CN" altLang="en-US" dirty="0"/>
            </a:p>
          </p:txBody>
        </p:sp>
        <p:sp>
          <p:nvSpPr>
            <p:cNvPr id="39" name="Freeform 40"/>
            <p:cNvSpPr/>
            <p:nvPr/>
          </p:nvSpPr>
          <p:spPr bwMode="auto">
            <a:xfrm>
              <a:off x="175369" y="1138530"/>
              <a:ext cx="4753224" cy="4172547"/>
            </a:xfrm>
            <a:custGeom>
              <a:avLst/>
              <a:gdLst>
                <a:gd name="T0" fmla="*/ 2427 w 2942"/>
                <a:gd name="T1" fmla="*/ 624 h 2302"/>
                <a:gd name="T2" fmla="*/ 2594 w 2942"/>
                <a:gd name="T3" fmla="*/ 341 h 2302"/>
                <a:gd name="T4" fmla="*/ 2942 w 2942"/>
                <a:gd name="T5" fmla="*/ 191 h 2302"/>
                <a:gd name="T6" fmla="*/ 2793 w 2942"/>
                <a:gd name="T7" fmla="*/ 0 h 2302"/>
                <a:gd name="T8" fmla="*/ 2788 w 2942"/>
                <a:gd name="T9" fmla="*/ 9 h 2302"/>
                <a:gd name="T10" fmla="*/ 2494 w 2942"/>
                <a:gd name="T11" fmla="*/ 149 h 2302"/>
                <a:gd name="T12" fmla="*/ 2347 w 2942"/>
                <a:gd name="T13" fmla="*/ 375 h 2302"/>
                <a:gd name="T14" fmla="*/ 2347 w 2942"/>
                <a:gd name="T15" fmla="*/ 374 h 2302"/>
                <a:gd name="T16" fmla="*/ 2330 w 2942"/>
                <a:gd name="T17" fmla="*/ 400 h 2302"/>
                <a:gd name="T18" fmla="*/ 2343 w 2942"/>
                <a:gd name="T19" fmla="*/ 379 h 2302"/>
                <a:gd name="T20" fmla="*/ 2072 w 2942"/>
                <a:gd name="T21" fmla="*/ 498 h 2302"/>
                <a:gd name="T22" fmla="*/ 1899 w 2942"/>
                <a:gd name="T23" fmla="*/ 751 h 2302"/>
                <a:gd name="T24" fmla="*/ 1657 w 2942"/>
                <a:gd name="T25" fmla="*/ 848 h 2302"/>
                <a:gd name="T26" fmla="*/ 1213 w 2942"/>
                <a:gd name="T27" fmla="*/ 1458 h 2302"/>
                <a:gd name="T28" fmla="*/ 508 w 2942"/>
                <a:gd name="T29" fmla="*/ 1782 h 2302"/>
                <a:gd name="T30" fmla="*/ 0 w 2942"/>
                <a:gd name="T31" fmla="*/ 2279 h 2302"/>
                <a:gd name="T32" fmla="*/ 807 w 2942"/>
                <a:gd name="T33" fmla="*/ 2302 h 2302"/>
                <a:gd name="T34" fmla="*/ 1502 w 2942"/>
                <a:gd name="T35" fmla="*/ 1394 h 2302"/>
                <a:gd name="T36" fmla="*/ 1631 w 2942"/>
                <a:gd name="T37" fmla="*/ 1144 h 2302"/>
                <a:gd name="T38" fmla="*/ 1897 w 2942"/>
                <a:gd name="T39" fmla="*/ 1055 h 2302"/>
                <a:gd name="T40" fmla="*/ 1899 w 2942"/>
                <a:gd name="T41" fmla="*/ 1048 h 2302"/>
                <a:gd name="T42" fmla="*/ 1914 w 2942"/>
                <a:gd name="T43" fmla="*/ 1047 h 2302"/>
                <a:gd name="T44" fmla="*/ 2108 w 2942"/>
                <a:gd name="T45" fmla="*/ 744 h 2302"/>
                <a:gd name="T46" fmla="*/ 2416 w 2942"/>
                <a:gd name="T47" fmla="*/ 625 h 2302"/>
                <a:gd name="T48" fmla="*/ 2427 w 2942"/>
                <a:gd name="T49" fmla="*/ 624 h 2302"/>
                <a:gd name="connsiteX0" fmla="*/ 8249 w 10000"/>
                <a:gd name="connsiteY0" fmla="*/ 2711 h 10000"/>
                <a:gd name="connsiteX1" fmla="*/ 8817 w 10000"/>
                <a:gd name="connsiteY1" fmla="*/ 1481 h 10000"/>
                <a:gd name="connsiteX2" fmla="*/ 10000 w 10000"/>
                <a:gd name="connsiteY2" fmla="*/ 830 h 10000"/>
                <a:gd name="connsiteX3" fmla="*/ 9494 w 10000"/>
                <a:gd name="connsiteY3" fmla="*/ 0 h 10000"/>
                <a:gd name="connsiteX4" fmla="*/ 9477 w 10000"/>
                <a:gd name="connsiteY4" fmla="*/ 39 h 10000"/>
                <a:gd name="connsiteX5" fmla="*/ 8477 w 10000"/>
                <a:gd name="connsiteY5" fmla="*/ 647 h 10000"/>
                <a:gd name="connsiteX6" fmla="*/ 7978 w 10000"/>
                <a:gd name="connsiteY6" fmla="*/ 1629 h 10000"/>
                <a:gd name="connsiteX7" fmla="*/ 7978 w 10000"/>
                <a:gd name="connsiteY7" fmla="*/ 1625 h 10000"/>
                <a:gd name="connsiteX8" fmla="*/ 7920 w 10000"/>
                <a:gd name="connsiteY8" fmla="*/ 1738 h 10000"/>
                <a:gd name="connsiteX9" fmla="*/ 7964 w 10000"/>
                <a:gd name="connsiteY9" fmla="*/ 1646 h 10000"/>
                <a:gd name="connsiteX10" fmla="*/ 7043 w 10000"/>
                <a:gd name="connsiteY10" fmla="*/ 2163 h 10000"/>
                <a:gd name="connsiteX11" fmla="*/ 6455 w 10000"/>
                <a:gd name="connsiteY11" fmla="*/ 3262 h 10000"/>
                <a:gd name="connsiteX12" fmla="*/ 5632 w 10000"/>
                <a:gd name="connsiteY12" fmla="*/ 3684 h 10000"/>
                <a:gd name="connsiteX13" fmla="*/ 4123 w 10000"/>
                <a:gd name="connsiteY13" fmla="*/ 6334 h 10000"/>
                <a:gd name="connsiteX14" fmla="*/ 1727 w 10000"/>
                <a:gd name="connsiteY14" fmla="*/ 7741 h 10000"/>
                <a:gd name="connsiteX15" fmla="*/ 0 w 10000"/>
                <a:gd name="connsiteY15" fmla="*/ 9900 h 10000"/>
                <a:gd name="connsiteX16" fmla="*/ 2743 w 10000"/>
                <a:gd name="connsiteY16" fmla="*/ 10000 h 10000"/>
                <a:gd name="connsiteX17" fmla="*/ 5105 w 10000"/>
                <a:gd name="connsiteY17" fmla="*/ 6056 h 10000"/>
                <a:gd name="connsiteX18" fmla="*/ 5544 w 10000"/>
                <a:gd name="connsiteY18" fmla="*/ 4970 h 10000"/>
                <a:gd name="connsiteX19" fmla="*/ 6448 w 10000"/>
                <a:gd name="connsiteY19" fmla="*/ 4583 h 10000"/>
                <a:gd name="connsiteX20" fmla="*/ 6506 w 10000"/>
                <a:gd name="connsiteY20" fmla="*/ 4548 h 10000"/>
                <a:gd name="connsiteX21" fmla="*/ 7165 w 10000"/>
                <a:gd name="connsiteY21" fmla="*/ 3232 h 10000"/>
                <a:gd name="connsiteX22" fmla="*/ 8212 w 10000"/>
                <a:gd name="connsiteY22" fmla="*/ 2715 h 10000"/>
                <a:gd name="connsiteX23" fmla="*/ 8249 w 10000"/>
                <a:gd name="connsiteY23" fmla="*/ 2711 h 10000"/>
                <a:gd name="connsiteX0-1" fmla="*/ 8249 w 10000"/>
                <a:gd name="connsiteY0-2" fmla="*/ 2711 h 10000"/>
                <a:gd name="connsiteX1-3" fmla="*/ 8817 w 10000"/>
                <a:gd name="connsiteY1-4" fmla="*/ 1481 h 10000"/>
                <a:gd name="connsiteX2-5" fmla="*/ 10000 w 10000"/>
                <a:gd name="connsiteY2-6" fmla="*/ 830 h 10000"/>
                <a:gd name="connsiteX3-7" fmla="*/ 9494 w 10000"/>
                <a:gd name="connsiteY3-8" fmla="*/ 0 h 10000"/>
                <a:gd name="connsiteX4-9" fmla="*/ 9477 w 10000"/>
                <a:gd name="connsiteY4-10" fmla="*/ 39 h 10000"/>
                <a:gd name="connsiteX5-11" fmla="*/ 8477 w 10000"/>
                <a:gd name="connsiteY5-12" fmla="*/ 647 h 10000"/>
                <a:gd name="connsiteX6-13" fmla="*/ 7978 w 10000"/>
                <a:gd name="connsiteY6-14" fmla="*/ 1629 h 10000"/>
                <a:gd name="connsiteX7-15" fmla="*/ 7978 w 10000"/>
                <a:gd name="connsiteY7-16" fmla="*/ 1625 h 10000"/>
                <a:gd name="connsiteX8-17" fmla="*/ 7920 w 10000"/>
                <a:gd name="connsiteY8-18" fmla="*/ 1738 h 10000"/>
                <a:gd name="connsiteX9-19" fmla="*/ 7964 w 10000"/>
                <a:gd name="connsiteY9-20" fmla="*/ 1646 h 10000"/>
                <a:gd name="connsiteX10-21" fmla="*/ 7043 w 10000"/>
                <a:gd name="connsiteY10-22" fmla="*/ 2163 h 10000"/>
                <a:gd name="connsiteX11-23" fmla="*/ 6455 w 10000"/>
                <a:gd name="connsiteY11-24" fmla="*/ 3262 h 10000"/>
                <a:gd name="connsiteX12-25" fmla="*/ 5632 w 10000"/>
                <a:gd name="connsiteY12-26" fmla="*/ 3684 h 10000"/>
                <a:gd name="connsiteX13-27" fmla="*/ 4123 w 10000"/>
                <a:gd name="connsiteY13-28" fmla="*/ 6334 h 10000"/>
                <a:gd name="connsiteX14-29" fmla="*/ 1727 w 10000"/>
                <a:gd name="connsiteY14-30" fmla="*/ 7741 h 10000"/>
                <a:gd name="connsiteX15-31" fmla="*/ 0 w 10000"/>
                <a:gd name="connsiteY15-32" fmla="*/ 9900 h 10000"/>
                <a:gd name="connsiteX16-33" fmla="*/ 2743 w 10000"/>
                <a:gd name="connsiteY16-34" fmla="*/ 10000 h 10000"/>
                <a:gd name="connsiteX17-35" fmla="*/ 5105 w 10000"/>
                <a:gd name="connsiteY17-36" fmla="*/ 6056 h 10000"/>
                <a:gd name="connsiteX18-37" fmla="*/ 5544 w 10000"/>
                <a:gd name="connsiteY18-38" fmla="*/ 4970 h 10000"/>
                <a:gd name="connsiteX19-39" fmla="*/ 6448 w 10000"/>
                <a:gd name="connsiteY19-40" fmla="*/ 4583 h 10000"/>
                <a:gd name="connsiteX20-41" fmla="*/ 6506 w 10000"/>
                <a:gd name="connsiteY20-42" fmla="*/ 4548 h 10000"/>
                <a:gd name="connsiteX21-43" fmla="*/ 7165 w 10000"/>
                <a:gd name="connsiteY21-44" fmla="*/ 3232 h 10000"/>
                <a:gd name="connsiteX22-45" fmla="*/ 8212 w 10000"/>
                <a:gd name="connsiteY22-46" fmla="*/ 2715 h 10000"/>
                <a:gd name="connsiteX23-47" fmla="*/ 8249 w 10000"/>
                <a:gd name="connsiteY23-48" fmla="*/ 2711 h 10000"/>
                <a:gd name="connsiteX0-49" fmla="*/ 8249 w 10000"/>
                <a:gd name="connsiteY0-50" fmla="*/ 2711 h 10000"/>
                <a:gd name="connsiteX1-51" fmla="*/ 8817 w 10000"/>
                <a:gd name="connsiteY1-52" fmla="*/ 1481 h 10000"/>
                <a:gd name="connsiteX2-53" fmla="*/ 10000 w 10000"/>
                <a:gd name="connsiteY2-54" fmla="*/ 830 h 10000"/>
                <a:gd name="connsiteX3-55" fmla="*/ 9494 w 10000"/>
                <a:gd name="connsiteY3-56" fmla="*/ 0 h 10000"/>
                <a:gd name="connsiteX4-57" fmla="*/ 9477 w 10000"/>
                <a:gd name="connsiteY4-58" fmla="*/ 39 h 10000"/>
                <a:gd name="connsiteX5-59" fmla="*/ 8477 w 10000"/>
                <a:gd name="connsiteY5-60" fmla="*/ 647 h 10000"/>
                <a:gd name="connsiteX6-61" fmla="*/ 7978 w 10000"/>
                <a:gd name="connsiteY6-62" fmla="*/ 1629 h 10000"/>
                <a:gd name="connsiteX7-63" fmla="*/ 7978 w 10000"/>
                <a:gd name="connsiteY7-64" fmla="*/ 1625 h 10000"/>
                <a:gd name="connsiteX8-65" fmla="*/ 7920 w 10000"/>
                <a:gd name="connsiteY8-66" fmla="*/ 1738 h 10000"/>
                <a:gd name="connsiteX9-67" fmla="*/ 7964 w 10000"/>
                <a:gd name="connsiteY9-68" fmla="*/ 1646 h 10000"/>
                <a:gd name="connsiteX10-69" fmla="*/ 7043 w 10000"/>
                <a:gd name="connsiteY10-70" fmla="*/ 2163 h 10000"/>
                <a:gd name="connsiteX11-71" fmla="*/ 6455 w 10000"/>
                <a:gd name="connsiteY11-72" fmla="*/ 3262 h 10000"/>
                <a:gd name="connsiteX12-73" fmla="*/ 5632 w 10000"/>
                <a:gd name="connsiteY12-74" fmla="*/ 3684 h 10000"/>
                <a:gd name="connsiteX13-75" fmla="*/ 4123 w 10000"/>
                <a:gd name="connsiteY13-76" fmla="*/ 6334 h 10000"/>
                <a:gd name="connsiteX14-77" fmla="*/ 1727 w 10000"/>
                <a:gd name="connsiteY14-78" fmla="*/ 7741 h 10000"/>
                <a:gd name="connsiteX15-79" fmla="*/ 0 w 10000"/>
                <a:gd name="connsiteY15-80" fmla="*/ 9900 h 10000"/>
                <a:gd name="connsiteX16-81" fmla="*/ 2743 w 10000"/>
                <a:gd name="connsiteY16-82" fmla="*/ 10000 h 10000"/>
                <a:gd name="connsiteX17-83" fmla="*/ 5105 w 10000"/>
                <a:gd name="connsiteY17-84" fmla="*/ 6056 h 10000"/>
                <a:gd name="connsiteX18-85" fmla="*/ 5544 w 10000"/>
                <a:gd name="connsiteY18-86" fmla="*/ 4970 h 10000"/>
                <a:gd name="connsiteX19-87" fmla="*/ 6448 w 10000"/>
                <a:gd name="connsiteY19-88" fmla="*/ 4583 h 10000"/>
                <a:gd name="connsiteX20-89" fmla="*/ 6506 w 10000"/>
                <a:gd name="connsiteY20-90" fmla="*/ 4548 h 10000"/>
                <a:gd name="connsiteX21-91" fmla="*/ 7165 w 10000"/>
                <a:gd name="connsiteY21-92" fmla="*/ 3232 h 10000"/>
                <a:gd name="connsiteX22-93" fmla="*/ 8212 w 10000"/>
                <a:gd name="connsiteY22-94" fmla="*/ 2715 h 10000"/>
                <a:gd name="connsiteX23-95" fmla="*/ 8249 w 10000"/>
                <a:gd name="connsiteY23-96" fmla="*/ 2711 h 10000"/>
                <a:gd name="connsiteX0-97" fmla="*/ 8224 w 10000"/>
                <a:gd name="connsiteY0-98" fmla="*/ 2906 h 10000"/>
                <a:gd name="connsiteX1-99" fmla="*/ 8817 w 10000"/>
                <a:gd name="connsiteY1-100" fmla="*/ 1481 h 10000"/>
                <a:gd name="connsiteX2-101" fmla="*/ 10000 w 10000"/>
                <a:gd name="connsiteY2-102" fmla="*/ 830 h 10000"/>
                <a:gd name="connsiteX3-103" fmla="*/ 9494 w 10000"/>
                <a:gd name="connsiteY3-104" fmla="*/ 0 h 10000"/>
                <a:gd name="connsiteX4-105" fmla="*/ 9477 w 10000"/>
                <a:gd name="connsiteY4-106" fmla="*/ 39 h 10000"/>
                <a:gd name="connsiteX5-107" fmla="*/ 8477 w 10000"/>
                <a:gd name="connsiteY5-108" fmla="*/ 647 h 10000"/>
                <a:gd name="connsiteX6-109" fmla="*/ 7978 w 10000"/>
                <a:gd name="connsiteY6-110" fmla="*/ 1629 h 10000"/>
                <a:gd name="connsiteX7-111" fmla="*/ 7978 w 10000"/>
                <a:gd name="connsiteY7-112" fmla="*/ 1625 h 10000"/>
                <a:gd name="connsiteX8-113" fmla="*/ 7920 w 10000"/>
                <a:gd name="connsiteY8-114" fmla="*/ 1738 h 10000"/>
                <a:gd name="connsiteX9-115" fmla="*/ 7964 w 10000"/>
                <a:gd name="connsiteY9-116" fmla="*/ 1646 h 10000"/>
                <a:gd name="connsiteX10-117" fmla="*/ 7043 w 10000"/>
                <a:gd name="connsiteY10-118" fmla="*/ 2163 h 10000"/>
                <a:gd name="connsiteX11-119" fmla="*/ 6455 w 10000"/>
                <a:gd name="connsiteY11-120" fmla="*/ 3262 h 10000"/>
                <a:gd name="connsiteX12-121" fmla="*/ 5632 w 10000"/>
                <a:gd name="connsiteY12-122" fmla="*/ 3684 h 10000"/>
                <a:gd name="connsiteX13-123" fmla="*/ 4123 w 10000"/>
                <a:gd name="connsiteY13-124" fmla="*/ 6334 h 10000"/>
                <a:gd name="connsiteX14-125" fmla="*/ 1727 w 10000"/>
                <a:gd name="connsiteY14-126" fmla="*/ 7741 h 10000"/>
                <a:gd name="connsiteX15-127" fmla="*/ 0 w 10000"/>
                <a:gd name="connsiteY15-128" fmla="*/ 9900 h 10000"/>
                <a:gd name="connsiteX16-129" fmla="*/ 2743 w 10000"/>
                <a:gd name="connsiteY16-130" fmla="*/ 10000 h 10000"/>
                <a:gd name="connsiteX17-131" fmla="*/ 5105 w 10000"/>
                <a:gd name="connsiteY17-132" fmla="*/ 6056 h 10000"/>
                <a:gd name="connsiteX18-133" fmla="*/ 5544 w 10000"/>
                <a:gd name="connsiteY18-134" fmla="*/ 4970 h 10000"/>
                <a:gd name="connsiteX19-135" fmla="*/ 6448 w 10000"/>
                <a:gd name="connsiteY19-136" fmla="*/ 4583 h 10000"/>
                <a:gd name="connsiteX20-137" fmla="*/ 6506 w 10000"/>
                <a:gd name="connsiteY20-138" fmla="*/ 4548 h 10000"/>
                <a:gd name="connsiteX21-139" fmla="*/ 7165 w 10000"/>
                <a:gd name="connsiteY21-140" fmla="*/ 3232 h 10000"/>
                <a:gd name="connsiteX22-141" fmla="*/ 8212 w 10000"/>
                <a:gd name="connsiteY22-142" fmla="*/ 2715 h 10000"/>
                <a:gd name="connsiteX23-143" fmla="*/ 8224 w 10000"/>
                <a:gd name="connsiteY23-144" fmla="*/ 2906 h 10000"/>
                <a:gd name="connsiteX0-145" fmla="*/ 8224 w 10000"/>
                <a:gd name="connsiteY0-146" fmla="*/ 2906 h 10000"/>
                <a:gd name="connsiteX1-147" fmla="*/ 8817 w 10000"/>
                <a:gd name="connsiteY1-148" fmla="*/ 1481 h 10000"/>
                <a:gd name="connsiteX2-149" fmla="*/ 10000 w 10000"/>
                <a:gd name="connsiteY2-150" fmla="*/ 830 h 10000"/>
                <a:gd name="connsiteX3-151" fmla="*/ 9494 w 10000"/>
                <a:gd name="connsiteY3-152" fmla="*/ 0 h 10000"/>
                <a:gd name="connsiteX4-153" fmla="*/ 9477 w 10000"/>
                <a:gd name="connsiteY4-154" fmla="*/ 39 h 10000"/>
                <a:gd name="connsiteX5-155" fmla="*/ 8477 w 10000"/>
                <a:gd name="connsiteY5-156" fmla="*/ 647 h 10000"/>
                <a:gd name="connsiteX6-157" fmla="*/ 7978 w 10000"/>
                <a:gd name="connsiteY6-158" fmla="*/ 1629 h 10000"/>
                <a:gd name="connsiteX7-159" fmla="*/ 7978 w 10000"/>
                <a:gd name="connsiteY7-160" fmla="*/ 1625 h 10000"/>
                <a:gd name="connsiteX8-161" fmla="*/ 7920 w 10000"/>
                <a:gd name="connsiteY8-162" fmla="*/ 1738 h 10000"/>
                <a:gd name="connsiteX9-163" fmla="*/ 7964 w 10000"/>
                <a:gd name="connsiteY9-164" fmla="*/ 1646 h 10000"/>
                <a:gd name="connsiteX10-165" fmla="*/ 7043 w 10000"/>
                <a:gd name="connsiteY10-166" fmla="*/ 2163 h 10000"/>
                <a:gd name="connsiteX11-167" fmla="*/ 6455 w 10000"/>
                <a:gd name="connsiteY11-168" fmla="*/ 3262 h 10000"/>
                <a:gd name="connsiteX12-169" fmla="*/ 5632 w 10000"/>
                <a:gd name="connsiteY12-170" fmla="*/ 3684 h 10000"/>
                <a:gd name="connsiteX13-171" fmla="*/ 4123 w 10000"/>
                <a:gd name="connsiteY13-172" fmla="*/ 6334 h 10000"/>
                <a:gd name="connsiteX14-173" fmla="*/ 1727 w 10000"/>
                <a:gd name="connsiteY14-174" fmla="*/ 7741 h 10000"/>
                <a:gd name="connsiteX15-175" fmla="*/ 0 w 10000"/>
                <a:gd name="connsiteY15-176" fmla="*/ 9900 h 10000"/>
                <a:gd name="connsiteX16-177" fmla="*/ 2743 w 10000"/>
                <a:gd name="connsiteY16-178" fmla="*/ 10000 h 10000"/>
                <a:gd name="connsiteX17-179" fmla="*/ 5105 w 10000"/>
                <a:gd name="connsiteY17-180" fmla="*/ 6056 h 10000"/>
                <a:gd name="connsiteX18-181" fmla="*/ 5544 w 10000"/>
                <a:gd name="connsiteY18-182" fmla="*/ 4970 h 10000"/>
                <a:gd name="connsiteX19-183" fmla="*/ 6448 w 10000"/>
                <a:gd name="connsiteY19-184" fmla="*/ 4583 h 10000"/>
                <a:gd name="connsiteX20-185" fmla="*/ 6506 w 10000"/>
                <a:gd name="connsiteY20-186" fmla="*/ 4548 h 10000"/>
                <a:gd name="connsiteX21-187" fmla="*/ 7165 w 10000"/>
                <a:gd name="connsiteY21-188" fmla="*/ 3232 h 10000"/>
                <a:gd name="connsiteX22-189" fmla="*/ 8100 w 10000"/>
                <a:gd name="connsiteY22-190" fmla="*/ 2950 h 10000"/>
                <a:gd name="connsiteX23-191" fmla="*/ 8224 w 10000"/>
                <a:gd name="connsiteY23-192" fmla="*/ 2906 h 10000"/>
                <a:gd name="connsiteX0-193" fmla="*/ 8173 w 10000"/>
                <a:gd name="connsiteY0-194" fmla="*/ 2906 h 10000"/>
                <a:gd name="connsiteX1-195" fmla="*/ 8817 w 10000"/>
                <a:gd name="connsiteY1-196" fmla="*/ 1481 h 10000"/>
                <a:gd name="connsiteX2-197" fmla="*/ 10000 w 10000"/>
                <a:gd name="connsiteY2-198" fmla="*/ 830 h 10000"/>
                <a:gd name="connsiteX3-199" fmla="*/ 9494 w 10000"/>
                <a:gd name="connsiteY3-200" fmla="*/ 0 h 10000"/>
                <a:gd name="connsiteX4-201" fmla="*/ 9477 w 10000"/>
                <a:gd name="connsiteY4-202" fmla="*/ 39 h 10000"/>
                <a:gd name="connsiteX5-203" fmla="*/ 8477 w 10000"/>
                <a:gd name="connsiteY5-204" fmla="*/ 647 h 10000"/>
                <a:gd name="connsiteX6-205" fmla="*/ 7978 w 10000"/>
                <a:gd name="connsiteY6-206" fmla="*/ 1629 h 10000"/>
                <a:gd name="connsiteX7-207" fmla="*/ 7978 w 10000"/>
                <a:gd name="connsiteY7-208" fmla="*/ 1625 h 10000"/>
                <a:gd name="connsiteX8-209" fmla="*/ 7920 w 10000"/>
                <a:gd name="connsiteY8-210" fmla="*/ 1738 h 10000"/>
                <a:gd name="connsiteX9-211" fmla="*/ 7964 w 10000"/>
                <a:gd name="connsiteY9-212" fmla="*/ 1646 h 10000"/>
                <a:gd name="connsiteX10-213" fmla="*/ 7043 w 10000"/>
                <a:gd name="connsiteY10-214" fmla="*/ 2163 h 10000"/>
                <a:gd name="connsiteX11-215" fmla="*/ 6455 w 10000"/>
                <a:gd name="connsiteY11-216" fmla="*/ 3262 h 10000"/>
                <a:gd name="connsiteX12-217" fmla="*/ 5632 w 10000"/>
                <a:gd name="connsiteY12-218" fmla="*/ 3684 h 10000"/>
                <a:gd name="connsiteX13-219" fmla="*/ 4123 w 10000"/>
                <a:gd name="connsiteY13-220" fmla="*/ 6334 h 10000"/>
                <a:gd name="connsiteX14-221" fmla="*/ 1727 w 10000"/>
                <a:gd name="connsiteY14-222" fmla="*/ 7741 h 10000"/>
                <a:gd name="connsiteX15-223" fmla="*/ 0 w 10000"/>
                <a:gd name="connsiteY15-224" fmla="*/ 9900 h 10000"/>
                <a:gd name="connsiteX16-225" fmla="*/ 2743 w 10000"/>
                <a:gd name="connsiteY16-226" fmla="*/ 10000 h 10000"/>
                <a:gd name="connsiteX17-227" fmla="*/ 5105 w 10000"/>
                <a:gd name="connsiteY17-228" fmla="*/ 6056 h 10000"/>
                <a:gd name="connsiteX18-229" fmla="*/ 5544 w 10000"/>
                <a:gd name="connsiteY18-230" fmla="*/ 4970 h 10000"/>
                <a:gd name="connsiteX19-231" fmla="*/ 6448 w 10000"/>
                <a:gd name="connsiteY19-232" fmla="*/ 4583 h 10000"/>
                <a:gd name="connsiteX20-233" fmla="*/ 6506 w 10000"/>
                <a:gd name="connsiteY20-234" fmla="*/ 4548 h 10000"/>
                <a:gd name="connsiteX21-235" fmla="*/ 7165 w 10000"/>
                <a:gd name="connsiteY21-236" fmla="*/ 3232 h 10000"/>
                <a:gd name="connsiteX22-237" fmla="*/ 8100 w 10000"/>
                <a:gd name="connsiteY22-238" fmla="*/ 2950 h 10000"/>
                <a:gd name="connsiteX23-239" fmla="*/ 8173 w 10000"/>
                <a:gd name="connsiteY23-240" fmla="*/ 2906 h 10000"/>
                <a:gd name="connsiteX0-241" fmla="*/ 8173 w 10000"/>
                <a:gd name="connsiteY0-242" fmla="*/ 2906 h 10000"/>
                <a:gd name="connsiteX1-243" fmla="*/ 8817 w 10000"/>
                <a:gd name="connsiteY1-244" fmla="*/ 1481 h 10000"/>
                <a:gd name="connsiteX2-245" fmla="*/ 10000 w 10000"/>
                <a:gd name="connsiteY2-246" fmla="*/ 830 h 10000"/>
                <a:gd name="connsiteX3-247" fmla="*/ 9494 w 10000"/>
                <a:gd name="connsiteY3-248" fmla="*/ 0 h 10000"/>
                <a:gd name="connsiteX4-249" fmla="*/ 9477 w 10000"/>
                <a:gd name="connsiteY4-250" fmla="*/ 39 h 10000"/>
                <a:gd name="connsiteX5-251" fmla="*/ 8477 w 10000"/>
                <a:gd name="connsiteY5-252" fmla="*/ 647 h 10000"/>
                <a:gd name="connsiteX6-253" fmla="*/ 7978 w 10000"/>
                <a:gd name="connsiteY6-254" fmla="*/ 1629 h 10000"/>
                <a:gd name="connsiteX7-255" fmla="*/ 7978 w 10000"/>
                <a:gd name="connsiteY7-256" fmla="*/ 1625 h 10000"/>
                <a:gd name="connsiteX8-257" fmla="*/ 7920 w 10000"/>
                <a:gd name="connsiteY8-258" fmla="*/ 1738 h 10000"/>
                <a:gd name="connsiteX9-259" fmla="*/ 7964 w 10000"/>
                <a:gd name="connsiteY9-260" fmla="*/ 1646 h 10000"/>
                <a:gd name="connsiteX10-261" fmla="*/ 7043 w 10000"/>
                <a:gd name="connsiteY10-262" fmla="*/ 2163 h 10000"/>
                <a:gd name="connsiteX11-263" fmla="*/ 6455 w 10000"/>
                <a:gd name="connsiteY11-264" fmla="*/ 3262 h 10000"/>
                <a:gd name="connsiteX12-265" fmla="*/ 5632 w 10000"/>
                <a:gd name="connsiteY12-266" fmla="*/ 3684 h 10000"/>
                <a:gd name="connsiteX13-267" fmla="*/ 4123 w 10000"/>
                <a:gd name="connsiteY13-268" fmla="*/ 6334 h 10000"/>
                <a:gd name="connsiteX14-269" fmla="*/ 1727 w 10000"/>
                <a:gd name="connsiteY14-270" fmla="*/ 7741 h 10000"/>
                <a:gd name="connsiteX15-271" fmla="*/ 0 w 10000"/>
                <a:gd name="connsiteY15-272" fmla="*/ 9900 h 10000"/>
                <a:gd name="connsiteX16-273" fmla="*/ 2743 w 10000"/>
                <a:gd name="connsiteY16-274" fmla="*/ 10000 h 10000"/>
                <a:gd name="connsiteX17-275" fmla="*/ 5105 w 10000"/>
                <a:gd name="connsiteY17-276" fmla="*/ 6056 h 10000"/>
                <a:gd name="connsiteX18-277" fmla="*/ 5544 w 10000"/>
                <a:gd name="connsiteY18-278" fmla="*/ 4970 h 10000"/>
                <a:gd name="connsiteX19-279" fmla="*/ 6448 w 10000"/>
                <a:gd name="connsiteY19-280" fmla="*/ 4583 h 10000"/>
                <a:gd name="connsiteX20-281" fmla="*/ 6506 w 10000"/>
                <a:gd name="connsiteY20-282" fmla="*/ 4548 h 10000"/>
                <a:gd name="connsiteX21-283" fmla="*/ 7165 w 10000"/>
                <a:gd name="connsiteY21-284" fmla="*/ 3232 h 10000"/>
                <a:gd name="connsiteX22-285" fmla="*/ 8173 w 10000"/>
                <a:gd name="connsiteY22-286" fmla="*/ 2906 h 10000"/>
                <a:gd name="connsiteX0-287" fmla="*/ 8158 w 10000"/>
                <a:gd name="connsiteY0-288" fmla="*/ 2913 h 10000"/>
                <a:gd name="connsiteX1-289" fmla="*/ 8817 w 10000"/>
                <a:gd name="connsiteY1-290" fmla="*/ 1481 h 10000"/>
                <a:gd name="connsiteX2-291" fmla="*/ 10000 w 10000"/>
                <a:gd name="connsiteY2-292" fmla="*/ 830 h 10000"/>
                <a:gd name="connsiteX3-293" fmla="*/ 9494 w 10000"/>
                <a:gd name="connsiteY3-294" fmla="*/ 0 h 10000"/>
                <a:gd name="connsiteX4-295" fmla="*/ 9477 w 10000"/>
                <a:gd name="connsiteY4-296" fmla="*/ 39 h 10000"/>
                <a:gd name="connsiteX5-297" fmla="*/ 8477 w 10000"/>
                <a:gd name="connsiteY5-298" fmla="*/ 647 h 10000"/>
                <a:gd name="connsiteX6-299" fmla="*/ 7978 w 10000"/>
                <a:gd name="connsiteY6-300" fmla="*/ 1629 h 10000"/>
                <a:gd name="connsiteX7-301" fmla="*/ 7978 w 10000"/>
                <a:gd name="connsiteY7-302" fmla="*/ 1625 h 10000"/>
                <a:gd name="connsiteX8-303" fmla="*/ 7920 w 10000"/>
                <a:gd name="connsiteY8-304" fmla="*/ 1738 h 10000"/>
                <a:gd name="connsiteX9-305" fmla="*/ 7964 w 10000"/>
                <a:gd name="connsiteY9-306" fmla="*/ 1646 h 10000"/>
                <a:gd name="connsiteX10-307" fmla="*/ 7043 w 10000"/>
                <a:gd name="connsiteY10-308" fmla="*/ 2163 h 10000"/>
                <a:gd name="connsiteX11-309" fmla="*/ 6455 w 10000"/>
                <a:gd name="connsiteY11-310" fmla="*/ 3262 h 10000"/>
                <a:gd name="connsiteX12-311" fmla="*/ 5632 w 10000"/>
                <a:gd name="connsiteY12-312" fmla="*/ 3684 h 10000"/>
                <a:gd name="connsiteX13-313" fmla="*/ 4123 w 10000"/>
                <a:gd name="connsiteY13-314" fmla="*/ 6334 h 10000"/>
                <a:gd name="connsiteX14-315" fmla="*/ 1727 w 10000"/>
                <a:gd name="connsiteY14-316" fmla="*/ 7741 h 10000"/>
                <a:gd name="connsiteX15-317" fmla="*/ 0 w 10000"/>
                <a:gd name="connsiteY15-318" fmla="*/ 9900 h 10000"/>
                <a:gd name="connsiteX16-319" fmla="*/ 2743 w 10000"/>
                <a:gd name="connsiteY16-320" fmla="*/ 10000 h 10000"/>
                <a:gd name="connsiteX17-321" fmla="*/ 5105 w 10000"/>
                <a:gd name="connsiteY17-322" fmla="*/ 6056 h 10000"/>
                <a:gd name="connsiteX18-323" fmla="*/ 5544 w 10000"/>
                <a:gd name="connsiteY18-324" fmla="*/ 4970 h 10000"/>
                <a:gd name="connsiteX19-325" fmla="*/ 6448 w 10000"/>
                <a:gd name="connsiteY19-326" fmla="*/ 4583 h 10000"/>
                <a:gd name="connsiteX20-327" fmla="*/ 6506 w 10000"/>
                <a:gd name="connsiteY20-328" fmla="*/ 4548 h 10000"/>
                <a:gd name="connsiteX21-329" fmla="*/ 7165 w 10000"/>
                <a:gd name="connsiteY21-330" fmla="*/ 3232 h 10000"/>
                <a:gd name="connsiteX22-331" fmla="*/ 8158 w 10000"/>
                <a:gd name="connsiteY22-332" fmla="*/ 2913 h 10000"/>
                <a:gd name="connsiteX0-333" fmla="*/ 8158 w 9842"/>
                <a:gd name="connsiteY0-334" fmla="*/ 2913 h 10000"/>
                <a:gd name="connsiteX1-335" fmla="*/ 8817 w 9842"/>
                <a:gd name="connsiteY1-336" fmla="*/ 1481 h 10000"/>
                <a:gd name="connsiteX2-337" fmla="*/ 9842 w 9842"/>
                <a:gd name="connsiteY2-338" fmla="*/ 726 h 10000"/>
                <a:gd name="connsiteX3-339" fmla="*/ 9494 w 9842"/>
                <a:gd name="connsiteY3-340" fmla="*/ 0 h 10000"/>
                <a:gd name="connsiteX4-341" fmla="*/ 9477 w 9842"/>
                <a:gd name="connsiteY4-342" fmla="*/ 39 h 10000"/>
                <a:gd name="connsiteX5-343" fmla="*/ 8477 w 9842"/>
                <a:gd name="connsiteY5-344" fmla="*/ 647 h 10000"/>
                <a:gd name="connsiteX6-345" fmla="*/ 7978 w 9842"/>
                <a:gd name="connsiteY6-346" fmla="*/ 1629 h 10000"/>
                <a:gd name="connsiteX7-347" fmla="*/ 7978 w 9842"/>
                <a:gd name="connsiteY7-348" fmla="*/ 1625 h 10000"/>
                <a:gd name="connsiteX8-349" fmla="*/ 7920 w 9842"/>
                <a:gd name="connsiteY8-350" fmla="*/ 1738 h 10000"/>
                <a:gd name="connsiteX9-351" fmla="*/ 7964 w 9842"/>
                <a:gd name="connsiteY9-352" fmla="*/ 1646 h 10000"/>
                <a:gd name="connsiteX10-353" fmla="*/ 7043 w 9842"/>
                <a:gd name="connsiteY10-354" fmla="*/ 2163 h 10000"/>
                <a:gd name="connsiteX11-355" fmla="*/ 6455 w 9842"/>
                <a:gd name="connsiteY11-356" fmla="*/ 3262 h 10000"/>
                <a:gd name="connsiteX12-357" fmla="*/ 5632 w 9842"/>
                <a:gd name="connsiteY12-358" fmla="*/ 3684 h 10000"/>
                <a:gd name="connsiteX13-359" fmla="*/ 4123 w 9842"/>
                <a:gd name="connsiteY13-360" fmla="*/ 6334 h 10000"/>
                <a:gd name="connsiteX14-361" fmla="*/ 1727 w 9842"/>
                <a:gd name="connsiteY14-362" fmla="*/ 7741 h 10000"/>
                <a:gd name="connsiteX15-363" fmla="*/ 0 w 9842"/>
                <a:gd name="connsiteY15-364" fmla="*/ 9900 h 10000"/>
                <a:gd name="connsiteX16-365" fmla="*/ 2743 w 9842"/>
                <a:gd name="connsiteY16-366" fmla="*/ 10000 h 10000"/>
                <a:gd name="connsiteX17-367" fmla="*/ 5105 w 9842"/>
                <a:gd name="connsiteY17-368" fmla="*/ 6056 h 10000"/>
                <a:gd name="connsiteX18-369" fmla="*/ 5544 w 9842"/>
                <a:gd name="connsiteY18-370" fmla="*/ 4970 h 10000"/>
                <a:gd name="connsiteX19-371" fmla="*/ 6448 w 9842"/>
                <a:gd name="connsiteY19-372" fmla="*/ 4583 h 10000"/>
                <a:gd name="connsiteX20-373" fmla="*/ 6506 w 9842"/>
                <a:gd name="connsiteY20-374" fmla="*/ 4548 h 10000"/>
                <a:gd name="connsiteX21-375" fmla="*/ 7165 w 9842"/>
                <a:gd name="connsiteY21-376" fmla="*/ 3232 h 10000"/>
                <a:gd name="connsiteX22-377" fmla="*/ 8158 w 9842"/>
                <a:gd name="connsiteY22-378" fmla="*/ 2913 h 10000"/>
                <a:gd name="connsiteX0-379" fmla="*/ 8289 w 10000"/>
                <a:gd name="connsiteY0-380" fmla="*/ 2913 h 10000"/>
                <a:gd name="connsiteX1-381" fmla="*/ 9093 w 10000"/>
                <a:gd name="connsiteY1-382" fmla="*/ 1150 h 10000"/>
                <a:gd name="connsiteX2-383" fmla="*/ 10000 w 10000"/>
                <a:gd name="connsiteY2-384" fmla="*/ 726 h 10000"/>
                <a:gd name="connsiteX3-385" fmla="*/ 9646 w 10000"/>
                <a:gd name="connsiteY3-386" fmla="*/ 0 h 10000"/>
                <a:gd name="connsiteX4-387" fmla="*/ 9629 w 10000"/>
                <a:gd name="connsiteY4-388" fmla="*/ 39 h 10000"/>
                <a:gd name="connsiteX5-389" fmla="*/ 8613 w 10000"/>
                <a:gd name="connsiteY5-390" fmla="*/ 647 h 10000"/>
                <a:gd name="connsiteX6-391" fmla="*/ 8106 w 10000"/>
                <a:gd name="connsiteY6-392" fmla="*/ 1629 h 10000"/>
                <a:gd name="connsiteX7-393" fmla="*/ 8106 w 10000"/>
                <a:gd name="connsiteY7-394" fmla="*/ 1625 h 10000"/>
                <a:gd name="connsiteX8-395" fmla="*/ 8047 w 10000"/>
                <a:gd name="connsiteY8-396" fmla="*/ 1738 h 10000"/>
                <a:gd name="connsiteX9-397" fmla="*/ 8092 w 10000"/>
                <a:gd name="connsiteY9-398" fmla="*/ 1646 h 10000"/>
                <a:gd name="connsiteX10-399" fmla="*/ 7156 w 10000"/>
                <a:gd name="connsiteY10-400" fmla="*/ 2163 h 10000"/>
                <a:gd name="connsiteX11-401" fmla="*/ 6559 w 10000"/>
                <a:gd name="connsiteY11-402" fmla="*/ 3262 h 10000"/>
                <a:gd name="connsiteX12-403" fmla="*/ 5722 w 10000"/>
                <a:gd name="connsiteY12-404" fmla="*/ 3684 h 10000"/>
                <a:gd name="connsiteX13-405" fmla="*/ 4189 w 10000"/>
                <a:gd name="connsiteY13-406" fmla="*/ 6334 h 10000"/>
                <a:gd name="connsiteX14-407" fmla="*/ 1755 w 10000"/>
                <a:gd name="connsiteY14-408" fmla="*/ 7741 h 10000"/>
                <a:gd name="connsiteX15-409" fmla="*/ 0 w 10000"/>
                <a:gd name="connsiteY15-410" fmla="*/ 9900 h 10000"/>
                <a:gd name="connsiteX16-411" fmla="*/ 2787 w 10000"/>
                <a:gd name="connsiteY16-412" fmla="*/ 10000 h 10000"/>
                <a:gd name="connsiteX17-413" fmla="*/ 5187 w 10000"/>
                <a:gd name="connsiteY17-414" fmla="*/ 6056 h 10000"/>
                <a:gd name="connsiteX18-415" fmla="*/ 5633 w 10000"/>
                <a:gd name="connsiteY18-416" fmla="*/ 4970 h 10000"/>
                <a:gd name="connsiteX19-417" fmla="*/ 6552 w 10000"/>
                <a:gd name="connsiteY19-418" fmla="*/ 4583 h 10000"/>
                <a:gd name="connsiteX20-419" fmla="*/ 6610 w 10000"/>
                <a:gd name="connsiteY20-420" fmla="*/ 4548 h 10000"/>
                <a:gd name="connsiteX21-421" fmla="*/ 7280 w 10000"/>
                <a:gd name="connsiteY21-422" fmla="*/ 3232 h 10000"/>
                <a:gd name="connsiteX22-423" fmla="*/ 8289 w 10000"/>
                <a:gd name="connsiteY22-424" fmla="*/ 2913 h 10000"/>
                <a:gd name="connsiteX0-425" fmla="*/ 8289 w 10000"/>
                <a:gd name="connsiteY0-426" fmla="*/ 2913 h 10000"/>
                <a:gd name="connsiteX1-427" fmla="*/ 9339 w 10000"/>
                <a:gd name="connsiteY1-428" fmla="*/ 1150 h 10000"/>
                <a:gd name="connsiteX2-429" fmla="*/ 10000 w 10000"/>
                <a:gd name="connsiteY2-430" fmla="*/ 726 h 10000"/>
                <a:gd name="connsiteX3-431" fmla="*/ 9646 w 10000"/>
                <a:gd name="connsiteY3-432" fmla="*/ 0 h 10000"/>
                <a:gd name="connsiteX4-433" fmla="*/ 9629 w 10000"/>
                <a:gd name="connsiteY4-434" fmla="*/ 39 h 10000"/>
                <a:gd name="connsiteX5-435" fmla="*/ 8613 w 10000"/>
                <a:gd name="connsiteY5-436" fmla="*/ 647 h 10000"/>
                <a:gd name="connsiteX6-437" fmla="*/ 8106 w 10000"/>
                <a:gd name="connsiteY6-438" fmla="*/ 1629 h 10000"/>
                <a:gd name="connsiteX7-439" fmla="*/ 8106 w 10000"/>
                <a:gd name="connsiteY7-440" fmla="*/ 1625 h 10000"/>
                <a:gd name="connsiteX8-441" fmla="*/ 8047 w 10000"/>
                <a:gd name="connsiteY8-442" fmla="*/ 1738 h 10000"/>
                <a:gd name="connsiteX9-443" fmla="*/ 8092 w 10000"/>
                <a:gd name="connsiteY9-444" fmla="*/ 1646 h 10000"/>
                <a:gd name="connsiteX10-445" fmla="*/ 7156 w 10000"/>
                <a:gd name="connsiteY10-446" fmla="*/ 2163 h 10000"/>
                <a:gd name="connsiteX11-447" fmla="*/ 6559 w 10000"/>
                <a:gd name="connsiteY11-448" fmla="*/ 3262 h 10000"/>
                <a:gd name="connsiteX12-449" fmla="*/ 5722 w 10000"/>
                <a:gd name="connsiteY12-450" fmla="*/ 3684 h 10000"/>
                <a:gd name="connsiteX13-451" fmla="*/ 4189 w 10000"/>
                <a:gd name="connsiteY13-452" fmla="*/ 6334 h 10000"/>
                <a:gd name="connsiteX14-453" fmla="*/ 1755 w 10000"/>
                <a:gd name="connsiteY14-454" fmla="*/ 7741 h 10000"/>
                <a:gd name="connsiteX15-455" fmla="*/ 0 w 10000"/>
                <a:gd name="connsiteY15-456" fmla="*/ 9900 h 10000"/>
                <a:gd name="connsiteX16-457" fmla="*/ 2787 w 10000"/>
                <a:gd name="connsiteY16-458" fmla="*/ 10000 h 10000"/>
                <a:gd name="connsiteX17-459" fmla="*/ 5187 w 10000"/>
                <a:gd name="connsiteY17-460" fmla="*/ 6056 h 10000"/>
                <a:gd name="connsiteX18-461" fmla="*/ 5633 w 10000"/>
                <a:gd name="connsiteY18-462" fmla="*/ 4970 h 10000"/>
                <a:gd name="connsiteX19-463" fmla="*/ 6552 w 10000"/>
                <a:gd name="connsiteY19-464" fmla="*/ 4583 h 10000"/>
                <a:gd name="connsiteX20-465" fmla="*/ 6610 w 10000"/>
                <a:gd name="connsiteY20-466" fmla="*/ 4548 h 10000"/>
                <a:gd name="connsiteX21-467" fmla="*/ 7280 w 10000"/>
                <a:gd name="connsiteY21-468" fmla="*/ 3232 h 10000"/>
                <a:gd name="connsiteX22-469" fmla="*/ 8289 w 10000"/>
                <a:gd name="connsiteY22-470" fmla="*/ 2913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Lst>
              <a:rect l="l" t="t" r="r" b="b"/>
              <a:pathLst>
                <a:path w="10000" h="10000">
                  <a:moveTo>
                    <a:pt x="8289" y="2913"/>
                  </a:moveTo>
                  <a:lnTo>
                    <a:pt x="9339" y="1150"/>
                  </a:lnTo>
                  <a:lnTo>
                    <a:pt x="10000" y="726"/>
                  </a:lnTo>
                  <a:lnTo>
                    <a:pt x="9646" y="0"/>
                  </a:lnTo>
                  <a:cubicBezTo>
                    <a:pt x="9640" y="13"/>
                    <a:pt x="9635" y="26"/>
                    <a:pt x="9629" y="39"/>
                  </a:cubicBezTo>
                  <a:lnTo>
                    <a:pt x="8613" y="647"/>
                  </a:lnTo>
                  <a:lnTo>
                    <a:pt x="8106" y="1629"/>
                  </a:lnTo>
                  <a:lnTo>
                    <a:pt x="8106" y="1625"/>
                  </a:lnTo>
                  <a:cubicBezTo>
                    <a:pt x="8087" y="1663"/>
                    <a:pt x="8066" y="1700"/>
                    <a:pt x="8047" y="1738"/>
                  </a:cubicBezTo>
                  <a:cubicBezTo>
                    <a:pt x="8062" y="1707"/>
                    <a:pt x="8077" y="1677"/>
                    <a:pt x="8092" y="1646"/>
                  </a:cubicBezTo>
                  <a:lnTo>
                    <a:pt x="7156" y="2163"/>
                  </a:lnTo>
                  <a:lnTo>
                    <a:pt x="6559" y="3262"/>
                  </a:lnTo>
                  <a:lnTo>
                    <a:pt x="5722" y="3684"/>
                  </a:lnTo>
                  <a:lnTo>
                    <a:pt x="4189" y="6334"/>
                  </a:lnTo>
                  <a:lnTo>
                    <a:pt x="1755" y="7741"/>
                  </a:lnTo>
                  <a:lnTo>
                    <a:pt x="0" y="9900"/>
                  </a:lnTo>
                  <a:lnTo>
                    <a:pt x="2787" y="10000"/>
                  </a:lnTo>
                  <a:lnTo>
                    <a:pt x="5187" y="6056"/>
                  </a:lnTo>
                  <a:lnTo>
                    <a:pt x="5633" y="4970"/>
                  </a:lnTo>
                  <a:lnTo>
                    <a:pt x="6552" y="4583"/>
                  </a:lnTo>
                  <a:cubicBezTo>
                    <a:pt x="6657" y="4526"/>
                    <a:pt x="6573" y="4571"/>
                    <a:pt x="6610" y="4548"/>
                  </a:cubicBezTo>
                  <a:lnTo>
                    <a:pt x="7280" y="3232"/>
                  </a:lnTo>
                  <a:lnTo>
                    <a:pt x="8289" y="2913"/>
                  </a:lnTo>
                  <a:close/>
                </a:path>
              </a:pathLst>
            </a:custGeom>
            <a:solidFill>
              <a:srgbClr val="B5B5B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40" name="组合 39"/>
          <p:cNvGrpSpPr/>
          <p:nvPr/>
        </p:nvGrpSpPr>
        <p:grpSpPr>
          <a:xfrm>
            <a:off x="0" y="0"/>
            <a:ext cx="5385610" cy="5400675"/>
            <a:chOff x="117866" y="80153"/>
            <a:chExt cx="5267744" cy="5237586"/>
          </a:xfrm>
        </p:grpSpPr>
        <p:sp>
          <p:nvSpPr>
            <p:cNvPr id="41" name="Freeform 41"/>
            <p:cNvSpPr/>
            <p:nvPr/>
          </p:nvSpPr>
          <p:spPr bwMode="auto">
            <a:xfrm>
              <a:off x="4264801" y="80153"/>
              <a:ext cx="1120809" cy="1576939"/>
            </a:xfrm>
            <a:custGeom>
              <a:avLst/>
              <a:gdLst>
                <a:gd name="T0" fmla="*/ 0 w 617"/>
                <a:gd name="T1" fmla="*/ 780 h 870"/>
                <a:gd name="T2" fmla="*/ 251 w 617"/>
                <a:gd name="T3" fmla="*/ 0 h 870"/>
                <a:gd name="T4" fmla="*/ 617 w 617"/>
                <a:gd name="T5" fmla="*/ 0 h 870"/>
                <a:gd name="T6" fmla="*/ 343 w 617"/>
                <a:gd name="T7" fmla="*/ 870 h 870"/>
                <a:gd name="T8" fmla="*/ 0 w 617"/>
                <a:gd name="T9" fmla="*/ 780 h 870"/>
              </a:gdLst>
              <a:ahLst/>
              <a:cxnLst>
                <a:cxn ang="0">
                  <a:pos x="T0" y="T1"/>
                </a:cxn>
                <a:cxn ang="0">
                  <a:pos x="T2" y="T3"/>
                </a:cxn>
                <a:cxn ang="0">
                  <a:pos x="T4" y="T5"/>
                </a:cxn>
                <a:cxn ang="0">
                  <a:pos x="T6" y="T7"/>
                </a:cxn>
                <a:cxn ang="0">
                  <a:pos x="T8" y="T9"/>
                </a:cxn>
              </a:cxnLst>
              <a:rect l="0" t="0" r="r" b="b"/>
              <a:pathLst>
                <a:path w="617" h="870">
                  <a:moveTo>
                    <a:pt x="0" y="780"/>
                  </a:moveTo>
                  <a:lnTo>
                    <a:pt x="251" y="0"/>
                  </a:lnTo>
                  <a:lnTo>
                    <a:pt x="617" y="0"/>
                  </a:lnTo>
                  <a:lnTo>
                    <a:pt x="343" y="870"/>
                  </a:lnTo>
                  <a:lnTo>
                    <a:pt x="0" y="780"/>
                  </a:lnTo>
                  <a:close/>
                </a:path>
              </a:pathLst>
            </a:custGeom>
            <a:solidFill>
              <a:srgbClr val="00B0F0"/>
            </a:solidFill>
            <a:ln>
              <a:noFill/>
            </a:ln>
          </p:spPr>
          <p:txBody>
            <a:bodyPr vert="horz" wrap="square" lIns="91440" tIns="45720" rIns="91440" bIns="45720" numCol="1" anchor="t" anchorCtr="0" compatLnSpc="1"/>
            <a:lstStyle/>
            <a:p>
              <a:endParaRPr lang="zh-CN" altLang="en-US"/>
            </a:p>
          </p:txBody>
        </p:sp>
        <p:sp>
          <p:nvSpPr>
            <p:cNvPr id="42" name="Freeform 42"/>
            <p:cNvSpPr/>
            <p:nvPr/>
          </p:nvSpPr>
          <p:spPr bwMode="auto">
            <a:xfrm>
              <a:off x="4225461" y="700380"/>
              <a:ext cx="666482" cy="957040"/>
            </a:xfrm>
            <a:custGeom>
              <a:avLst/>
              <a:gdLst>
                <a:gd name="T0" fmla="*/ 137 w 406"/>
                <a:gd name="T1" fmla="*/ 0 h 528"/>
                <a:gd name="T2" fmla="*/ 406 w 406"/>
                <a:gd name="T3" fmla="*/ 528 h 528"/>
                <a:gd name="T4" fmla="*/ 0 w 406"/>
                <a:gd name="T5" fmla="*/ 528 h 528"/>
                <a:gd name="T6" fmla="*/ 137 w 406"/>
                <a:gd name="T7" fmla="*/ 0 h 528"/>
              </a:gdLst>
              <a:ahLst/>
              <a:cxnLst>
                <a:cxn ang="0">
                  <a:pos x="T0" y="T1"/>
                </a:cxn>
                <a:cxn ang="0">
                  <a:pos x="T2" y="T3"/>
                </a:cxn>
                <a:cxn ang="0">
                  <a:pos x="T4" y="T5"/>
                </a:cxn>
                <a:cxn ang="0">
                  <a:pos x="T6" y="T7"/>
                </a:cxn>
              </a:cxnLst>
              <a:rect l="0" t="0" r="r" b="b"/>
              <a:pathLst>
                <a:path w="406" h="528">
                  <a:moveTo>
                    <a:pt x="137" y="0"/>
                  </a:moveTo>
                  <a:lnTo>
                    <a:pt x="406" y="528"/>
                  </a:lnTo>
                  <a:lnTo>
                    <a:pt x="0" y="528"/>
                  </a:lnTo>
                  <a:lnTo>
                    <a:pt x="137" y="0"/>
                  </a:lnTo>
                  <a:close/>
                </a:path>
              </a:pathLst>
            </a:custGeom>
            <a:solidFill>
              <a:srgbClr val="381850"/>
            </a:solidFill>
            <a:ln>
              <a:noFill/>
            </a:ln>
          </p:spPr>
          <p:txBody>
            <a:bodyPr vert="horz" wrap="square" lIns="91440" tIns="45720" rIns="91440" bIns="45720" numCol="1" anchor="t" anchorCtr="0" compatLnSpc="1"/>
            <a:lstStyle/>
            <a:p>
              <a:endParaRPr lang="zh-CN" altLang="en-US"/>
            </a:p>
          </p:txBody>
        </p:sp>
        <p:sp>
          <p:nvSpPr>
            <p:cNvPr id="43" name="Freeform 43"/>
            <p:cNvSpPr/>
            <p:nvPr/>
          </p:nvSpPr>
          <p:spPr bwMode="auto">
            <a:xfrm>
              <a:off x="3540307" y="700380"/>
              <a:ext cx="914361" cy="1627693"/>
            </a:xfrm>
            <a:custGeom>
              <a:avLst/>
              <a:gdLst>
                <a:gd name="T0" fmla="*/ 0 w 557"/>
                <a:gd name="T1" fmla="*/ 806 h 898"/>
                <a:gd name="T2" fmla="*/ 193 w 557"/>
                <a:gd name="T3" fmla="*/ 0 h 898"/>
                <a:gd name="T4" fmla="*/ 557 w 557"/>
                <a:gd name="T5" fmla="*/ 0 h 898"/>
                <a:gd name="T6" fmla="*/ 344 w 557"/>
                <a:gd name="T7" fmla="*/ 898 h 898"/>
                <a:gd name="T8" fmla="*/ 0 w 557"/>
                <a:gd name="T9" fmla="*/ 806 h 898"/>
              </a:gdLst>
              <a:ahLst/>
              <a:cxnLst>
                <a:cxn ang="0">
                  <a:pos x="T0" y="T1"/>
                </a:cxn>
                <a:cxn ang="0">
                  <a:pos x="T2" y="T3"/>
                </a:cxn>
                <a:cxn ang="0">
                  <a:pos x="T4" y="T5"/>
                </a:cxn>
                <a:cxn ang="0">
                  <a:pos x="T6" y="T7"/>
                </a:cxn>
                <a:cxn ang="0">
                  <a:pos x="T8" y="T9"/>
                </a:cxn>
              </a:cxnLst>
              <a:rect l="0" t="0" r="r" b="b"/>
              <a:pathLst>
                <a:path w="557" h="898">
                  <a:moveTo>
                    <a:pt x="0" y="806"/>
                  </a:moveTo>
                  <a:lnTo>
                    <a:pt x="193" y="0"/>
                  </a:lnTo>
                  <a:lnTo>
                    <a:pt x="557" y="0"/>
                  </a:lnTo>
                  <a:lnTo>
                    <a:pt x="344" y="898"/>
                  </a:lnTo>
                  <a:lnTo>
                    <a:pt x="0" y="806"/>
                  </a:lnTo>
                  <a:close/>
                </a:path>
              </a:pathLst>
            </a:custGeom>
            <a:solidFill>
              <a:srgbClr val="7030A0"/>
            </a:solidFill>
            <a:ln>
              <a:noFill/>
            </a:ln>
          </p:spPr>
          <p:txBody>
            <a:bodyPr vert="horz" wrap="square" lIns="91440" tIns="45720" rIns="91440" bIns="45720" numCol="1" anchor="t" anchorCtr="0" compatLnSpc="1"/>
            <a:lstStyle/>
            <a:p>
              <a:endParaRPr lang="zh-CN" altLang="en-US"/>
            </a:p>
          </p:txBody>
        </p:sp>
        <p:sp>
          <p:nvSpPr>
            <p:cNvPr id="44" name="Freeform 44"/>
            <p:cNvSpPr/>
            <p:nvPr/>
          </p:nvSpPr>
          <p:spPr bwMode="auto">
            <a:xfrm>
              <a:off x="3433928" y="1332476"/>
              <a:ext cx="666482" cy="996917"/>
            </a:xfrm>
            <a:custGeom>
              <a:avLst/>
              <a:gdLst>
                <a:gd name="T0" fmla="*/ 155 w 406"/>
                <a:gd name="T1" fmla="*/ 0 h 550"/>
                <a:gd name="T2" fmla="*/ 406 w 406"/>
                <a:gd name="T3" fmla="*/ 550 h 550"/>
                <a:gd name="T4" fmla="*/ 0 w 406"/>
                <a:gd name="T5" fmla="*/ 550 h 550"/>
                <a:gd name="T6" fmla="*/ 155 w 406"/>
                <a:gd name="T7" fmla="*/ 0 h 550"/>
              </a:gdLst>
              <a:ahLst/>
              <a:cxnLst>
                <a:cxn ang="0">
                  <a:pos x="T0" y="T1"/>
                </a:cxn>
                <a:cxn ang="0">
                  <a:pos x="T2" y="T3"/>
                </a:cxn>
                <a:cxn ang="0">
                  <a:pos x="T4" y="T5"/>
                </a:cxn>
                <a:cxn ang="0">
                  <a:pos x="T6" y="T7"/>
                </a:cxn>
              </a:cxnLst>
              <a:rect l="0" t="0" r="r" b="b"/>
              <a:pathLst>
                <a:path w="406" h="550">
                  <a:moveTo>
                    <a:pt x="155" y="0"/>
                  </a:moveTo>
                  <a:lnTo>
                    <a:pt x="406" y="550"/>
                  </a:lnTo>
                  <a:lnTo>
                    <a:pt x="0" y="550"/>
                  </a:lnTo>
                  <a:lnTo>
                    <a:pt x="155" y="0"/>
                  </a:lnTo>
                  <a:close/>
                </a:path>
              </a:pathLst>
            </a:custGeom>
            <a:solidFill>
              <a:srgbClr val="9C0D2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 name="Freeform 45"/>
            <p:cNvSpPr/>
            <p:nvPr/>
          </p:nvSpPr>
          <p:spPr bwMode="auto">
            <a:xfrm>
              <a:off x="2747869" y="1330664"/>
              <a:ext cx="940626" cy="1654881"/>
            </a:xfrm>
            <a:custGeom>
              <a:avLst/>
              <a:gdLst>
                <a:gd name="T0" fmla="*/ 0 w 573"/>
                <a:gd name="T1" fmla="*/ 822 h 913"/>
                <a:gd name="T2" fmla="*/ 208 w 573"/>
                <a:gd name="T3" fmla="*/ 0 h 913"/>
                <a:gd name="T4" fmla="*/ 573 w 573"/>
                <a:gd name="T5" fmla="*/ 0 h 913"/>
                <a:gd name="T6" fmla="*/ 343 w 573"/>
                <a:gd name="T7" fmla="*/ 913 h 913"/>
                <a:gd name="T8" fmla="*/ 0 w 573"/>
                <a:gd name="T9" fmla="*/ 822 h 913"/>
              </a:gdLst>
              <a:ahLst/>
              <a:cxnLst>
                <a:cxn ang="0">
                  <a:pos x="T0" y="T1"/>
                </a:cxn>
                <a:cxn ang="0">
                  <a:pos x="T2" y="T3"/>
                </a:cxn>
                <a:cxn ang="0">
                  <a:pos x="T4" y="T5"/>
                </a:cxn>
                <a:cxn ang="0">
                  <a:pos x="T6" y="T7"/>
                </a:cxn>
                <a:cxn ang="0">
                  <a:pos x="T8" y="T9"/>
                </a:cxn>
              </a:cxnLst>
              <a:rect l="0" t="0" r="r" b="b"/>
              <a:pathLst>
                <a:path w="573" h="913">
                  <a:moveTo>
                    <a:pt x="0" y="822"/>
                  </a:moveTo>
                  <a:lnTo>
                    <a:pt x="208" y="0"/>
                  </a:lnTo>
                  <a:lnTo>
                    <a:pt x="573" y="0"/>
                  </a:lnTo>
                  <a:lnTo>
                    <a:pt x="343" y="913"/>
                  </a:lnTo>
                  <a:lnTo>
                    <a:pt x="0" y="822"/>
                  </a:lnTo>
                  <a:close/>
                </a:path>
              </a:pathLst>
            </a:custGeom>
            <a:gradFill flip="none" rotWithShape="1">
              <a:gsLst>
                <a:gs pos="0">
                  <a:srgbClr val="E95314"/>
                </a:gs>
                <a:gs pos="100000">
                  <a:srgbClr val="C41023"/>
                </a:gs>
              </a:gsLst>
              <a:lin ang="5400000" scaled="0"/>
              <a:tileRect/>
            </a:gradFill>
            <a:ln>
              <a:noFill/>
            </a:ln>
          </p:spPr>
          <p:txBody>
            <a:bodyPr vert="horz" wrap="square" lIns="91440" tIns="45720" rIns="91440" bIns="45720" numCol="1" anchor="t" anchorCtr="0" compatLnSpc="1"/>
            <a:lstStyle/>
            <a:p>
              <a:endParaRPr lang="zh-CN" altLang="en-US"/>
            </a:p>
          </p:txBody>
        </p:sp>
        <p:sp>
          <p:nvSpPr>
            <p:cNvPr id="46" name="Freeform 46"/>
            <p:cNvSpPr/>
            <p:nvPr/>
          </p:nvSpPr>
          <p:spPr bwMode="auto">
            <a:xfrm>
              <a:off x="2641022" y="1907062"/>
              <a:ext cx="666482" cy="1085733"/>
            </a:xfrm>
            <a:custGeom>
              <a:avLst/>
              <a:gdLst>
                <a:gd name="T0" fmla="*/ 172 w 406"/>
                <a:gd name="T1" fmla="*/ 0 h 599"/>
                <a:gd name="T2" fmla="*/ 406 w 406"/>
                <a:gd name="T3" fmla="*/ 599 h 599"/>
                <a:gd name="T4" fmla="*/ 0 w 406"/>
                <a:gd name="T5" fmla="*/ 599 h 599"/>
                <a:gd name="T6" fmla="*/ 172 w 406"/>
                <a:gd name="T7" fmla="*/ 0 h 599"/>
              </a:gdLst>
              <a:ahLst/>
              <a:cxnLst>
                <a:cxn ang="0">
                  <a:pos x="T0" y="T1"/>
                </a:cxn>
                <a:cxn ang="0">
                  <a:pos x="T2" y="T3"/>
                </a:cxn>
                <a:cxn ang="0">
                  <a:pos x="T4" y="T5"/>
                </a:cxn>
                <a:cxn ang="0">
                  <a:pos x="T6" y="T7"/>
                </a:cxn>
              </a:cxnLst>
              <a:rect l="0" t="0" r="r" b="b"/>
              <a:pathLst>
                <a:path w="406" h="599">
                  <a:moveTo>
                    <a:pt x="172" y="0"/>
                  </a:moveTo>
                  <a:lnTo>
                    <a:pt x="406" y="599"/>
                  </a:lnTo>
                  <a:lnTo>
                    <a:pt x="0" y="599"/>
                  </a:lnTo>
                  <a:lnTo>
                    <a:pt x="172" y="0"/>
                  </a:lnTo>
                  <a:close/>
                </a:path>
              </a:pathLst>
            </a:custGeom>
            <a:solidFill>
              <a:srgbClr val="DD81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47"/>
            <p:cNvSpPr/>
            <p:nvPr/>
          </p:nvSpPr>
          <p:spPr bwMode="auto">
            <a:xfrm>
              <a:off x="117866" y="3489356"/>
              <a:ext cx="2516565" cy="1828383"/>
            </a:xfrm>
            <a:custGeom>
              <a:avLst/>
              <a:gdLst>
                <a:gd name="T0" fmla="*/ 0 w 1546"/>
                <a:gd name="T1" fmla="*/ 1005 h 1005"/>
                <a:gd name="T2" fmla="*/ 0 w 1546"/>
                <a:gd name="T3" fmla="*/ 202 h 1005"/>
                <a:gd name="T4" fmla="*/ 1146 w 1546"/>
                <a:gd name="T5" fmla="*/ 0 h 1005"/>
                <a:gd name="T6" fmla="*/ 1546 w 1546"/>
                <a:gd name="T7" fmla="*/ 14 h 1005"/>
                <a:gd name="T8" fmla="*/ 838 w 1546"/>
                <a:gd name="T9" fmla="*/ 1005 h 1005"/>
                <a:gd name="T10" fmla="*/ 0 w 1546"/>
                <a:gd name="T11" fmla="*/ 1005 h 1005"/>
                <a:gd name="connsiteX0" fmla="*/ 0 w 9916"/>
                <a:gd name="connsiteY0" fmla="*/ 10028 h 10028"/>
                <a:gd name="connsiteX1" fmla="*/ 0 w 9916"/>
                <a:gd name="connsiteY1" fmla="*/ 2038 h 10028"/>
                <a:gd name="connsiteX2" fmla="*/ 7413 w 9916"/>
                <a:gd name="connsiteY2" fmla="*/ 28 h 10028"/>
                <a:gd name="connsiteX3" fmla="*/ 9916 w 9916"/>
                <a:gd name="connsiteY3" fmla="*/ 0 h 10028"/>
                <a:gd name="connsiteX4" fmla="*/ 5420 w 9916"/>
                <a:gd name="connsiteY4" fmla="*/ 10028 h 10028"/>
                <a:gd name="connsiteX5" fmla="*/ 0 w 9916"/>
                <a:gd name="connsiteY5" fmla="*/ 10028 h 10028"/>
                <a:gd name="connsiteX0-1" fmla="*/ 0 w 10000"/>
                <a:gd name="connsiteY0-2" fmla="*/ 10009 h 10009"/>
                <a:gd name="connsiteX1-3" fmla="*/ 0 w 10000"/>
                <a:gd name="connsiteY1-4" fmla="*/ 2041 h 10009"/>
                <a:gd name="connsiteX2-5" fmla="*/ 7464 w 10000"/>
                <a:gd name="connsiteY2-6" fmla="*/ 0 h 10009"/>
                <a:gd name="connsiteX3-7" fmla="*/ 10000 w 10000"/>
                <a:gd name="connsiteY3-8" fmla="*/ 9 h 10009"/>
                <a:gd name="connsiteX4-9" fmla="*/ 5466 w 10000"/>
                <a:gd name="connsiteY4-10" fmla="*/ 10009 h 10009"/>
                <a:gd name="connsiteX5-11" fmla="*/ 0 w 10000"/>
                <a:gd name="connsiteY5-12" fmla="*/ 10009 h 1000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10000" h="10009">
                  <a:moveTo>
                    <a:pt x="0" y="10009"/>
                  </a:moveTo>
                  <a:lnTo>
                    <a:pt x="0" y="2041"/>
                  </a:lnTo>
                  <a:lnTo>
                    <a:pt x="7464" y="0"/>
                  </a:lnTo>
                  <a:lnTo>
                    <a:pt x="10000" y="9"/>
                  </a:lnTo>
                  <a:lnTo>
                    <a:pt x="5466" y="10009"/>
                  </a:lnTo>
                  <a:lnTo>
                    <a:pt x="0" y="10009"/>
                  </a:lnTo>
                  <a:close/>
                </a:path>
              </a:pathLst>
            </a:custGeom>
            <a:gradFill flip="none" rotWithShape="1">
              <a:gsLst>
                <a:gs pos="0">
                  <a:srgbClr val="F8B52B"/>
                </a:gs>
                <a:gs pos="100000">
                  <a:srgbClr val="EA5712"/>
                </a:gs>
              </a:gsLst>
              <a:lin ang="0" scaled="1"/>
              <a:tileRect/>
            </a:gradFill>
            <a:ln>
              <a:noFill/>
            </a:ln>
          </p:spPr>
          <p:txBody>
            <a:bodyPr vert="horz" wrap="square" lIns="91440" tIns="45720" rIns="91440" bIns="45720" numCol="1" anchor="t" anchorCtr="0" compatLnSpc="1"/>
            <a:lstStyle/>
            <a:p>
              <a:endParaRPr lang="zh-CN" altLang="en-US"/>
            </a:p>
          </p:txBody>
        </p:sp>
        <p:sp>
          <p:nvSpPr>
            <p:cNvPr id="55" name="Freeform 48"/>
            <p:cNvSpPr/>
            <p:nvPr/>
          </p:nvSpPr>
          <p:spPr bwMode="auto">
            <a:xfrm>
              <a:off x="1982749" y="1907062"/>
              <a:ext cx="943908" cy="1584119"/>
            </a:xfrm>
            <a:custGeom>
              <a:avLst/>
              <a:gdLst>
                <a:gd name="T0" fmla="*/ 0 w 575"/>
                <a:gd name="T1" fmla="*/ 873 h 887"/>
                <a:gd name="T2" fmla="*/ 210 w 575"/>
                <a:gd name="T3" fmla="*/ 0 h 887"/>
                <a:gd name="T4" fmla="*/ 575 w 575"/>
                <a:gd name="T5" fmla="*/ 0 h 887"/>
                <a:gd name="T6" fmla="*/ 398 w 575"/>
                <a:gd name="T7" fmla="*/ 887 h 887"/>
                <a:gd name="T8" fmla="*/ 0 w 575"/>
                <a:gd name="T9" fmla="*/ 873 h 887"/>
                <a:gd name="connsiteX0" fmla="*/ 0 w 10000"/>
                <a:gd name="connsiteY0" fmla="*/ 9842 h 9853"/>
                <a:gd name="connsiteX1" fmla="*/ 3652 w 10000"/>
                <a:gd name="connsiteY1" fmla="*/ 0 h 9853"/>
                <a:gd name="connsiteX2" fmla="*/ 10000 w 10000"/>
                <a:gd name="connsiteY2" fmla="*/ 0 h 9853"/>
                <a:gd name="connsiteX3" fmla="*/ 6922 w 10000"/>
                <a:gd name="connsiteY3" fmla="*/ 9853 h 9853"/>
                <a:gd name="connsiteX4" fmla="*/ 0 w 10000"/>
                <a:gd name="connsiteY4" fmla="*/ 9842 h 9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9853">
                  <a:moveTo>
                    <a:pt x="0" y="9842"/>
                  </a:moveTo>
                  <a:lnTo>
                    <a:pt x="3652" y="0"/>
                  </a:lnTo>
                  <a:lnTo>
                    <a:pt x="10000" y="0"/>
                  </a:lnTo>
                  <a:lnTo>
                    <a:pt x="6922" y="9853"/>
                  </a:lnTo>
                  <a:lnTo>
                    <a:pt x="0" y="9842"/>
                  </a:lnTo>
                  <a:close/>
                </a:path>
              </a:pathLst>
            </a:custGeom>
            <a:gradFill flip="none" rotWithShape="1">
              <a:gsLst>
                <a:gs pos="0">
                  <a:srgbClr val="F7ED11"/>
                </a:gs>
                <a:gs pos="100000">
                  <a:srgbClr val="F49B01"/>
                </a:gs>
              </a:gsLst>
              <a:lin ang="5400000" scaled="1"/>
              <a:tileRect/>
            </a:gradFill>
            <a:ln>
              <a:noFill/>
            </a:ln>
          </p:spPr>
          <p:txBody>
            <a:bodyPr vert="horz" wrap="square" lIns="91440" tIns="45720" rIns="91440" bIns="45720" numCol="1" anchor="t" anchorCtr="0" compatLnSpc="1"/>
            <a:lstStyle/>
            <a:p>
              <a:endParaRPr lang="zh-CN" altLang="en-US"/>
            </a:p>
          </p:txBody>
        </p:sp>
      </p:grpSp>
    </p:spTree>
  </p:cSld>
  <p:clrMapOvr>
    <a:masterClrMapping/>
  </p:clrMapOvr>
  <p:transition spd="med"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500" fill="hold">
                                          <p:stCondLst>
                                            <p:cond delay="0"/>
                                          </p:stCondLst>
                                        </p:cTn>
                                        <p:tgtEl>
                                          <p:spTgt spid="40"/>
                                        </p:tgtEl>
                                        <p:attrNameLst>
                                          <p:attrName>style.visibility</p:attrName>
                                        </p:attrNameLst>
                                      </p:cBhvr>
                                      <p:to>
                                        <p:strVal val="visible"/>
                                      </p:to>
                                    </p:set>
                                    <p:animEffect transition="in" filter="wipe(up)">
                                      <p:cBhvr>
                                        <p:cTn id="7" dur="500"/>
                                        <p:tgtEl>
                                          <p:spTgt spid="40"/>
                                        </p:tgtEl>
                                      </p:cBhvr>
                                    </p:animEffect>
                                  </p:childTnLst>
                                </p:cTn>
                              </p:par>
                              <p:par>
                                <p:cTn id="8" presetID="22" presetClass="entr" presetSubtype="1" fill="hold" nodeType="withEffect">
                                  <p:stCondLst>
                                    <p:cond delay="0"/>
                                  </p:stCondLst>
                                  <p:childTnLst>
                                    <p:set>
                                      <p:cBhvr>
                                        <p:cTn id="9" dur="500" fill="hold">
                                          <p:stCondLst>
                                            <p:cond delay="0"/>
                                          </p:stCondLst>
                                        </p:cTn>
                                        <p:tgtEl>
                                          <p:spTgt spid="37"/>
                                        </p:tgtEl>
                                        <p:attrNameLst>
                                          <p:attrName>style.visibility</p:attrName>
                                        </p:attrNameLst>
                                      </p:cBhvr>
                                      <p:to>
                                        <p:strVal val="visible"/>
                                      </p:to>
                                    </p:set>
                                    <p:animEffect transition="in" filter="wipe(up)">
                                      <p:cBhvr>
                                        <p:cTn id="10" dur="500"/>
                                        <p:tgtEl>
                                          <p:spTgt spid="37"/>
                                        </p:tgtEl>
                                      </p:cBhvr>
                                    </p:animEffect>
                                  </p:childTnLst>
                                </p:cTn>
                              </p:par>
                              <p:par>
                                <p:cTn id="11" presetID="31" presetClass="entr" presetSubtype="0" fill="hold" nodeType="withEffect">
                                  <p:stCondLst>
                                    <p:cond delay="0"/>
                                  </p:stCondLst>
                                  <p:childTnLst>
                                    <p:set>
                                      <p:cBhvr>
                                        <p:cTn id="12" dur="500" fill="hold">
                                          <p:stCondLst>
                                            <p:cond delay="0"/>
                                          </p:stCondLst>
                                        </p:cTn>
                                        <p:tgtEl>
                                          <p:spTgt spid="66"/>
                                        </p:tgtEl>
                                        <p:attrNameLst>
                                          <p:attrName>style.visibility</p:attrName>
                                        </p:attrNameLst>
                                      </p:cBhvr>
                                      <p:to>
                                        <p:strVal val="visible"/>
                                      </p:to>
                                    </p:set>
                                    <p:anim calcmode="lin" valueType="num">
                                      <p:cBhvr>
                                        <p:cTn id="13" dur="500" fill="hold"/>
                                        <p:tgtEl>
                                          <p:spTgt spid="66"/>
                                        </p:tgtEl>
                                        <p:attrNameLst>
                                          <p:attrName>ppt_w</p:attrName>
                                        </p:attrNameLst>
                                      </p:cBhvr>
                                      <p:tavLst>
                                        <p:tav tm="0">
                                          <p:val>
                                            <p:fltVal val="0"/>
                                          </p:val>
                                        </p:tav>
                                        <p:tav tm="100000">
                                          <p:val>
                                            <p:strVal val="#ppt_w"/>
                                          </p:val>
                                        </p:tav>
                                      </p:tavLst>
                                    </p:anim>
                                    <p:anim calcmode="lin" valueType="num">
                                      <p:cBhvr>
                                        <p:cTn id="14" dur="500" fill="hold"/>
                                        <p:tgtEl>
                                          <p:spTgt spid="66"/>
                                        </p:tgtEl>
                                        <p:attrNameLst>
                                          <p:attrName>ppt_h</p:attrName>
                                        </p:attrNameLst>
                                      </p:cBhvr>
                                      <p:tavLst>
                                        <p:tav tm="0">
                                          <p:val>
                                            <p:fltVal val="0"/>
                                          </p:val>
                                        </p:tav>
                                        <p:tav tm="100000">
                                          <p:val>
                                            <p:strVal val="#ppt_h"/>
                                          </p:val>
                                        </p:tav>
                                      </p:tavLst>
                                    </p:anim>
                                    <p:anim calcmode="lin" valueType="num">
                                      <p:cBhvr>
                                        <p:cTn id="15" dur="500" fill="hold"/>
                                        <p:tgtEl>
                                          <p:spTgt spid="66"/>
                                        </p:tgtEl>
                                        <p:attrNameLst>
                                          <p:attrName>style.rotation</p:attrName>
                                        </p:attrNameLst>
                                      </p:cBhvr>
                                      <p:tavLst>
                                        <p:tav tm="0">
                                          <p:val>
                                            <p:fltVal val="90"/>
                                          </p:val>
                                        </p:tav>
                                        <p:tav tm="100000">
                                          <p:val>
                                            <p:fltVal val="0"/>
                                          </p:val>
                                        </p:tav>
                                      </p:tavLst>
                                    </p:anim>
                                    <p:animEffect transition="in" filter="fade">
                                      <p:cBhvr>
                                        <p:cTn id="16" dur="500"/>
                                        <p:tgtEl>
                                          <p:spTgt spid="66"/>
                                        </p:tgtEl>
                                      </p:cBhvr>
                                    </p:animEffect>
                                  </p:childTnLst>
                                </p:cTn>
                              </p:par>
                            </p:childTnLst>
                          </p:cTn>
                        </p:par>
                        <p:par>
                          <p:cTn id="17" fill="hold">
                            <p:stCondLst>
                              <p:cond delay="500"/>
                            </p:stCondLst>
                            <p:childTnLst>
                              <p:par>
                                <p:cTn id="18" presetID="45" presetClass="entr" presetSubtype="0" fill="hold" grpId="0" nodeType="afterEffect">
                                  <p:stCondLst>
                                    <p:cond delay="0"/>
                                  </p:stCondLst>
                                  <p:childTnLst>
                                    <p:set>
                                      <p:cBhvr>
                                        <p:cTn id="19" dur="500" fill="hold">
                                          <p:stCondLst>
                                            <p:cond delay="0"/>
                                          </p:stCondLst>
                                        </p:cTn>
                                        <p:tgtEl>
                                          <p:spTgt spid="48"/>
                                        </p:tgtEl>
                                        <p:attrNameLst>
                                          <p:attrName>style.visibility</p:attrName>
                                        </p:attrNameLst>
                                      </p:cBhvr>
                                      <p:to>
                                        <p:strVal val="visible"/>
                                      </p:to>
                                    </p:set>
                                    <p:animEffect>
                                      <p:cBhvr>
                                        <p:cTn id="20" dur="500"/>
                                        <p:tgtEl>
                                          <p:spTgt spid="48"/>
                                        </p:tgtEl>
                                      </p:cBhvr>
                                    </p:animEffect>
                                    <p:anim calcmode="lin" valueType="num">
                                      <p:cBhvr>
                                        <p:cTn id="21" dur="500" fill="hold"/>
                                        <p:tgtEl>
                                          <p:spTgt spid="48"/>
                                        </p:tgtEl>
                                        <p:attrNameLst>
                                          <p:attrName>ppt_w</p:attrName>
                                        </p:attrNameLst>
                                      </p:cBhvr>
                                      <p:tavLst>
                                        <p:tav tm="0" fmla="#ppt_w*sin(2.5*pi*$)">
                                          <p:val>
                                            <p:fltVal val="0"/>
                                          </p:val>
                                        </p:tav>
                                        <p:tav tm="100000">
                                          <p:val>
                                            <p:fltVal val="1"/>
                                          </p:val>
                                        </p:tav>
                                      </p:tavLst>
                                    </p:anim>
                                    <p:anim calcmode="lin" valueType="num">
                                      <p:cBhvr>
                                        <p:cTn id="22" dur="500" fill="hold"/>
                                        <p:tgtEl>
                                          <p:spTgt spid="48"/>
                                        </p:tgtEl>
                                        <p:attrNameLst>
                                          <p:attrName>ppt_h</p:attrName>
                                        </p:attrNameLst>
                                      </p:cBhvr>
                                      <p:tavLst>
                                        <p:tav tm="0">
                                          <p:val>
                                            <p:strVal val="#ppt_h"/>
                                          </p:val>
                                        </p:tav>
                                        <p:tav tm="100000">
                                          <p:val>
                                            <p:strVal val="#ppt_h"/>
                                          </p:val>
                                        </p:tav>
                                      </p:tavLst>
                                    </p:anim>
                                  </p:childTnLst>
                                </p:cTn>
                              </p:par>
                              <p:par>
                                <p:cTn id="23" presetID="45" presetClass="entr" presetSubtype="0" fill="hold" grpId="0" nodeType="withEffect">
                                  <p:stCondLst>
                                    <p:cond delay="0"/>
                                  </p:stCondLst>
                                  <p:childTnLst>
                                    <p:set>
                                      <p:cBhvr>
                                        <p:cTn id="24" dur="500" fill="hold">
                                          <p:stCondLst>
                                            <p:cond delay="0"/>
                                          </p:stCondLst>
                                        </p:cTn>
                                        <p:tgtEl>
                                          <p:spTgt spid="49"/>
                                        </p:tgtEl>
                                        <p:attrNameLst>
                                          <p:attrName>style.visibility</p:attrName>
                                        </p:attrNameLst>
                                      </p:cBhvr>
                                      <p:to>
                                        <p:strVal val="visible"/>
                                      </p:to>
                                    </p:set>
                                    <p:animEffect>
                                      <p:cBhvr>
                                        <p:cTn id="25" dur="500"/>
                                        <p:tgtEl>
                                          <p:spTgt spid="49"/>
                                        </p:tgtEl>
                                      </p:cBhvr>
                                    </p:animEffect>
                                    <p:anim calcmode="lin" valueType="num">
                                      <p:cBhvr>
                                        <p:cTn id="26" dur="500" fill="hold"/>
                                        <p:tgtEl>
                                          <p:spTgt spid="49"/>
                                        </p:tgtEl>
                                        <p:attrNameLst>
                                          <p:attrName>ppt_w</p:attrName>
                                        </p:attrNameLst>
                                      </p:cBhvr>
                                      <p:tavLst>
                                        <p:tav tm="0" fmla="#ppt_w*sin(2.5*pi*$)">
                                          <p:val>
                                            <p:fltVal val="0"/>
                                          </p:val>
                                        </p:tav>
                                        <p:tav tm="100000">
                                          <p:val>
                                            <p:fltVal val="1"/>
                                          </p:val>
                                        </p:tav>
                                      </p:tavLst>
                                    </p:anim>
                                    <p:anim calcmode="lin" valueType="num">
                                      <p:cBhvr>
                                        <p:cTn id="27" dur="500" fill="hold"/>
                                        <p:tgtEl>
                                          <p:spTgt spid="49"/>
                                        </p:tgtEl>
                                        <p:attrNameLst>
                                          <p:attrName>ppt_h</p:attrName>
                                        </p:attrNameLst>
                                      </p:cBhvr>
                                      <p:tavLst>
                                        <p:tav tm="0">
                                          <p:val>
                                            <p:strVal val="#ppt_h"/>
                                          </p:val>
                                        </p:tav>
                                        <p:tav tm="100000">
                                          <p:val>
                                            <p:strVal val="#ppt_h"/>
                                          </p:val>
                                        </p:tav>
                                      </p:tavLst>
                                    </p:anim>
                                  </p:childTnLst>
                                </p:cTn>
                              </p:par>
                              <p:par>
                                <p:cTn id="28" presetID="45" presetClass="entr" presetSubtype="0" fill="hold" grpId="0" nodeType="withEffect">
                                  <p:stCondLst>
                                    <p:cond delay="0"/>
                                  </p:stCondLst>
                                  <p:childTnLst>
                                    <p:set>
                                      <p:cBhvr>
                                        <p:cTn id="29" dur="500" fill="hold">
                                          <p:stCondLst>
                                            <p:cond delay="0"/>
                                          </p:stCondLst>
                                        </p:cTn>
                                        <p:tgtEl>
                                          <p:spTgt spid="50"/>
                                        </p:tgtEl>
                                        <p:attrNameLst>
                                          <p:attrName>style.visibility</p:attrName>
                                        </p:attrNameLst>
                                      </p:cBhvr>
                                      <p:to>
                                        <p:strVal val="visible"/>
                                      </p:to>
                                    </p:set>
                                    <p:animEffect>
                                      <p:cBhvr>
                                        <p:cTn id="30" dur="500"/>
                                        <p:tgtEl>
                                          <p:spTgt spid="50"/>
                                        </p:tgtEl>
                                      </p:cBhvr>
                                    </p:animEffect>
                                    <p:anim calcmode="lin" valueType="num">
                                      <p:cBhvr>
                                        <p:cTn id="31" dur="500" fill="hold"/>
                                        <p:tgtEl>
                                          <p:spTgt spid="50"/>
                                        </p:tgtEl>
                                        <p:attrNameLst>
                                          <p:attrName>ppt_w</p:attrName>
                                        </p:attrNameLst>
                                      </p:cBhvr>
                                      <p:tavLst>
                                        <p:tav tm="0" fmla="#ppt_w*sin(2.5*pi*$)">
                                          <p:val>
                                            <p:fltVal val="0"/>
                                          </p:val>
                                        </p:tav>
                                        <p:tav tm="100000">
                                          <p:val>
                                            <p:fltVal val="1"/>
                                          </p:val>
                                        </p:tav>
                                      </p:tavLst>
                                    </p:anim>
                                    <p:anim calcmode="lin" valueType="num">
                                      <p:cBhvr>
                                        <p:cTn id="32" dur="500" fill="hold"/>
                                        <p:tgtEl>
                                          <p:spTgt spid="50"/>
                                        </p:tgtEl>
                                        <p:attrNameLst>
                                          <p:attrName>ppt_h</p:attrName>
                                        </p:attrNameLst>
                                      </p:cBhvr>
                                      <p:tavLst>
                                        <p:tav tm="0">
                                          <p:val>
                                            <p:strVal val="#ppt_h"/>
                                          </p:val>
                                        </p:tav>
                                        <p:tav tm="100000">
                                          <p:val>
                                            <p:strVal val="#ppt_h"/>
                                          </p:val>
                                        </p:tav>
                                      </p:tavLst>
                                    </p:anim>
                                  </p:childTnLst>
                                </p:cTn>
                              </p:par>
                              <p:par>
                                <p:cTn id="33" presetID="45" presetClass="entr" presetSubtype="0" fill="hold" grpId="0" nodeType="withEffect">
                                  <p:stCondLst>
                                    <p:cond delay="0"/>
                                  </p:stCondLst>
                                  <p:childTnLst>
                                    <p:set>
                                      <p:cBhvr>
                                        <p:cTn id="34" dur="500" fill="hold">
                                          <p:stCondLst>
                                            <p:cond delay="0"/>
                                          </p:stCondLst>
                                        </p:cTn>
                                        <p:tgtEl>
                                          <p:spTgt spid="51"/>
                                        </p:tgtEl>
                                        <p:attrNameLst>
                                          <p:attrName>style.visibility</p:attrName>
                                        </p:attrNameLst>
                                      </p:cBhvr>
                                      <p:to>
                                        <p:strVal val="visible"/>
                                      </p:to>
                                    </p:set>
                                    <p:animEffect>
                                      <p:cBhvr>
                                        <p:cTn id="35" dur="500"/>
                                        <p:tgtEl>
                                          <p:spTgt spid="51"/>
                                        </p:tgtEl>
                                      </p:cBhvr>
                                    </p:animEffect>
                                    <p:anim calcmode="lin" valueType="num">
                                      <p:cBhvr>
                                        <p:cTn id="36" dur="500" fill="hold"/>
                                        <p:tgtEl>
                                          <p:spTgt spid="51"/>
                                        </p:tgtEl>
                                        <p:attrNameLst>
                                          <p:attrName>ppt_w</p:attrName>
                                        </p:attrNameLst>
                                      </p:cBhvr>
                                      <p:tavLst>
                                        <p:tav tm="0" fmla="#ppt_w*sin(2.5*pi*$)">
                                          <p:val>
                                            <p:fltVal val="0"/>
                                          </p:val>
                                        </p:tav>
                                        <p:tav tm="100000">
                                          <p:val>
                                            <p:fltVal val="1"/>
                                          </p:val>
                                        </p:tav>
                                      </p:tavLst>
                                    </p:anim>
                                    <p:anim calcmode="lin" valueType="num">
                                      <p:cBhvr>
                                        <p:cTn id="37" dur="500" fill="hold"/>
                                        <p:tgtEl>
                                          <p:spTgt spid="51"/>
                                        </p:tgtEl>
                                        <p:attrNameLst>
                                          <p:attrName>ppt_h</p:attrName>
                                        </p:attrNameLst>
                                      </p:cBhvr>
                                      <p:tavLst>
                                        <p:tav tm="0">
                                          <p:val>
                                            <p:strVal val="#ppt_h"/>
                                          </p:val>
                                        </p:tav>
                                        <p:tav tm="100000">
                                          <p:val>
                                            <p:strVal val="#ppt_h"/>
                                          </p:val>
                                        </p:tav>
                                      </p:tavLst>
                                    </p:anim>
                                  </p:childTnLst>
                                </p:cTn>
                              </p:par>
                              <p:par>
                                <p:cTn id="38" presetID="45" presetClass="entr" presetSubtype="0" fill="hold" grpId="0" nodeType="withEffect">
                                  <p:stCondLst>
                                    <p:cond delay="0"/>
                                  </p:stCondLst>
                                  <p:childTnLst>
                                    <p:set>
                                      <p:cBhvr>
                                        <p:cTn id="39" dur="500" fill="hold">
                                          <p:stCondLst>
                                            <p:cond delay="0"/>
                                          </p:stCondLst>
                                        </p:cTn>
                                        <p:tgtEl>
                                          <p:spTgt spid="52"/>
                                        </p:tgtEl>
                                        <p:attrNameLst>
                                          <p:attrName>style.visibility</p:attrName>
                                        </p:attrNameLst>
                                      </p:cBhvr>
                                      <p:to>
                                        <p:strVal val="visible"/>
                                      </p:to>
                                    </p:set>
                                    <p:animEffect>
                                      <p:cBhvr>
                                        <p:cTn id="40" dur="500"/>
                                        <p:tgtEl>
                                          <p:spTgt spid="52"/>
                                        </p:tgtEl>
                                      </p:cBhvr>
                                    </p:animEffect>
                                    <p:anim calcmode="lin" valueType="num">
                                      <p:cBhvr>
                                        <p:cTn id="41" dur="500" fill="hold"/>
                                        <p:tgtEl>
                                          <p:spTgt spid="52"/>
                                        </p:tgtEl>
                                        <p:attrNameLst>
                                          <p:attrName>ppt_w</p:attrName>
                                        </p:attrNameLst>
                                      </p:cBhvr>
                                      <p:tavLst>
                                        <p:tav tm="0" fmla="#ppt_w*sin(2.5*pi*$)">
                                          <p:val>
                                            <p:fltVal val="0"/>
                                          </p:val>
                                        </p:tav>
                                        <p:tav tm="100000">
                                          <p:val>
                                            <p:fltVal val="1"/>
                                          </p:val>
                                        </p:tav>
                                      </p:tavLst>
                                    </p:anim>
                                    <p:anim calcmode="lin" valueType="num">
                                      <p:cBhvr>
                                        <p:cTn id="42" dur="500" fill="hold"/>
                                        <p:tgtEl>
                                          <p:spTgt spid="52"/>
                                        </p:tgtEl>
                                        <p:attrNameLst>
                                          <p:attrName>ppt_h</p:attrName>
                                        </p:attrNameLst>
                                      </p:cBhvr>
                                      <p:tavLst>
                                        <p:tav tm="0">
                                          <p:val>
                                            <p:strVal val="#ppt_h"/>
                                          </p:val>
                                        </p:tav>
                                        <p:tav tm="100000">
                                          <p:val>
                                            <p:strVal val="#ppt_h"/>
                                          </p:val>
                                        </p:tav>
                                      </p:tavLst>
                                    </p:anim>
                                  </p:childTnLst>
                                </p:cTn>
                              </p:par>
                            </p:childTnLst>
                          </p:cTn>
                        </p:par>
                        <p:par>
                          <p:cTn id="43" fill="hold">
                            <p:stCondLst>
                              <p:cond delay="1000"/>
                            </p:stCondLst>
                            <p:childTnLst>
                              <p:par>
                                <p:cTn id="44" presetID="42" presetClass="entr" presetSubtype="0" fill="hold" grpId="0" nodeType="afterEffect">
                                  <p:stCondLst>
                                    <p:cond delay="0"/>
                                  </p:stCondLst>
                                  <p:childTnLst>
                                    <p:set>
                                      <p:cBhvr>
                                        <p:cTn id="45" dur="500" fill="hold">
                                          <p:stCondLst>
                                            <p:cond delay="0"/>
                                          </p:stCondLst>
                                        </p:cTn>
                                        <p:tgtEl>
                                          <p:spTgt spid="47"/>
                                        </p:tgtEl>
                                        <p:attrNameLst>
                                          <p:attrName>style.visibility</p:attrName>
                                        </p:attrNameLst>
                                      </p:cBhvr>
                                      <p:to>
                                        <p:strVal val="visible"/>
                                      </p:to>
                                    </p:set>
                                    <p:animEffect>
                                      <p:cBhvr>
                                        <p:cTn id="46" dur="500"/>
                                        <p:tgtEl>
                                          <p:spTgt spid="47"/>
                                        </p:tgtEl>
                                      </p:cBhvr>
                                    </p:animEffect>
                                    <p:anim calcmode="lin" valueType="num">
                                      <p:cBhvr>
                                        <p:cTn id="47" dur="500" fill="hold"/>
                                        <p:tgtEl>
                                          <p:spTgt spid="47"/>
                                        </p:tgtEl>
                                        <p:attrNameLst>
                                          <p:attrName>ppt_x</p:attrName>
                                        </p:attrNameLst>
                                      </p:cBhvr>
                                      <p:tavLst>
                                        <p:tav tm="0">
                                          <p:val>
                                            <p:strVal val="#ppt_x"/>
                                          </p:val>
                                        </p:tav>
                                        <p:tav tm="100000">
                                          <p:val>
                                            <p:strVal val="#ppt_x"/>
                                          </p:val>
                                        </p:tav>
                                      </p:tavLst>
                                    </p:anim>
                                    <p:anim calcmode="lin" valueType="num">
                                      <p:cBhvr>
                                        <p:cTn id="48" dur="500" fill="hold"/>
                                        <p:tgtEl>
                                          <p:spTgt spid="4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bldLvl="0" animBg="1" autoUpdateAnimBg="0"/>
      <p:bldP spid="48" grpId="0" bldLvl="0" animBg="1" autoUpdateAnimBg="0"/>
      <p:bldP spid="49" grpId="0" bldLvl="0" animBg="1" autoUpdateAnimBg="0"/>
      <p:bldP spid="50" grpId="0" bldLvl="0" animBg="1" autoUpdateAnimBg="0"/>
      <p:bldP spid="51" grpId="0" bldLvl="0" animBg="1" autoUpdateAnimBg="0"/>
      <p:bldP spid="52" grpId="0" bldLvl="0" animBg="1" autoUpdateAnimBg="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1027113" y="971550"/>
            <a:ext cx="7937500" cy="1123950"/>
          </a:xfrm>
          <a:prstGeom prst="roundRect">
            <a:avLst>
              <a:gd name="adj" fmla="val 0"/>
            </a:avLst>
          </a:prstGeom>
          <a:gradFill flip="none" rotWithShape="1">
            <a:gsLst>
              <a:gs pos="6000">
                <a:sysClr val="window" lastClr="FFFFFF">
                  <a:lumMod val="95000"/>
                  <a:shade val="67500"/>
                  <a:satMod val="115000"/>
                </a:sysClr>
              </a:gs>
              <a:gs pos="100000">
                <a:srgbClr val="E4E4E4"/>
              </a:gs>
              <a:gs pos="80000">
                <a:srgbClr val="F1F1F1"/>
              </a:gs>
              <a:gs pos="43000">
                <a:sysClr val="window" lastClr="FFFFFF"/>
              </a:gs>
            </a:gsLst>
            <a:lin ang="8100000" scaled="1"/>
            <a:tileRect/>
          </a:gradFill>
          <a:ln w="12700" cap="flat" cmpd="sng" algn="ctr">
            <a:solidFill>
              <a:sysClr val="window" lastClr="FFFFFF"/>
            </a:solidFill>
            <a:prstDash val="solid"/>
          </a:ln>
          <a:effectLst>
            <a:outerShdw blurRad="279400" algn="ctr" rotWithShape="0">
              <a:prstClr val="black">
                <a:alpha val="11000"/>
              </a:prstClr>
            </a:outerShdw>
          </a:effectLst>
        </p:spPr>
        <p:txBody>
          <a:bodyPr anchor="ctr"/>
          <a:lstStyle/>
          <a:p>
            <a:pPr algn="ctr" defTabSz="967740" fontAlgn="auto">
              <a:spcBef>
                <a:spcPts val="0"/>
              </a:spcBef>
              <a:spcAft>
                <a:spcPts val="0"/>
              </a:spcAft>
              <a:defRPr/>
            </a:pPr>
            <a:endParaRPr lang="zh-CN" altLang="en-US" sz="2500" kern="0">
              <a:solidFill>
                <a:schemeClr val="accent6">
                  <a:lumMod val="90000"/>
                  <a:lumOff val="10000"/>
                </a:schemeClr>
              </a:solidFill>
              <a:latin typeface="Calibri" pitchFamily="34" charset="0"/>
              <a:ea typeface="+mn-ea"/>
            </a:endParaRPr>
          </a:p>
        </p:txBody>
      </p:sp>
      <p:grpSp>
        <p:nvGrpSpPr>
          <p:cNvPr id="2" name="组合 3"/>
          <p:cNvGrpSpPr/>
          <p:nvPr/>
        </p:nvGrpSpPr>
        <p:grpSpPr bwMode="auto">
          <a:xfrm>
            <a:off x="1116013" y="1057275"/>
            <a:ext cx="1910714" cy="960438"/>
            <a:chOff x="717476" y="1291449"/>
            <a:chExt cx="2113319" cy="1106750"/>
          </a:xfrm>
        </p:grpSpPr>
        <p:sp>
          <p:nvSpPr>
            <p:cNvPr id="5" name="圆角矩形 4"/>
            <p:cNvSpPr/>
            <p:nvPr/>
          </p:nvSpPr>
          <p:spPr>
            <a:xfrm>
              <a:off x="717476" y="1291449"/>
              <a:ext cx="2054324" cy="1106750"/>
            </a:xfrm>
            <a:prstGeom prst="roundRect">
              <a:avLst>
                <a:gd name="adj" fmla="val 10880"/>
              </a:avLst>
            </a:prstGeom>
            <a:solidFill>
              <a:schemeClr val="bg2"/>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67740" fontAlgn="auto">
                <a:lnSpc>
                  <a:spcPct val="120000"/>
                </a:lnSpc>
                <a:spcBef>
                  <a:spcPts val="0"/>
                </a:spcBef>
                <a:spcAft>
                  <a:spcPts val="0"/>
                </a:spcAft>
                <a:defRPr/>
              </a:pPr>
              <a:endParaRPr lang="zh-CN" altLang="en-US" sz="1500" b="1">
                <a:latin typeface="微软雅黑" pitchFamily="34" charset="-122"/>
              </a:endParaRPr>
            </a:p>
          </p:txBody>
        </p:sp>
        <p:sp>
          <p:nvSpPr>
            <p:cNvPr id="6" name="Freeform 41"/>
            <p:cNvSpPr>
              <a:spLocks noEditPoints="1"/>
            </p:cNvSpPr>
            <p:nvPr/>
          </p:nvSpPr>
          <p:spPr bwMode="auto">
            <a:xfrm>
              <a:off x="828093" y="1596949"/>
              <a:ext cx="575913" cy="515873"/>
            </a:xfrm>
            <a:custGeom>
              <a:avLst/>
              <a:gdLst>
                <a:gd name="T0" fmla="*/ 2147483647 w 67"/>
                <a:gd name="T1" fmla="*/ 124018912 h 60"/>
                <a:gd name="T2" fmla="*/ 2147483647 w 67"/>
                <a:gd name="T3" fmla="*/ 0 h 60"/>
                <a:gd name="T4" fmla="*/ 2147483647 w 67"/>
                <a:gd name="T5" fmla="*/ 0 h 60"/>
                <a:gd name="T6" fmla="*/ 2147483647 w 67"/>
                <a:gd name="T7" fmla="*/ 124018912 h 60"/>
                <a:gd name="T8" fmla="*/ 2147483647 w 67"/>
                <a:gd name="T9" fmla="*/ 310059138 h 60"/>
                <a:gd name="T10" fmla="*/ 2147483647 w 67"/>
                <a:gd name="T11" fmla="*/ 868156039 h 60"/>
                <a:gd name="T12" fmla="*/ 2147483647 w 67"/>
                <a:gd name="T13" fmla="*/ 124018912 h 60"/>
                <a:gd name="T14" fmla="*/ 2147483647 w 67"/>
                <a:gd name="T15" fmla="*/ 1922344337 h 60"/>
                <a:gd name="T16" fmla="*/ 2147483647 w 67"/>
                <a:gd name="T17" fmla="*/ 124018912 h 60"/>
                <a:gd name="T18" fmla="*/ 1902898002 w 67"/>
                <a:gd name="T19" fmla="*/ 124018912 h 60"/>
                <a:gd name="T20" fmla="*/ 122771150 w 67"/>
                <a:gd name="T21" fmla="*/ 1922344337 h 60"/>
                <a:gd name="T22" fmla="*/ 122771150 w 67"/>
                <a:gd name="T23" fmla="*/ 2147483647 h 60"/>
                <a:gd name="T24" fmla="*/ 245534466 w 67"/>
                <a:gd name="T25" fmla="*/ 2147483647 h 60"/>
                <a:gd name="T26" fmla="*/ 429691207 w 67"/>
                <a:gd name="T27" fmla="*/ 2147483647 h 60"/>
                <a:gd name="T28" fmla="*/ 2087055172 w 67"/>
                <a:gd name="T29" fmla="*/ 558097024 h 60"/>
                <a:gd name="T30" fmla="*/ 2147483647 w 67"/>
                <a:gd name="T31" fmla="*/ 2147483647 h 60"/>
                <a:gd name="T32" fmla="*/ 2147483647 w 67"/>
                <a:gd name="T33" fmla="*/ 2147483647 h 60"/>
                <a:gd name="T34" fmla="*/ 2147483647 w 67"/>
                <a:gd name="T35" fmla="*/ 1922344337 h 60"/>
                <a:gd name="T36" fmla="*/ 552454614 w 67"/>
                <a:gd name="T37" fmla="*/ 2147483647 h 60"/>
                <a:gd name="T38" fmla="*/ 552454614 w 67"/>
                <a:gd name="T39" fmla="*/ 2147483647 h 60"/>
                <a:gd name="T40" fmla="*/ 797989019 w 67"/>
                <a:gd name="T41" fmla="*/ 2147483647 h 60"/>
                <a:gd name="T42" fmla="*/ 1718749157 w 67"/>
                <a:gd name="T43" fmla="*/ 2147483647 h 60"/>
                <a:gd name="T44" fmla="*/ 1718749157 w 67"/>
                <a:gd name="T45" fmla="*/ 2147483647 h 60"/>
                <a:gd name="T46" fmla="*/ 1780134717 w 67"/>
                <a:gd name="T47" fmla="*/ 2147483647 h 60"/>
                <a:gd name="T48" fmla="*/ 2147483647 w 67"/>
                <a:gd name="T49" fmla="*/ 2147483647 h 60"/>
                <a:gd name="T50" fmla="*/ 2147483647 w 67"/>
                <a:gd name="T51" fmla="*/ 2147483647 h 60"/>
                <a:gd name="T52" fmla="*/ 2147483647 w 67"/>
                <a:gd name="T53" fmla="*/ 2147483647 h 60"/>
                <a:gd name="T54" fmla="*/ 2147483647 w 67"/>
                <a:gd name="T55" fmla="*/ 2147483647 h 60"/>
                <a:gd name="T56" fmla="*/ 2147483647 w 67"/>
                <a:gd name="T57" fmla="*/ 2147483647 h 60"/>
                <a:gd name="T58" fmla="*/ 2147483647 w 67"/>
                <a:gd name="T59" fmla="*/ 2147483647 h 60"/>
                <a:gd name="T60" fmla="*/ 2087055172 w 67"/>
                <a:gd name="T61" fmla="*/ 806142661 h 60"/>
                <a:gd name="T62" fmla="*/ 552454614 w 67"/>
                <a:gd name="T63" fmla="*/ 2147483647 h 6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67"/>
                <a:gd name="T97" fmla="*/ 0 h 60"/>
                <a:gd name="T98" fmla="*/ 67 w 67"/>
                <a:gd name="T99" fmla="*/ 60 h 60"/>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67" h="60">
                  <a:moveTo>
                    <a:pt x="53" y="2"/>
                  </a:moveTo>
                  <a:cubicBezTo>
                    <a:pt x="53" y="1"/>
                    <a:pt x="52" y="0"/>
                    <a:pt x="51" y="0"/>
                  </a:cubicBezTo>
                  <a:cubicBezTo>
                    <a:pt x="46" y="0"/>
                    <a:pt x="46" y="0"/>
                    <a:pt x="46" y="0"/>
                  </a:cubicBezTo>
                  <a:cubicBezTo>
                    <a:pt x="45" y="0"/>
                    <a:pt x="44" y="1"/>
                    <a:pt x="44" y="2"/>
                  </a:cubicBezTo>
                  <a:cubicBezTo>
                    <a:pt x="44" y="5"/>
                    <a:pt x="44" y="5"/>
                    <a:pt x="44" y="5"/>
                  </a:cubicBezTo>
                  <a:cubicBezTo>
                    <a:pt x="53" y="14"/>
                    <a:pt x="53" y="14"/>
                    <a:pt x="53" y="14"/>
                  </a:cubicBezTo>
                  <a:lnTo>
                    <a:pt x="53" y="2"/>
                  </a:lnTo>
                  <a:close/>
                  <a:moveTo>
                    <a:pt x="66" y="31"/>
                  </a:moveTo>
                  <a:cubicBezTo>
                    <a:pt x="36" y="2"/>
                    <a:pt x="36" y="2"/>
                    <a:pt x="36" y="2"/>
                  </a:cubicBezTo>
                  <a:cubicBezTo>
                    <a:pt x="35" y="0"/>
                    <a:pt x="33" y="0"/>
                    <a:pt x="31" y="2"/>
                  </a:cubicBezTo>
                  <a:cubicBezTo>
                    <a:pt x="2" y="31"/>
                    <a:pt x="2" y="31"/>
                    <a:pt x="2" y="31"/>
                  </a:cubicBezTo>
                  <a:cubicBezTo>
                    <a:pt x="0" y="33"/>
                    <a:pt x="0" y="35"/>
                    <a:pt x="2" y="36"/>
                  </a:cubicBezTo>
                  <a:cubicBezTo>
                    <a:pt x="2" y="37"/>
                    <a:pt x="3" y="37"/>
                    <a:pt x="4" y="37"/>
                  </a:cubicBezTo>
                  <a:cubicBezTo>
                    <a:pt x="5" y="37"/>
                    <a:pt x="6" y="37"/>
                    <a:pt x="7" y="36"/>
                  </a:cubicBezTo>
                  <a:cubicBezTo>
                    <a:pt x="34" y="9"/>
                    <a:pt x="34" y="9"/>
                    <a:pt x="34" y="9"/>
                  </a:cubicBezTo>
                  <a:cubicBezTo>
                    <a:pt x="61" y="36"/>
                    <a:pt x="61" y="36"/>
                    <a:pt x="61" y="36"/>
                  </a:cubicBezTo>
                  <a:cubicBezTo>
                    <a:pt x="62" y="38"/>
                    <a:pt x="65" y="38"/>
                    <a:pt x="66" y="36"/>
                  </a:cubicBezTo>
                  <a:cubicBezTo>
                    <a:pt x="67" y="35"/>
                    <a:pt x="67" y="33"/>
                    <a:pt x="66" y="31"/>
                  </a:cubicBezTo>
                  <a:close/>
                  <a:moveTo>
                    <a:pt x="9" y="37"/>
                  </a:moveTo>
                  <a:cubicBezTo>
                    <a:pt x="9" y="57"/>
                    <a:pt x="9" y="57"/>
                    <a:pt x="9" y="57"/>
                  </a:cubicBezTo>
                  <a:cubicBezTo>
                    <a:pt x="9" y="59"/>
                    <a:pt x="11" y="60"/>
                    <a:pt x="13" y="60"/>
                  </a:cubicBezTo>
                  <a:cubicBezTo>
                    <a:pt x="28" y="60"/>
                    <a:pt x="28" y="60"/>
                    <a:pt x="28" y="60"/>
                  </a:cubicBezTo>
                  <a:cubicBezTo>
                    <a:pt x="28" y="42"/>
                    <a:pt x="28" y="42"/>
                    <a:pt x="28" y="42"/>
                  </a:cubicBezTo>
                  <a:cubicBezTo>
                    <a:pt x="28" y="42"/>
                    <a:pt x="29" y="41"/>
                    <a:pt x="29" y="41"/>
                  </a:cubicBezTo>
                  <a:cubicBezTo>
                    <a:pt x="38" y="41"/>
                    <a:pt x="38" y="41"/>
                    <a:pt x="38" y="41"/>
                  </a:cubicBezTo>
                  <a:cubicBezTo>
                    <a:pt x="39" y="41"/>
                    <a:pt x="39" y="42"/>
                    <a:pt x="39" y="42"/>
                  </a:cubicBezTo>
                  <a:cubicBezTo>
                    <a:pt x="39" y="60"/>
                    <a:pt x="39" y="60"/>
                    <a:pt x="39" y="60"/>
                  </a:cubicBezTo>
                  <a:cubicBezTo>
                    <a:pt x="55" y="60"/>
                    <a:pt x="55" y="60"/>
                    <a:pt x="55" y="60"/>
                  </a:cubicBezTo>
                  <a:cubicBezTo>
                    <a:pt x="57" y="60"/>
                    <a:pt x="58" y="59"/>
                    <a:pt x="58" y="57"/>
                  </a:cubicBezTo>
                  <a:cubicBezTo>
                    <a:pt x="58" y="38"/>
                    <a:pt x="58" y="38"/>
                    <a:pt x="58" y="38"/>
                  </a:cubicBezTo>
                  <a:cubicBezTo>
                    <a:pt x="34" y="13"/>
                    <a:pt x="34" y="13"/>
                    <a:pt x="34" y="13"/>
                  </a:cubicBezTo>
                  <a:lnTo>
                    <a:pt x="9" y="37"/>
                  </a:lnTo>
                  <a:close/>
                </a:path>
              </a:pathLst>
            </a:custGeom>
            <a:solidFill>
              <a:schemeClr val="bg1"/>
            </a:solidFill>
            <a:ln w="9525">
              <a:noFill/>
              <a:round/>
            </a:ln>
          </p:spPr>
          <p:txBody>
            <a:bodyPr/>
            <a:lstStyle/>
            <a:p>
              <a:pPr defTabSz="967740" fontAlgn="auto">
                <a:lnSpc>
                  <a:spcPct val="120000"/>
                </a:lnSpc>
                <a:spcBef>
                  <a:spcPts val="0"/>
                </a:spcBef>
                <a:spcAft>
                  <a:spcPts val="0"/>
                </a:spcAft>
                <a:defRPr/>
              </a:pPr>
              <a:endParaRPr lang="en-US" sz="1500" kern="0" dirty="0">
                <a:solidFill>
                  <a:sysClr val="windowText" lastClr="000000"/>
                </a:solidFill>
                <a:latin typeface="微软雅黑" pitchFamily="34" charset="-122"/>
                <a:ea typeface="微软雅黑" pitchFamily="34" charset="-122"/>
              </a:endParaRPr>
            </a:p>
          </p:txBody>
        </p:sp>
        <p:sp>
          <p:nvSpPr>
            <p:cNvPr id="17436" name="TextBox 6"/>
            <p:cNvSpPr txBox="1">
              <a:spLocks noChangeArrowheads="1"/>
            </p:cNvSpPr>
            <p:nvPr/>
          </p:nvSpPr>
          <p:spPr bwMode="auto">
            <a:xfrm>
              <a:off x="1244927" y="1527068"/>
              <a:ext cx="1585868" cy="5729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900">
                  <a:solidFill>
                    <a:schemeClr val="tx1"/>
                  </a:solidFill>
                  <a:latin typeface="Arial" charset="0"/>
                  <a:ea typeface="微软雅黑" pitchFamily="34" charset="-122"/>
                </a:defRPr>
              </a:lvl1pPr>
              <a:lvl2pPr marL="742950" indent="-285750">
                <a:defRPr sz="1900">
                  <a:solidFill>
                    <a:schemeClr val="tx1"/>
                  </a:solidFill>
                  <a:latin typeface="Arial" charset="0"/>
                  <a:ea typeface="微软雅黑" pitchFamily="34" charset="-122"/>
                </a:defRPr>
              </a:lvl2pPr>
              <a:lvl3pPr marL="1143000" indent="-228600">
                <a:defRPr sz="1900">
                  <a:solidFill>
                    <a:schemeClr val="tx1"/>
                  </a:solidFill>
                  <a:latin typeface="Arial" charset="0"/>
                  <a:ea typeface="微软雅黑" pitchFamily="34" charset="-122"/>
                </a:defRPr>
              </a:lvl3pPr>
              <a:lvl4pPr marL="1600200" indent="-228600">
                <a:defRPr sz="1900">
                  <a:solidFill>
                    <a:schemeClr val="tx1"/>
                  </a:solidFill>
                  <a:latin typeface="Arial" charset="0"/>
                  <a:ea typeface="微软雅黑" pitchFamily="34" charset="-122"/>
                </a:defRPr>
              </a:lvl4pPr>
              <a:lvl5pPr marL="2057400" indent="-228600">
                <a:defRPr sz="1900">
                  <a:solidFill>
                    <a:schemeClr val="tx1"/>
                  </a:solidFill>
                  <a:latin typeface="Arial" charset="0"/>
                  <a:ea typeface="微软雅黑" pitchFamily="34" charset="-122"/>
                </a:defRPr>
              </a:lvl5pPr>
              <a:lvl6pPr marL="2514600" indent="-228600" defTabSz="967105" fontAlgn="base">
                <a:spcBef>
                  <a:spcPct val="0"/>
                </a:spcBef>
                <a:spcAft>
                  <a:spcPct val="0"/>
                </a:spcAft>
                <a:defRPr sz="1900">
                  <a:solidFill>
                    <a:schemeClr val="tx1"/>
                  </a:solidFill>
                  <a:latin typeface="Arial" charset="0"/>
                  <a:ea typeface="微软雅黑" pitchFamily="34" charset="-122"/>
                </a:defRPr>
              </a:lvl6pPr>
              <a:lvl7pPr marL="2971800" indent="-228600" defTabSz="967105" fontAlgn="base">
                <a:spcBef>
                  <a:spcPct val="0"/>
                </a:spcBef>
                <a:spcAft>
                  <a:spcPct val="0"/>
                </a:spcAft>
                <a:defRPr sz="1900">
                  <a:solidFill>
                    <a:schemeClr val="tx1"/>
                  </a:solidFill>
                  <a:latin typeface="Arial" charset="0"/>
                  <a:ea typeface="微软雅黑" pitchFamily="34" charset="-122"/>
                </a:defRPr>
              </a:lvl7pPr>
              <a:lvl8pPr marL="3429000" indent="-228600" defTabSz="967105" fontAlgn="base">
                <a:spcBef>
                  <a:spcPct val="0"/>
                </a:spcBef>
                <a:spcAft>
                  <a:spcPct val="0"/>
                </a:spcAft>
                <a:defRPr sz="1900">
                  <a:solidFill>
                    <a:schemeClr val="tx1"/>
                  </a:solidFill>
                  <a:latin typeface="Arial" charset="0"/>
                  <a:ea typeface="微软雅黑" pitchFamily="34" charset="-122"/>
                </a:defRPr>
              </a:lvl8pPr>
              <a:lvl9pPr marL="3886200" indent="-228600" defTabSz="967105" fontAlgn="base">
                <a:spcBef>
                  <a:spcPct val="0"/>
                </a:spcBef>
                <a:spcAft>
                  <a:spcPct val="0"/>
                </a:spcAft>
                <a:defRPr sz="1900">
                  <a:solidFill>
                    <a:schemeClr val="tx1"/>
                  </a:solidFill>
                  <a:latin typeface="Arial" charset="0"/>
                  <a:ea typeface="微软雅黑" pitchFamily="34" charset="-122"/>
                </a:defRPr>
              </a:lvl9pPr>
            </a:lstStyle>
            <a:p>
              <a:pPr algn="ctr">
                <a:lnSpc>
                  <a:spcPct val="120000"/>
                </a:lnSpc>
              </a:pPr>
              <a:r>
                <a:rPr lang="zh-CN" altLang="en-US" sz="2200" b="1">
                  <a:solidFill>
                    <a:schemeClr val="bg1"/>
                  </a:solidFill>
                  <a:latin typeface="微软雅黑" pitchFamily="34" charset="-122"/>
                </a:rPr>
                <a:t>问题现状</a:t>
              </a:r>
              <a:endParaRPr lang="zh-CN" altLang="en-US" sz="2200" b="1">
                <a:solidFill>
                  <a:schemeClr val="bg1"/>
                </a:solidFill>
                <a:latin typeface="微软雅黑" pitchFamily="34" charset="-122"/>
              </a:endParaRPr>
            </a:p>
          </p:txBody>
        </p:sp>
      </p:grpSp>
      <p:sp>
        <p:nvSpPr>
          <p:cNvPr id="8" name="文本框 58"/>
          <p:cNvSpPr txBox="1"/>
          <p:nvPr/>
        </p:nvSpPr>
        <p:spPr>
          <a:xfrm>
            <a:off x="3170555" y="1024890"/>
            <a:ext cx="5641340" cy="1057910"/>
          </a:xfrm>
          <a:prstGeom prst="rect">
            <a:avLst/>
          </a:prstGeom>
          <a:noFill/>
        </p:spPr>
        <p:txBody>
          <a:bodyPr wrap="square" lIns="99212" tIns="49606" rIns="99212" bIns="49606">
            <a:spAutoFit/>
          </a:bodyPr>
          <a:lstStyle/>
          <a:p>
            <a:pPr marL="0" indent="0" defTabSz="967740" fontAlgn="auto">
              <a:lnSpc>
                <a:spcPct val="120000"/>
              </a:lnSpc>
              <a:spcBef>
                <a:spcPts val="0"/>
              </a:spcBef>
              <a:spcAft>
                <a:spcPts val="0"/>
              </a:spcAft>
              <a:buFont typeface="Wingdings" charset="2"/>
              <a:buNone/>
              <a:defRPr/>
            </a:pPr>
            <a:r>
              <a:rPr lang="en-US" altLang="zh-CN" sz="1300" dirty="0">
                <a:solidFill>
                  <a:schemeClr val="accent6">
                    <a:lumMod val="75000"/>
                    <a:lumOff val="25000"/>
                  </a:schemeClr>
                </a:solidFill>
                <a:latin typeface="微软雅黑" pitchFamily="34" charset="-122"/>
                <a:ea typeface="微软雅黑" pitchFamily="34" charset="-122"/>
                <a:sym typeface="+mn-ea"/>
              </a:rPr>
              <a:t>       </a:t>
            </a:r>
            <a:r>
              <a:rPr sz="1300" b="1" dirty="0">
                <a:solidFill>
                  <a:schemeClr val="accent6">
                    <a:lumMod val="75000"/>
                    <a:lumOff val="25000"/>
                  </a:schemeClr>
                </a:solidFill>
                <a:latin typeface="微软雅黑" pitchFamily="34" charset="-122"/>
                <a:ea typeface="微软雅黑" pitchFamily="34" charset="-122"/>
                <a:sym typeface="+mn-ea"/>
              </a:rPr>
              <a:t>在传统的大学生贷款管理系统中，在线申请、审批等单据发生量特别大，关联信息多，查询和统计的方式不尽相同。</a:t>
            </a:r>
            <a:r>
              <a:rPr lang="zh-CN" altLang="en-US" sz="1300" b="1" dirty="0">
                <a:solidFill>
                  <a:schemeClr val="accent6">
                    <a:lumMod val="75000"/>
                    <a:lumOff val="25000"/>
                  </a:schemeClr>
                </a:solidFill>
                <a:latin typeface="微软雅黑" pitchFamily="34" charset="-122"/>
                <a:ea typeface="微软雅黑" pitchFamily="34" charset="-122"/>
                <a:sym typeface="+mn-ea"/>
              </a:rPr>
              <a:t>多银行在具体的业务流程处理过程中仍然使用手工操作的方式来实施，不仅费时、费力，效率低下，而且无法达到理想的效果。</a:t>
            </a:r>
            <a:endParaRPr lang="en-US" altLang="zh-CN" sz="1300" b="1" dirty="0">
              <a:solidFill>
                <a:schemeClr val="accent6">
                  <a:lumMod val="75000"/>
                  <a:lumOff val="25000"/>
                </a:schemeClr>
              </a:solidFill>
              <a:latin typeface="微软雅黑" pitchFamily="34" charset="-122"/>
              <a:ea typeface="微软雅黑" pitchFamily="34" charset="-122"/>
            </a:endParaRPr>
          </a:p>
        </p:txBody>
      </p:sp>
      <p:sp>
        <p:nvSpPr>
          <p:cNvPr id="9" name="圆角矩形 8"/>
          <p:cNvSpPr/>
          <p:nvPr/>
        </p:nvSpPr>
        <p:spPr>
          <a:xfrm>
            <a:off x="1027113" y="2325688"/>
            <a:ext cx="7937500" cy="1123950"/>
          </a:xfrm>
          <a:prstGeom prst="roundRect">
            <a:avLst>
              <a:gd name="adj" fmla="val 0"/>
            </a:avLst>
          </a:prstGeom>
          <a:gradFill flip="none" rotWithShape="1">
            <a:gsLst>
              <a:gs pos="6000">
                <a:sysClr val="window" lastClr="FFFFFF">
                  <a:lumMod val="95000"/>
                  <a:shade val="67500"/>
                  <a:satMod val="115000"/>
                </a:sysClr>
              </a:gs>
              <a:gs pos="100000">
                <a:srgbClr val="E4E4E4"/>
              </a:gs>
              <a:gs pos="80000">
                <a:srgbClr val="F1F1F1"/>
              </a:gs>
              <a:gs pos="43000">
                <a:sysClr val="window" lastClr="FFFFFF"/>
              </a:gs>
            </a:gsLst>
            <a:lin ang="8100000" scaled="1"/>
            <a:tileRect/>
          </a:gradFill>
          <a:ln w="12700" cap="flat" cmpd="sng" algn="ctr">
            <a:solidFill>
              <a:sysClr val="window" lastClr="FFFFFF"/>
            </a:solidFill>
            <a:prstDash val="solid"/>
          </a:ln>
          <a:effectLst>
            <a:outerShdw blurRad="279400" algn="ctr" rotWithShape="0">
              <a:prstClr val="black">
                <a:alpha val="11000"/>
              </a:prstClr>
            </a:outerShdw>
          </a:effectLst>
        </p:spPr>
        <p:txBody>
          <a:bodyPr anchor="ctr"/>
          <a:lstStyle/>
          <a:p>
            <a:pPr algn="ctr" defTabSz="967740" fontAlgn="auto">
              <a:spcBef>
                <a:spcPts val="0"/>
              </a:spcBef>
              <a:spcAft>
                <a:spcPts val="0"/>
              </a:spcAft>
              <a:defRPr/>
            </a:pPr>
            <a:endParaRPr lang="zh-CN" altLang="en-US" sz="2500" kern="0">
              <a:solidFill>
                <a:schemeClr val="accent6">
                  <a:lumMod val="90000"/>
                  <a:lumOff val="10000"/>
                </a:schemeClr>
              </a:solidFill>
              <a:latin typeface="Calibri" pitchFamily="34" charset="0"/>
              <a:ea typeface="+mn-ea"/>
            </a:endParaRPr>
          </a:p>
        </p:txBody>
      </p:sp>
      <p:sp>
        <p:nvSpPr>
          <p:cNvPr id="10" name="文本框 58"/>
          <p:cNvSpPr txBox="1"/>
          <p:nvPr/>
        </p:nvSpPr>
        <p:spPr>
          <a:xfrm>
            <a:off x="3170555" y="2498725"/>
            <a:ext cx="5570855" cy="817880"/>
          </a:xfrm>
          <a:prstGeom prst="rect">
            <a:avLst/>
          </a:prstGeom>
          <a:noFill/>
        </p:spPr>
        <p:txBody>
          <a:bodyPr wrap="square" lIns="99212" tIns="49606" rIns="99212" bIns="49606">
            <a:spAutoFit/>
          </a:bodyPr>
          <a:lstStyle/>
          <a:p>
            <a:pPr marL="0" indent="0" defTabSz="967740" fontAlgn="auto">
              <a:lnSpc>
                <a:spcPct val="120000"/>
              </a:lnSpc>
              <a:spcBef>
                <a:spcPts val="0"/>
              </a:spcBef>
              <a:spcAft>
                <a:spcPts val="0"/>
              </a:spcAft>
              <a:buFont typeface="Wingdings" charset="2"/>
              <a:buNone/>
              <a:defRPr/>
            </a:pPr>
            <a:r>
              <a:rPr lang="en-US" altLang="zh-CN" sz="1300" dirty="0">
                <a:solidFill>
                  <a:schemeClr val="accent6">
                    <a:lumMod val="75000"/>
                    <a:lumOff val="25000"/>
                  </a:schemeClr>
                </a:solidFill>
                <a:latin typeface="微软雅黑" pitchFamily="34" charset="-122"/>
                <a:ea typeface="微软雅黑" pitchFamily="34" charset="-122"/>
                <a:sym typeface="+mn-ea"/>
              </a:rPr>
              <a:t>       </a:t>
            </a:r>
            <a:r>
              <a:rPr lang="zh-CN" altLang="en-US" sz="1300" b="1" dirty="0">
                <a:solidFill>
                  <a:schemeClr val="accent6">
                    <a:lumMod val="75000"/>
                    <a:lumOff val="25000"/>
                  </a:schemeClr>
                </a:solidFill>
                <a:latin typeface="微软雅黑" pitchFamily="34" charset="-122"/>
                <a:ea typeface="微软雅黑" pitchFamily="34" charset="-122"/>
                <a:sym typeface="+mn-ea"/>
              </a:rPr>
              <a:t>针对上述问题，采用</a:t>
            </a:r>
            <a:r>
              <a:rPr lang="zh-CN" altLang="en-US" sz="1300" b="1" dirty="0">
                <a:solidFill>
                  <a:srgbClr val="FF0000"/>
                </a:solidFill>
                <a:latin typeface="微软雅黑" pitchFamily="34" charset="-122"/>
                <a:ea typeface="微软雅黑" pitchFamily="34" charset="-122"/>
                <a:sym typeface="+mn-ea"/>
              </a:rPr>
              <a:t>软件工程</a:t>
            </a:r>
            <a:r>
              <a:rPr lang="zh-CN" altLang="en-US" sz="1300" b="1" dirty="0">
                <a:solidFill>
                  <a:schemeClr val="accent6">
                    <a:lumMod val="75000"/>
                    <a:lumOff val="25000"/>
                  </a:schemeClr>
                </a:solidFill>
                <a:latin typeface="微软雅黑" pitchFamily="34" charset="-122"/>
                <a:ea typeface="微软雅黑" pitchFamily="34" charset="-122"/>
                <a:sym typeface="+mn-ea"/>
              </a:rPr>
              <a:t>的开发原理，依据软件流程、过程规范，按照需求分析、概要设计、详细设计、程序编码、测试、软件应用、软件维护等过程开发了一个大学生贷款管理系统。</a:t>
            </a:r>
            <a:endParaRPr lang="en-US" altLang="zh-CN" sz="1300" b="1" dirty="0">
              <a:solidFill>
                <a:schemeClr val="accent6">
                  <a:lumMod val="75000"/>
                  <a:lumOff val="25000"/>
                </a:schemeClr>
              </a:solidFill>
              <a:latin typeface="微软雅黑" pitchFamily="34" charset="-122"/>
              <a:ea typeface="微软雅黑" pitchFamily="34" charset="-122"/>
            </a:endParaRPr>
          </a:p>
        </p:txBody>
      </p:sp>
      <p:sp>
        <p:nvSpPr>
          <p:cNvPr id="11" name="圆角矩形 10"/>
          <p:cNvSpPr/>
          <p:nvPr/>
        </p:nvSpPr>
        <p:spPr>
          <a:xfrm>
            <a:off x="1027113" y="3698875"/>
            <a:ext cx="7937500" cy="1122363"/>
          </a:xfrm>
          <a:prstGeom prst="roundRect">
            <a:avLst>
              <a:gd name="adj" fmla="val 0"/>
            </a:avLst>
          </a:prstGeom>
          <a:gradFill flip="none" rotWithShape="1">
            <a:gsLst>
              <a:gs pos="6000">
                <a:sysClr val="window" lastClr="FFFFFF">
                  <a:lumMod val="95000"/>
                  <a:shade val="67500"/>
                  <a:satMod val="115000"/>
                </a:sysClr>
              </a:gs>
              <a:gs pos="100000">
                <a:srgbClr val="E4E4E4"/>
              </a:gs>
              <a:gs pos="80000">
                <a:srgbClr val="F1F1F1"/>
              </a:gs>
              <a:gs pos="43000">
                <a:sysClr val="window" lastClr="FFFFFF"/>
              </a:gs>
            </a:gsLst>
            <a:lin ang="8100000" scaled="1"/>
            <a:tileRect/>
          </a:gradFill>
          <a:ln w="12700" cap="flat" cmpd="sng" algn="ctr">
            <a:solidFill>
              <a:sysClr val="window" lastClr="FFFFFF"/>
            </a:solidFill>
            <a:prstDash val="solid"/>
          </a:ln>
          <a:effectLst>
            <a:outerShdw blurRad="279400" algn="ctr" rotWithShape="0">
              <a:prstClr val="black">
                <a:alpha val="11000"/>
              </a:prstClr>
            </a:outerShdw>
          </a:effectLst>
        </p:spPr>
        <p:txBody>
          <a:bodyPr anchor="ctr"/>
          <a:lstStyle/>
          <a:p>
            <a:pPr algn="ctr" defTabSz="967740" fontAlgn="auto">
              <a:spcBef>
                <a:spcPts val="0"/>
              </a:spcBef>
              <a:spcAft>
                <a:spcPts val="0"/>
              </a:spcAft>
              <a:defRPr/>
            </a:pPr>
            <a:endParaRPr lang="zh-CN" altLang="en-US" sz="2500" kern="0">
              <a:solidFill>
                <a:schemeClr val="accent6">
                  <a:lumMod val="90000"/>
                  <a:lumOff val="10000"/>
                </a:schemeClr>
              </a:solidFill>
              <a:latin typeface="Calibri" pitchFamily="34" charset="0"/>
              <a:ea typeface="+mn-ea"/>
            </a:endParaRPr>
          </a:p>
        </p:txBody>
      </p:sp>
      <p:sp>
        <p:nvSpPr>
          <p:cNvPr id="12" name="文本框 58"/>
          <p:cNvSpPr txBox="1"/>
          <p:nvPr/>
        </p:nvSpPr>
        <p:spPr>
          <a:xfrm>
            <a:off x="3230880" y="3842385"/>
            <a:ext cx="5509895" cy="817880"/>
          </a:xfrm>
          <a:prstGeom prst="rect">
            <a:avLst/>
          </a:prstGeom>
          <a:noFill/>
        </p:spPr>
        <p:txBody>
          <a:bodyPr wrap="square" lIns="99212" tIns="49606" rIns="99212" bIns="49606">
            <a:spAutoFit/>
          </a:bodyPr>
          <a:lstStyle/>
          <a:p>
            <a:pPr marL="0" indent="0" defTabSz="967740" fontAlgn="auto">
              <a:lnSpc>
                <a:spcPct val="120000"/>
              </a:lnSpc>
              <a:spcBef>
                <a:spcPts val="0"/>
              </a:spcBef>
              <a:spcAft>
                <a:spcPts val="0"/>
              </a:spcAft>
              <a:buFont typeface="Wingdings" charset="2"/>
              <a:buNone/>
              <a:defRPr/>
            </a:pPr>
            <a:r>
              <a:rPr lang="en-US" altLang="zh-CN" sz="1300" dirty="0">
                <a:solidFill>
                  <a:schemeClr val="accent6">
                    <a:lumMod val="75000"/>
                    <a:lumOff val="25000"/>
                  </a:schemeClr>
                </a:solidFill>
                <a:latin typeface="微软雅黑" pitchFamily="34" charset="-122"/>
                <a:ea typeface="微软雅黑" pitchFamily="34" charset="-122"/>
                <a:sym typeface="+mn-ea"/>
              </a:rPr>
              <a:t>       </a:t>
            </a:r>
            <a:r>
              <a:rPr sz="1300" b="1" dirty="0">
                <a:solidFill>
                  <a:schemeClr val="accent6">
                    <a:lumMod val="75000"/>
                    <a:lumOff val="25000"/>
                  </a:schemeClr>
                </a:solidFill>
                <a:latin typeface="微软雅黑" pitchFamily="34" charset="-122"/>
                <a:ea typeface="微软雅黑" pitchFamily="34" charset="-122"/>
                <a:sym typeface="+mn-ea"/>
              </a:rPr>
              <a:t>大学生贷款管理系统采用</a:t>
            </a:r>
            <a:r>
              <a:rPr sz="1300" b="1" dirty="0">
                <a:solidFill>
                  <a:srgbClr val="FF0000"/>
                </a:solidFill>
                <a:latin typeface="微软雅黑" pitchFamily="34" charset="-122"/>
                <a:ea typeface="微软雅黑" pitchFamily="34" charset="-122"/>
                <a:sym typeface="+mn-ea"/>
              </a:rPr>
              <a:t>B/S结构</a:t>
            </a:r>
            <a:r>
              <a:rPr sz="1300" b="1" dirty="0">
                <a:solidFill>
                  <a:schemeClr val="accent6">
                    <a:lumMod val="75000"/>
                    <a:lumOff val="25000"/>
                  </a:schemeClr>
                </a:solidFill>
                <a:latin typeface="微软雅黑" pitchFamily="34" charset="-122"/>
                <a:ea typeface="微软雅黑" pitchFamily="34" charset="-122"/>
                <a:sym typeface="+mn-ea"/>
              </a:rPr>
              <a:t>、结合网络数据库开发技术来设计本系统。开发语言采用</a:t>
            </a:r>
            <a:r>
              <a:rPr sz="1300" b="1" dirty="0">
                <a:solidFill>
                  <a:srgbClr val="FF0000"/>
                </a:solidFill>
                <a:latin typeface="微软雅黑" pitchFamily="34" charset="-122"/>
                <a:ea typeface="微软雅黑" pitchFamily="34" charset="-122"/>
                <a:sym typeface="+mn-ea"/>
              </a:rPr>
              <a:t>JSP</a:t>
            </a:r>
            <a:r>
              <a:rPr sz="1300" b="1" dirty="0">
                <a:solidFill>
                  <a:schemeClr val="accent6">
                    <a:lumMod val="75000"/>
                    <a:lumOff val="25000"/>
                  </a:schemeClr>
                </a:solidFill>
                <a:latin typeface="微软雅黑" pitchFamily="34" charset="-122"/>
                <a:ea typeface="微软雅黑" pitchFamily="34" charset="-122"/>
                <a:sym typeface="+mn-ea"/>
              </a:rPr>
              <a:t>，</a:t>
            </a:r>
            <a:r>
              <a:rPr sz="1300" b="1" dirty="0">
                <a:solidFill>
                  <a:srgbClr val="FF0000"/>
                </a:solidFill>
                <a:latin typeface="微软雅黑" pitchFamily="34" charset="-122"/>
                <a:ea typeface="微软雅黑" pitchFamily="34" charset="-122"/>
                <a:sym typeface="+mn-ea"/>
              </a:rPr>
              <a:t>SQLServer200</a:t>
            </a:r>
            <a:r>
              <a:rPr lang="en-US" sz="1300" b="1" dirty="0">
                <a:solidFill>
                  <a:srgbClr val="FF0000"/>
                </a:solidFill>
                <a:latin typeface="微软雅黑" pitchFamily="34" charset="-122"/>
                <a:ea typeface="微软雅黑" pitchFamily="34" charset="-122"/>
                <a:sym typeface="+mn-ea"/>
              </a:rPr>
              <a:t>8 R</a:t>
            </a:r>
            <a:r>
              <a:rPr sz="1300" b="1" dirty="0">
                <a:solidFill>
                  <a:srgbClr val="FF0000"/>
                </a:solidFill>
                <a:latin typeface="微软雅黑" pitchFamily="34" charset="-122"/>
                <a:ea typeface="微软雅黑" pitchFamily="34" charset="-122"/>
                <a:sym typeface="+mn-ea"/>
              </a:rPr>
              <a:t>数据库</a:t>
            </a:r>
            <a:r>
              <a:rPr sz="1300" b="1" dirty="0">
                <a:solidFill>
                  <a:schemeClr val="accent6">
                    <a:lumMod val="75000"/>
                    <a:lumOff val="25000"/>
                  </a:schemeClr>
                </a:solidFill>
                <a:latin typeface="微软雅黑" pitchFamily="34" charset="-122"/>
                <a:ea typeface="微软雅黑" pitchFamily="34" charset="-122"/>
                <a:sym typeface="+mn-ea"/>
              </a:rPr>
              <a:t>。完成以下基本功能：用户管理、数据增加、删除、修改和保存、用户查询等功能</a:t>
            </a:r>
            <a:r>
              <a:rPr lang="zh-CN" sz="1300" b="1" dirty="0">
                <a:solidFill>
                  <a:schemeClr val="accent6">
                    <a:lumMod val="75000"/>
                    <a:lumOff val="25000"/>
                  </a:schemeClr>
                </a:solidFill>
                <a:latin typeface="微软雅黑" pitchFamily="34" charset="-122"/>
                <a:ea typeface="微软雅黑" pitchFamily="34" charset="-122"/>
                <a:sym typeface="+mn-ea"/>
              </a:rPr>
              <a:t>。</a:t>
            </a:r>
            <a:endParaRPr lang="zh-CN" sz="1300" b="1" dirty="0">
              <a:solidFill>
                <a:schemeClr val="accent6">
                  <a:lumMod val="75000"/>
                  <a:lumOff val="25000"/>
                </a:schemeClr>
              </a:solidFill>
              <a:latin typeface="微软雅黑" pitchFamily="34" charset="-122"/>
              <a:ea typeface="微软雅黑" pitchFamily="34" charset="-122"/>
              <a:sym typeface="+mn-ea"/>
            </a:endParaRPr>
          </a:p>
        </p:txBody>
      </p:sp>
      <p:grpSp>
        <p:nvGrpSpPr>
          <p:cNvPr id="4" name="组合 12"/>
          <p:cNvGrpSpPr/>
          <p:nvPr/>
        </p:nvGrpSpPr>
        <p:grpSpPr bwMode="auto">
          <a:xfrm>
            <a:off x="1116013" y="2408238"/>
            <a:ext cx="1910714" cy="958850"/>
            <a:chOff x="710462" y="2852936"/>
            <a:chExt cx="2113319" cy="1106750"/>
          </a:xfrm>
        </p:grpSpPr>
        <p:grpSp>
          <p:nvGrpSpPr>
            <p:cNvPr id="17425" name="组合 13"/>
            <p:cNvGrpSpPr/>
            <p:nvPr/>
          </p:nvGrpSpPr>
          <p:grpSpPr bwMode="auto">
            <a:xfrm>
              <a:off x="710462" y="2852936"/>
              <a:ext cx="2113319" cy="1106750"/>
              <a:chOff x="717476" y="1291449"/>
              <a:chExt cx="2113319" cy="1106750"/>
            </a:xfrm>
          </p:grpSpPr>
          <p:sp>
            <p:nvSpPr>
              <p:cNvPr id="17" name="圆角矩形 16"/>
              <p:cNvSpPr/>
              <p:nvPr/>
            </p:nvSpPr>
            <p:spPr>
              <a:xfrm>
                <a:off x="717476" y="1291449"/>
                <a:ext cx="2054324" cy="1106750"/>
              </a:xfrm>
              <a:prstGeom prst="roundRect">
                <a:avLst>
                  <a:gd name="adj" fmla="val 10880"/>
                </a:avLst>
              </a:prstGeom>
              <a:solidFill>
                <a:schemeClr val="accent1"/>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67740" fontAlgn="auto">
                  <a:lnSpc>
                    <a:spcPct val="120000"/>
                  </a:lnSpc>
                  <a:spcBef>
                    <a:spcPts val="0"/>
                  </a:spcBef>
                  <a:spcAft>
                    <a:spcPts val="0"/>
                  </a:spcAft>
                  <a:defRPr/>
                </a:pPr>
                <a:endParaRPr lang="zh-CN" altLang="en-US" sz="1500" b="1">
                  <a:latin typeface="微软雅黑" pitchFamily="34" charset="-122"/>
                </a:endParaRPr>
              </a:p>
            </p:txBody>
          </p:sp>
          <p:sp>
            <p:nvSpPr>
              <p:cNvPr id="17431" name="TextBox 17"/>
              <p:cNvSpPr txBox="1">
                <a:spLocks noChangeArrowheads="1"/>
              </p:cNvSpPr>
              <p:nvPr/>
            </p:nvSpPr>
            <p:spPr bwMode="auto">
              <a:xfrm>
                <a:off x="1244927" y="1526725"/>
                <a:ext cx="1585868" cy="573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900">
                    <a:solidFill>
                      <a:schemeClr val="tx1"/>
                    </a:solidFill>
                    <a:latin typeface="Arial" charset="0"/>
                    <a:ea typeface="微软雅黑" pitchFamily="34" charset="-122"/>
                  </a:defRPr>
                </a:lvl1pPr>
                <a:lvl2pPr marL="742950" indent="-285750">
                  <a:defRPr sz="1900">
                    <a:solidFill>
                      <a:schemeClr val="tx1"/>
                    </a:solidFill>
                    <a:latin typeface="Arial" charset="0"/>
                    <a:ea typeface="微软雅黑" pitchFamily="34" charset="-122"/>
                  </a:defRPr>
                </a:lvl2pPr>
                <a:lvl3pPr marL="1143000" indent="-228600">
                  <a:defRPr sz="1900">
                    <a:solidFill>
                      <a:schemeClr val="tx1"/>
                    </a:solidFill>
                    <a:latin typeface="Arial" charset="0"/>
                    <a:ea typeface="微软雅黑" pitchFamily="34" charset="-122"/>
                  </a:defRPr>
                </a:lvl3pPr>
                <a:lvl4pPr marL="1600200" indent="-228600">
                  <a:defRPr sz="1900">
                    <a:solidFill>
                      <a:schemeClr val="tx1"/>
                    </a:solidFill>
                    <a:latin typeface="Arial" charset="0"/>
                    <a:ea typeface="微软雅黑" pitchFamily="34" charset="-122"/>
                  </a:defRPr>
                </a:lvl4pPr>
                <a:lvl5pPr marL="2057400" indent="-228600">
                  <a:defRPr sz="1900">
                    <a:solidFill>
                      <a:schemeClr val="tx1"/>
                    </a:solidFill>
                    <a:latin typeface="Arial" charset="0"/>
                    <a:ea typeface="微软雅黑" pitchFamily="34" charset="-122"/>
                  </a:defRPr>
                </a:lvl5pPr>
                <a:lvl6pPr marL="2514600" indent="-228600" defTabSz="967105" fontAlgn="base">
                  <a:spcBef>
                    <a:spcPct val="0"/>
                  </a:spcBef>
                  <a:spcAft>
                    <a:spcPct val="0"/>
                  </a:spcAft>
                  <a:defRPr sz="1900">
                    <a:solidFill>
                      <a:schemeClr val="tx1"/>
                    </a:solidFill>
                    <a:latin typeface="Arial" charset="0"/>
                    <a:ea typeface="微软雅黑" pitchFamily="34" charset="-122"/>
                  </a:defRPr>
                </a:lvl6pPr>
                <a:lvl7pPr marL="2971800" indent="-228600" defTabSz="967105" fontAlgn="base">
                  <a:spcBef>
                    <a:spcPct val="0"/>
                  </a:spcBef>
                  <a:spcAft>
                    <a:spcPct val="0"/>
                  </a:spcAft>
                  <a:defRPr sz="1900">
                    <a:solidFill>
                      <a:schemeClr val="tx1"/>
                    </a:solidFill>
                    <a:latin typeface="Arial" charset="0"/>
                    <a:ea typeface="微软雅黑" pitchFamily="34" charset="-122"/>
                  </a:defRPr>
                </a:lvl7pPr>
                <a:lvl8pPr marL="3429000" indent="-228600" defTabSz="967105" fontAlgn="base">
                  <a:spcBef>
                    <a:spcPct val="0"/>
                  </a:spcBef>
                  <a:spcAft>
                    <a:spcPct val="0"/>
                  </a:spcAft>
                  <a:defRPr sz="1900">
                    <a:solidFill>
                      <a:schemeClr val="tx1"/>
                    </a:solidFill>
                    <a:latin typeface="Arial" charset="0"/>
                    <a:ea typeface="微软雅黑" pitchFamily="34" charset="-122"/>
                  </a:defRPr>
                </a:lvl8pPr>
                <a:lvl9pPr marL="3886200" indent="-228600" defTabSz="967105" fontAlgn="base">
                  <a:spcBef>
                    <a:spcPct val="0"/>
                  </a:spcBef>
                  <a:spcAft>
                    <a:spcPct val="0"/>
                  </a:spcAft>
                  <a:defRPr sz="1900">
                    <a:solidFill>
                      <a:schemeClr val="tx1"/>
                    </a:solidFill>
                    <a:latin typeface="Arial" charset="0"/>
                    <a:ea typeface="微软雅黑" pitchFamily="34" charset="-122"/>
                  </a:defRPr>
                </a:lvl9pPr>
              </a:lstStyle>
              <a:p>
                <a:pPr algn="ctr">
                  <a:lnSpc>
                    <a:spcPct val="120000"/>
                  </a:lnSpc>
                </a:pPr>
                <a:r>
                  <a:rPr lang="zh-CN" altLang="en-US" sz="2200" b="1">
                    <a:solidFill>
                      <a:schemeClr val="bg1"/>
                    </a:solidFill>
                    <a:latin typeface="微软雅黑" pitchFamily="34" charset="-122"/>
                  </a:rPr>
                  <a:t>研究方法</a:t>
                </a:r>
                <a:endParaRPr lang="zh-CN" altLang="en-US" sz="2200" b="1">
                  <a:solidFill>
                    <a:schemeClr val="bg1"/>
                  </a:solidFill>
                  <a:latin typeface="微软雅黑" pitchFamily="34" charset="-122"/>
                </a:endParaRPr>
              </a:p>
            </p:txBody>
          </p:sp>
        </p:grpSp>
        <p:sp>
          <p:nvSpPr>
            <p:cNvPr id="15" name="Freeform 26"/>
            <p:cNvSpPr>
              <a:spLocks noEditPoints="1"/>
            </p:cNvSpPr>
            <p:nvPr/>
          </p:nvSpPr>
          <p:spPr bwMode="auto">
            <a:xfrm>
              <a:off x="828102" y="3043502"/>
              <a:ext cx="467051" cy="467253"/>
            </a:xfrm>
            <a:custGeom>
              <a:avLst/>
              <a:gdLst/>
              <a:ahLst/>
              <a:cxnLst>
                <a:cxn ang="0">
                  <a:pos x="51" y="27"/>
                </a:cxn>
                <a:cxn ang="0">
                  <a:pos x="46" y="23"/>
                </a:cxn>
                <a:cxn ang="0">
                  <a:pos x="52" y="20"/>
                </a:cxn>
                <a:cxn ang="0">
                  <a:pos x="49" y="13"/>
                </a:cxn>
                <a:cxn ang="0">
                  <a:pos x="47" y="12"/>
                </a:cxn>
                <a:cxn ang="0">
                  <a:pos x="40" y="13"/>
                </a:cxn>
                <a:cxn ang="0">
                  <a:pos x="43" y="7"/>
                </a:cxn>
                <a:cxn ang="0">
                  <a:pos x="37" y="2"/>
                </a:cxn>
                <a:cxn ang="0">
                  <a:pos x="32" y="7"/>
                </a:cxn>
                <a:cxn ang="0">
                  <a:pos x="29" y="1"/>
                </a:cxn>
                <a:cxn ang="0">
                  <a:pos x="27" y="0"/>
                </a:cxn>
                <a:cxn ang="0">
                  <a:pos x="19" y="2"/>
                </a:cxn>
                <a:cxn ang="0">
                  <a:pos x="18" y="9"/>
                </a:cxn>
                <a:cxn ang="0">
                  <a:pos x="12" y="4"/>
                </a:cxn>
                <a:cxn ang="0">
                  <a:pos x="6" y="10"/>
                </a:cxn>
                <a:cxn ang="0">
                  <a:pos x="10" y="15"/>
                </a:cxn>
                <a:cxn ang="0">
                  <a:pos x="3" y="16"/>
                </a:cxn>
                <a:cxn ang="0">
                  <a:pos x="2" y="17"/>
                </a:cxn>
                <a:cxn ang="0">
                  <a:pos x="0" y="25"/>
                </a:cxn>
                <a:cxn ang="0">
                  <a:pos x="7" y="27"/>
                </a:cxn>
                <a:cxn ang="0">
                  <a:pos x="2" y="31"/>
                </a:cxn>
                <a:cxn ang="0">
                  <a:pos x="4" y="39"/>
                </a:cxn>
                <a:cxn ang="0">
                  <a:pos x="6" y="40"/>
                </a:cxn>
                <a:cxn ang="0">
                  <a:pos x="12" y="40"/>
                </a:cxn>
                <a:cxn ang="0">
                  <a:pos x="10" y="47"/>
                </a:cxn>
                <a:cxn ang="0">
                  <a:pos x="17" y="50"/>
                </a:cxn>
                <a:cxn ang="0">
                  <a:pos x="21" y="45"/>
                </a:cxn>
                <a:cxn ang="0">
                  <a:pos x="23" y="51"/>
                </a:cxn>
                <a:cxn ang="0">
                  <a:pos x="24" y="52"/>
                </a:cxn>
                <a:cxn ang="0">
                  <a:pos x="32" y="52"/>
                </a:cxn>
                <a:cxn ang="0">
                  <a:pos x="33" y="50"/>
                </a:cxn>
                <a:cxn ang="0">
                  <a:pos x="35" y="44"/>
                </a:cxn>
                <a:cxn ang="0">
                  <a:pos x="40" y="48"/>
                </a:cxn>
                <a:cxn ang="0">
                  <a:pos x="46" y="43"/>
                </a:cxn>
                <a:cxn ang="0">
                  <a:pos x="46" y="41"/>
                </a:cxn>
                <a:cxn ang="0">
                  <a:pos x="43" y="35"/>
                </a:cxn>
                <a:cxn ang="0">
                  <a:pos x="50" y="36"/>
                </a:cxn>
                <a:cxn ang="0">
                  <a:pos x="52" y="29"/>
                </a:cxn>
                <a:cxn ang="0">
                  <a:pos x="33" y="28"/>
                </a:cxn>
                <a:cxn ang="0">
                  <a:pos x="19" y="25"/>
                </a:cxn>
                <a:cxn ang="0">
                  <a:pos x="33" y="28"/>
                </a:cxn>
              </a:cxnLst>
              <a:rect l="0" t="0" r="r" b="b"/>
              <a:pathLst>
                <a:path w="52" h="52">
                  <a:moveTo>
                    <a:pt x="52" y="27"/>
                  </a:moveTo>
                  <a:cubicBezTo>
                    <a:pt x="52" y="27"/>
                    <a:pt x="52" y="27"/>
                    <a:pt x="51" y="27"/>
                  </a:cubicBezTo>
                  <a:cubicBezTo>
                    <a:pt x="46" y="26"/>
                    <a:pt x="46" y="26"/>
                    <a:pt x="46" y="26"/>
                  </a:cubicBezTo>
                  <a:cubicBezTo>
                    <a:pt x="46" y="23"/>
                    <a:pt x="46" y="23"/>
                    <a:pt x="46" y="23"/>
                  </a:cubicBezTo>
                  <a:cubicBezTo>
                    <a:pt x="51" y="21"/>
                    <a:pt x="51" y="21"/>
                    <a:pt x="51" y="21"/>
                  </a:cubicBezTo>
                  <a:cubicBezTo>
                    <a:pt x="51" y="21"/>
                    <a:pt x="51" y="21"/>
                    <a:pt x="52" y="20"/>
                  </a:cubicBezTo>
                  <a:cubicBezTo>
                    <a:pt x="52" y="20"/>
                    <a:pt x="52" y="20"/>
                    <a:pt x="51" y="19"/>
                  </a:cubicBezTo>
                  <a:cubicBezTo>
                    <a:pt x="49" y="13"/>
                    <a:pt x="49" y="13"/>
                    <a:pt x="49" y="13"/>
                  </a:cubicBezTo>
                  <a:cubicBezTo>
                    <a:pt x="49" y="12"/>
                    <a:pt x="48" y="12"/>
                    <a:pt x="48" y="12"/>
                  </a:cubicBezTo>
                  <a:cubicBezTo>
                    <a:pt x="48" y="12"/>
                    <a:pt x="47" y="12"/>
                    <a:pt x="47" y="12"/>
                  </a:cubicBezTo>
                  <a:cubicBezTo>
                    <a:pt x="42" y="14"/>
                    <a:pt x="42" y="14"/>
                    <a:pt x="42" y="14"/>
                  </a:cubicBezTo>
                  <a:cubicBezTo>
                    <a:pt x="40" y="13"/>
                    <a:pt x="40" y="13"/>
                    <a:pt x="40" y="13"/>
                  </a:cubicBezTo>
                  <a:cubicBezTo>
                    <a:pt x="43" y="8"/>
                    <a:pt x="43" y="8"/>
                    <a:pt x="43" y="8"/>
                  </a:cubicBezTo>
                  <a:cubicBezTo>
                    <a:pt x="43" y="7"/>
                    <a:pt x="43" y="7"/>
                    <a:pt x="43" y="7"/>
                  </a:cubicBezTo>
                  <a:cubicBezTo>
                    <a:pt x="43" y="6"/>
                    <a:pt x="43" y="6"/>
                    <a:pt x="43" y="6"/>
                  </a:cubicBezTo>
                  <a:cubicBezTo>
                    <a:pt x="37" y="2"/>
                    <a:pt x="37" y="2"/>
                    <a:pt x="37" y="2"/>
                  </a:cubicBezTo>
                  <a:cubicBezTo>
                    <a:pt x="36" y="2"/>
                    <a:pt x="35" y="2"/>
                    <a:pt x="35" y="3"/>
                  </a:cubicBezTo>
                  <a:cubicBezTo>
                    <a:pt x="32" y="7"/>
                    <a:pt x="32" y="7"/>
                    <a:pt x="32" y="7"/>
                  </a:cubicBezTo>
                  <a:cubicBezTo>
                    <a:pt x="30" y="7"/>
                    <a:pt x="30" y="7"/>
                    <a:pt x="30" y="7"/>
                  </a:cubicBezTo>
                  <a:cubicBezTo>
                    <a:pt x="29" y="1"/>
                    <a:pt x="29" y="1"/>
                    <a:pt x="29" y="1"/>
                  </a:cubicBezTo>
                  <a:cubicBezTo>
                    <a:pt x="29" y="1"/>
                    <a:pt x="29" y="1"/>
                    <a:pt x="29" y="0"/>
                  </a:cubicBezTo>
                  <a:cubicBezTo>
                    <a:pt x="28" y="0"/>
                    <a:pt x="28" y="0"/>
                    <a:pt x="27" y="0"/>
                  </a:cubicBezTo>
                  <a:cubicBezTo>
                    <a:pt x="20" y="1"/>
                    <a:pt x="20" y="1"/>
                    <a:pt x="20" y="1"/>
                  </a:cubicBezTo>
                  <a:cubicBezTo>
                    <a:pt x="20" y="1"/>
                    <a:pt x="19" y="1"/>
                    <a:pt x="19" y="2"/>
                  </a:cubicBezTo>
                  <a:cubicBezTo>
                    <a:pt x="20" y="8"/>
                    <a:pt x="20" y="8"/>
                    <a:pt x="20" y="8"/>
                  </a:cubicBezTo>
                  <a:cubicBezTo>
                    <a:pt x="18" y="9"/>
                    <a:pt x="18" y="9"/>
                    <a:pt x="18" y="9"/>
                  </a:cubicBezTo>
                  <a:cubicBezTo>
                    <a:pt x="14" y="4"/>
                    <a:pt x="14" y="4"/>
                    <a:pt x="14" y="4"/>
                  </a:cubicBezTo>
                  <a:cubicBezTo>
                    <a:pt x="13" y="4"/>
                    <a:pt x="12" y="4"/>
                    <a:pt x="12" y="4"/>
                  </a:cubicBezTo>
                  <a:cubicBezTo>
                    <a:pt x="7" y="9"/>
                    <a:pt x="7" y="9"/>
                    <a:pt x="7" y="9"/>
                  </a:cubicBezTo>
                  <a:cubicBezTo>
                    <a:pt x="6" y="9"/>
                    <a:pt x="6" y="9"/>
                    <a:pt x="6" y="10"/>
                  </a:cubicBezTo>
                  <a:cubicBezTo>
                    <a:pt x="6" y="10"/>
                    <a:pt x="6" y="11"/>
                    <a:pt x="6" y="11"/>
                  </a:cubicBezTo>
                  <a:cubicBezTo>
                    <a:pt x="10" y="15"/>
                    <a:pt x="10" y="15"/>
                    <a:pt x="10" y="15"/>
                  </a:cubicBezTo>
                  <a:cubicBezTo>
                    <a:pt x="9" y="17"/>
                    <a:pt x="9" y="17"/>
                    <a:pt x="9" y="17"/>
                  </a:cubicBezTo>
                  <a:cubicBezTo>
                    <a:pt x="3" y="16"/>
                    <a:pt x="3" y="16"/>
                    <a:pt x="3" y="16"/>
                  </a:cubicBezTo>
                  <a:cubicBezTo>
                    <a:pt x="3" y="16"/>
                    <a:pt x="3" y="16"/>
                    <a:pt x="2" y="16"/>
                  </a:cubicBezTo>
                  <a:cubicBezTo>
                    <a:pt x="2" y="16"/>
                    <a:pt x="2" y="16"/>
                    <a:pt x="2" y="17"/>
                  </a:cubicBezTo>
                  <a:cubicBezTo>
                    <a:pt x="0" y="24"/>
                    <a:pt x="0" y="24"/>
                    <a:pt x="0" y="24"/>
                  </a:cubicBezTo>
                  <a:cubicBezTo>
                    <a:pt x="0" y="24"/>
                    <a:pt x="0" y="24"/>
                    <a:pt x="0" y="25"/>
                  </a:cubicBezTo>
                  <a:cubicBezTo>
                    <a:pt x="1" y="25"/>
                    <a:pt x="1" y="25"/>
                    <a:pt x="1" y="25"/>
                  </a:cubicBezTo>
                  <a:cubicBezTo>
                    <a:pt x="7" y="27"/>
                    <a:pt x="7" y="27"/>
                    <a:pt x="7" y="27"/>
                  </a:cubicBezTo>
                  <a:cubicBezTo>
                    <a:pt x="7" y="29"/>
                    <a:pt x="7" y="29"/>
                    <a:pt x="7" y="29"/>
                  </a:cubicBezTo>
                  <a:cubicBezTo>
                    <a:pt x="2" y="31"/>
                    <a:pt x="2" y="31"/>
                    <a:pt x="2" y="31"/>
                  </a:cubicBezTo>
                  <a:cubicBezTo>
                    <a:pt x="1" y="31"/>
                    <a:pt x="1" y="32"/>
                    <a:pt x="1" y="33"/>
                  </a:cubicBezTo>
                  <a:cubicBezTo>
                    <a:pt x="4" y="39"/>
                    <a:pt x="4" y="39"/>
                    <a:pt x="4" y="39"/>
                  </a:cubicBezTo>
                  <a:cubicBezTo>
                    <a:pt x="4" y="40"/>
                    <a:pt x="4" y="40"/>
                    <a:pt x="5" y="40"/>
                  </a:cubicBezTo>
                  <a:cubicBezTo>
                    <a:pt x="5" y="40"/>
                    <a:pt x="5" y="40"/>
                    <a:pt x="6" y="40"/>
                  </a:cubicBezTo>
                  <a:cubicBezTo>
                    <a:pt x="11" y="38"/>
                    <a:pt x="11" y="38"/>
                    <a:pt x="11" y="38"/>
                  </a:cubicBezTo>
                  <a:cubicBezTo>
                    <a:pt x="12" y="40"/>
                    <a:pt x="12" y="40"/>
                    <a:pt x="12" y="40"/>
                  </a:cubicBezTo>
                  <a:cubicBezTo>
                    <a:pt x="9" y="45"/>
                    <a:pt x="9" y="45"/>
                    <a:pt x="9" y="45"/>
                  </a:cubicBezTo>
                  <a:cubicBezTo>
                    <a:pt x="9" y="45"/>
                    <a:pt x="9" y="46"/>
                    <a:pt x="10" y="47"/>
                  </a:cubicBezTo>
                  <a:cubicBezTo>
                    <a:pt x="16" y="50"/>
                    <a:pt x="16" y="50"/>
                    <a:pt x="16" y="50"/>
                  </a:cubicBezTo>
                  <a:cubicBezTo>
                    <a:pt x="16" y="50"/>
                    <a:pt x="17" y="50"/>
                    <a:pt x="17" y="50"/>
                  </a:cubicBezTo>
                  <a:cubicBezTo>
                    <a:pt x="17" y="50"/>
                    <a:pt x="18" y="50"/>
                    <a:pt x="18" y="50"/>
                  </a:cubicBezTo>
                  <a:cubicBezTo>
                    <a:pt x="21" y="45"/>
                    <a:pt x="21" y="45"/>
                    <a:pt x="21" y="45"/>
                  </a:cubicBezTo>
                  <a:cubicBezTo>
                    <a:pt x="23" y="45"/>
                    <a:pt x="23" y="45"/>
                    <a:pt x="23" y="45"/>
                  </a:cubicBezTo>
                  <a:cubicBezTo>
                    <a:pt x="23" y="51"/>
                    <a:pt x="23" y="51"/>
                    <a:pt x="23" y="51"/>
                  </a:cubicBezTo>
                  <a:cubicBezTo>
                    <a:pt x="23" y="51"/>
                    <a:pt x="24" y="52"/>
                    <a:pt x="24" y="52"/>
                  </a:cubicBezTo>
                  <a:cubicBezTo>
                    <a:pt x="24" y="52"/>
                    <a:pt x="24" y="52"/>
                    <a:pt x="24" y="52"/>
                  </a:cubicBezTo>
                  <a:cubicBezTo>
                    <a:pt x="25" y="52"/>
                    <a:pt x="25" y="52"/>
                    <a:pt x="25" y="52"/>
                  </a:cubicBezTo>
                  <a:cubicBezTo>
                    <a:pt x="32" y="52"/>
                    <a:pt x="32" y="52"/>
                    <a:pt x="32" y="52"/>
                  </a:cubicBezTo>
                  <a:cubicBezTo>
                    <a:pt x="32" y="52"/>
                    <a:pt x="33" y="51"/>
                    <a:pt x="33" y="51"/>
                  </a:cubicBezTo>
                  <a:cubicBezTo>
                    <a:pt x="33" y="51"/>
                    <a:pt x="33" y="50"/>
                    <a:pt x="33" y="50"/>
                  </a:cubicBezTo>
                  <a:cubicBezTo>
                    <a:pt x="33" y="44"/>
                    <a:pt x="33" y="44"/>
                    <a:pt x="33" y="44"/>
                  </a:cubicBezTo>
                  <a:cubicBezTo>
                    <a:pt x="35" y="44"/>
                    <a:pt x="35" y="44"/>
                    <a:pt x="35" y="44"/>
                  </a:cubicBezTo>
                  <a:cubicBezTo>
                    <a:pt x="39" y="48"/>
                    <a:pt x="39" y="48"/>
                    <a:pt x="39" y="48"/>
                  </a:cubicBezTo>
                  <a:cubicBezTo>
                    <a:pt x="39" y="48"/>
                    <a:pt x="39" y="48"/>
                    <a:pt x="40" y="48"/>
                  </a:cubicBezTo>
                  <a:cubicBezTo>
                    <a:pt x="40" y="48"/>
                    <a:pt x="40" y="48"/>
                    <a:pt x="41" y="48"/>
                  </a:cubicBezTo>
                  <a:cubicBezTo>
                    <a:pt x="46" y="43"/>
                    <a:pt x="46" y="43"/>
                    <a:pt x="46" y="43"/>
                  </a:cubicBezTo>
                  <a:cubicBezTo>
                    <a:pt x="46" y="43"/>
                    <a:pt x="46" y="43"/>
                    <a:pt x="46" y="42"/>
                  </a:cubicBezTo>
                  <a:cubicBezTo>
                    <a:pt x="46" y="42"/>
                    <a:pt x="46" y="42"/>
                    <a:pt x="46" y="41"/>
                  </a:cubicBezTo>
                  <a:cubicBezTo>
                    <a:pt x="42" y="37"/>
                    <a:pt x="42" y="37"/>
                    <a:pt x="42" y="37"/>
                  </a:cubicBezTo>
                  <a:cubicBezTo>
                    <a:pt x="43" y="35"/>
                    <a:pt x="43" y="35"/>
                    <a:pt x="43" y="35"/>
                  </a:cubicBezTo>
                  <a:cubicBezTo>
                    <a:pt x="49" y="36"/>
                    <a:pt x="49" y="36"/>
                    <a:pt x="49" y="36"/>
                  </a:cubicBezTo>
                  <a:cubicBezTo>
                    <a:pt x="49" y="37"/>
                    <a:pt x="50" y="36"/>
                    <a:pt x="50" y="36"/>
                  </a:cubicBezTo>
                  <a:cubicBezTo>
                    <a:pt x="50" y="36"/>
                    <a:pt x="51" y="36"/>
                    <a:pt x="51" y="35"/>
                  </a:cubicBezTo>
                  <a:cubicBezTo>
                    <a:pt x="52" y="29"/>
                    <a:pt x="52" y="29"/>
                    <a:pt x="52" y="29"/>
                  </a:cubicBezTo>
                  <a:cubicBezTo>
                    <a:pt x="52" y="28"/>
                    <a:pt x="52" y="28"/>
                    <a:pt x="52" y="27"/>
                  </a:cubicBezTo>
                  <a:close/>
                  <a:moveTo>
                    <a:pt x="33" y="28"/>
                  </a:moveTo>
                  <a:cubicBezTo>
                    <a:pt x="32" y="31"/>
                    <a:pt x="28" y="34"/>
                    <a:pt x="25" y="33"/>
                  </a:cubicBezTo>
                  <a:cubicBezTo>
                    <a:pt x="21" y="32"/>
                    <a:pt x="18" y="28"/>
                    <a:pt x="19" y="25"/>
                  </a:cubicBezTo>
                  <a:cubicBezTo>
                    <a:pt x="20" y="21"/>
                    <a:pt x="24" y="18"/>
                    <a:pt x="28" y="19"/>
                  </a:cubicBezTo>
                  <a:cubicBezTo>
                    <a:pt x="32" y="20"/>
                    <a:pt x="34" y="24"/>
                    <a:pt x="33" y="28"/>
                  </a:cubicBezTo>
                  <a:close/>
                </a:path>
              </a:pathLst>
            </a:custGeom>
            <a:solidFill>
              <a:schemeClr val="bg1"/>
            </a:solidFill>
            <a:ln w="9525">
              <a:noFill/>
              <a:round/>
            </a:ln>
          </p:spPr>
          <p:txBody>
            <a:bodyPr/>
            <a:lstStyle/>
            <a:p>
              <a:pPr defTabSz="967740" fontAlgn="auto">
                <a:lnSpc>
                  <a:spcPct val="120000"/>
                </a:lnSpc>
                <a:spcBef>
                  <a:spcPts val="0"/>
                </a:spcBef>
                <a:spcAft>
                  <a:spcPts val="0"/>
                </a:spcAft>
                <a:defRPr/>
              </a:pPr>
              <a:endParaRPr lang="da-DK" sz="1500" kern="0" dirty="0">
                <a:solidFill>
                  <a:sysClr val="windowText" lastClr="000000"/>
                </a:solidFill>
                <a:latin typeface="微软雅黑" pitchFamily="34" charset="-122"/>
                <a:ea typeface="微软雅黑" pitchFamily="34" charset="-122"/>
              </a:endParaRPr>
            </a:p>
          </p:txBody>
        </p:sp>
        <p:sp>
          <p:nvSpPr>
            <p:cNvPr id="16" name="Freeform 27"/>
            <p:cNvSpPr>
              <a:spLocks noEditPoints="1"/>
            </p:cNvSpPr>
            <p:nvPr/>
          </p:nvSpPr>
          <p:spPr bwMode="auto">
            <a:xfrm>
              <a:off x="1147313" y="3382490"/>
              <a:ext cx="331852" cy="335324"/>
            </a:xfrm>
            <a:custGeom>
              <a:avLst/>
              <a:gdLst/>
              <a:ahLst/>
              <a:cxnLst>
                <a:cxn ang="0">
                  <a:pos x="33" y="29"/>
                </a:cxn>
                <a:cxn ang="0">
                  <a:pos x="31" y="24"/>
                </a:cxn>
                <a:cxn ang="0">
                  <a:pos x="36" y="25"/>
                </a:cxn>
                <a:cxn ang="0">
                  <a:pos x="37" y="20"/>
                </a:cxn>
                <a:cxn ang="0">
                  <a:pos x="36" y="18"/>
                </a:cxn>
                <a:cxn ang="0">
                  <a:pos x="32" y="16"/>
                </a:cxn>
                <a:cxn ang="0">
                  <a:pos x="37" y="14"/>
                </a:cxn>
                <a:cxn ang="0">
                  <a:pos x="35" y="9"/>
                </a:cxn>
                <a:cxn ang="0">
                  <a:pos x="30" y="10"/>
                </a:cxn>
                <a:cxn ang="0">
                  <a:pos x="31" y="5"/>
                </a:cxn>
                <a:cxn ang="0">
                  <a:pos x="30" y="4"/>
                </a:cxn>
                <a:cxn ang="0">
                  <a:pos x="24" y="2"/>
                </a:cxn>
                <a:cxn ang="0">
                  <a:pos x="21" y="5"/>
                </a:cxn>
                <a:cxn ang="0">
                  <a:pos x="19" y="0"/>
                </a:cxn>
                <a:cxn ang="0">
                  <a:pos x="14" y="1"/>
                </a:cxn>
                <a:cxn ang="0">
                  <a:pos x="14" y="5"/>
                </a:cxn>
                <a:cxn ang="0">
                  <a:pos x="10" y="3"/>
                </a:cxn>
                <a:cxn ang="0">
                  <a:pos x="8" y="3"/>
                </a:cxn>
                <a:cxn ang="0">
                  <a:pos x="4" y="7"/>
                </a:cxn>
                <a:cxn ang="0">
                  <a:pos x="7" y="11"/>
                </a:cxn>
                <a:cxn ang="0">
                  <a:pos x="3" y="11"/>
                </a:cxn>
                <a:cxn ang="0">
                  <a:pos x="0" y="17"/>
                </a:cxn>
                <a:cxn ang="0">
                  <a:pos x="1" y="18"/>
                </a:cxn>
                <a:cxn ang="0">
                  <a:pos x="5" y="20"/>
                </a:cxn>
                <a:cxn ang="0">
                  <a:pos x="1" y="23"/>
                </a:cxn>
                <a:cxn ang="0">
                  <a:pos x="4" y="28"/>
                </a:cxn>
                <a:cxn ang="0">
                  <a:pos x="8" y="27"/>
                </a:cxn>
                <a:cxn ang="0">
                  <a:pos x="7" y="31"/>
                </a:cxn>
                <a:cxn ang="0">
                  <a:pos x="7" y="33"/>
                </a:cxn>
                <a:cxn ang="0">
                  <a:pos x="12" y="35"/>
                </a:cxn>
                <a:cxn ang="0">
                  <a:pos x="13" y="35"/>
                </a:cxn>
                <a:cxn ang="0">
                  <a:pos x="17" y="32"/>
                </a:cxn>
                <a:cxn ang="0">
                  <a:pos x="17" y="37"/>
                </a:cxn>
                <a:cxn ang="0">
                  <a:pos x="23" y="36"/>
                </a:cxn>
                <a:cxn ang="0">
                  <a:pos x="24" y="35"/>
                </a:cxn>
                <a:cxn ang="0">
                  <a:pos x="25" y="31"/>
                </a:cxn>
                <a:cxn ang="0">
                  <a:pos x="28" y="34"/>
                </a:cxn>
                <a:cxn ang="0">
                  <a:pos x="33" y="30"/>
                </a:cxn>
                <a:cxn ang="0">
                  <a:pos x="22" y="22"/>
                </a:cxn>
                <a:cxn ang="0">
                  <a:pos x="15" y="15"/>
                </a:cxn>
                <a:cxn ang="0">
                  <a:pos x="22" y="22"/>
                </a:cxn>
              </a:cxnLst>
              <a:rect l="0" t="0" r="r" b="b"/>
              <a:pathLst>
                <a:path w="37" h="37">
                  <a:moveTo>
                    <a:pt x="33" y="29"/>
                  </a:moveTo>
                  <a:cubicBezTo>
                    <a:pt x="33" y="29"/>
                    <a:pt x="33" y="29"/>
                    <a:pt x="33" y="29"/>
                  </a:cubicBezTo>
                  <a:cubicBezTo>
                    <a:pt x="30" y="26"/>
                    <a:pt x="30" y="26"/>
                    <a:pt x="30" y="26"/>
                  </a:cubicBezTo>
                  <a:cubicBezTo>
                    <a:pt x="31" y="24"/>
                    <a:pt x="31" y="24"/>
                    <a:pt x="31" y="24"/>
                  </a:cubicBezTo>
                  <a:cubicBezTo>
                    <a:pt x="35" y="25"/>
                    <a:pt x="35" y="25"/>
                    <a:pt x="35" y="25"/>
                  </a:cubicBezTo>
                  <a:cubicBezTo>
                    <a:pt x="35" y="25"/>
                    <a:pt x="36" y="25"/>
                    <a:pt x="36" y="25"/>
                  </a:cubicBezTo>
                  <a:cubicBezTo>
                    <a:pt x="36" y="25"/>
                    <a:pt x="36" y="25"/>
                    <a:pt x="36" y="24"/>
                  </a:cubicBezTo>
                  <a:cubicBezTo>
                    <a:pt x="37" y="20"/>
                    <a:pt x="37" y="20"/>
                    <a:pt x="37" y="20"/>
                  </a:cubicBezTo>
                  <a:cubicBezTo>
                    <a:pt x="37" y="19"/>
                    <a:pt x="37" y="19"/>
                    <a:pt x="37" y="19"/>
                  </a:cubicBezTo>
                  <a:cubicBezTo>
                    <a:pt x="37" y="19"/>
                    <a:pt x="37" y="18"/>
                    <a:pt x="36" y="18"/>
                  </a:cubicBezTo>
                  <a:cubicBezTo>
                    <a:pt x="33" y="18"/>
                    <a:pt x="33" y="18"/>
                    <a:pt x="33" y="18"/>
                  </a:cubicBezTo>
                  <a:cubicBezTo>
                    <a:pt x="32" y="16"/>
                    <a:pt x="32" y="16"/>
                    <a:pt x="32" y="16"/>
                  </a:cubicBezTo>
                  <a:cubicBezTo>
                    <a:pt x="36" y="14"/>
                    <a:pt x="36" y="14"/>
                    <a:pt x="36" y="14"/>
                  </a:cubicBezTo>
                  <a:cubicBezTo>
                    <a:pt x="36" y="14"/>
                    <a:pt x="37" y="14"/>
                    <a:pt x="37" y="14"/>
                  </a:cubicBezTo>
                  <a:cubicBezTo>
                    <a:pt x="37" y="14"/>
                    <a:pt x="37" y="13"/>
                    <a:pt x="37" y="13"/>
                  </a:cubicBezTo>
                  <a:cubicBezTo>
                    <a:pt x="35" y="9"/>
                    <a:pt x="35" y="9"/>
                    <a:pt x="35" y="9"/>
                  </a:cubicBezTo>
                  <a:cubicBezTo>
                    <a:pt x="34" y="8"/>
                    <a:pt x="34" y="8"/>
                    <a:pt x="33" y="8"/>
                  </a:cubicBezTo>
                  <a:cubicBezTo>
                    <a:pt x="30" y="10"/>
                    <a:pt x="30" y="10"/>
                    <a:pt x="30" y="10"/>
                  </a:cubicBezTo>
                  <a:cubicBezTo>
                    <a:pt x="29" y="8"/>
                    <a:pt x="29" y="8"/>
                    <a:pt x="29" y="8"/>
                  </a:cubicBezTo>
                  <a:cubicBezTo>
                    <a:pt x="31" y="5"/>
                    <a:pt x="31" y="5"/>
                    <a:pt x="31" y="5"/>
                  </a:cubicBezTo>
                  <a:cubicBezTo>
                    <a:pt x="31" y="5"/>
                    <a:pt x="31" y="4"/>
                    <a:pt x="31" y="4"/>
                  </a:cubicBezTo>
                  <a:cubicBezTo>
                    <a:pt x="31" y="4"/>
                    <a:pt x="30" y="4"/>
                    <a:pt x="30" y="4"/>
                  </a:cubicBezTo>
                  <a:cubicBezTo>
                    <a:pt x="26" y="1"/>
                    <a:pt x="26" y="1"/>
                    <a:pt x="26" y="1"/>
                  </a:cubicBezTo>
                  <a:cubicBezTo>
                    <a:pt x="25" y="1"/>
                    <a:pt x="25" y="1"/>
                    <a:pt x="24" y="2"/>
                  </a:cubicBezTo>
                  <a:cubicBezTo>
                    <a:pt x="22" y="5"/>
                    <a:pt x="22" y="5"/>
                    <a:pt x="22" y="5"/>
                  </a:cubicBezTo>
                  <a:cubicBezTo>
                    <a:pt x="21" y="5"/>
                    <a:pt x="21" y="5"/>
                    <a:pt x="21" y="5"/>
                  </a:cubicBezTo>
                  <a:cubicBezTo>
                    <a:pt x="21" y="1"/>
                    <a:pt x="21" y="1"/>
                    <a:pt x="21" y="1"/>
                  </a:cubicBezTo>
                  <a:cubicBezTo>
                    <a:pt x="20" y="0"/>
                    <a:pt x="20" y="0"/>
                    <a:pt x="19" y="0"/>
                  </a:cubicBezTo>
                  <a:cubicBezTo>
                    <a:pt x="14" y="0"/>
                    <a:pt x="14" y="0"/>
                    <a:pt x="14" y="0"/>
                  </a:cubicBezTo>
                  <a:cubicBezTo>
                    <a:pt x="14" y="0"/>
                    <a:pt x="14" y="0"/>
                    <a:pt x="14" y="1"/>
                  </a:cubicBezTo>
                  <a:cubicBezTo>
                    <a:pt x="14" y="1"/>
                    <a:pt x="14" y="1"/>
                    <a:pt x="14" y="1"/>
                  </a:cubicBezTo>
                  <a:cubicBezTo>
                    <a:pt x="14" y="5"/>
                    <a:pt x="14" y="5"/>
                    <a:pt x="14" y="5"/>
                  </a:cubicBezTo>
                  <a:cubicBezTo>
                    <a:pt x="13" y="6"/>
                    <a:pt x="13" y="6"/>
                    <a:pt x="13" y="6"/>
                  </a:cubicBezTo>
                  <a:cubicBezTo>
                    <a:pt x="10" y="3"/>
                    <a:pt x="10" y="3"/>
                    <a:pt x="10" y="3"/>
                  </a:cubicBezTo>
                  <a:cubicBezTo>
                    <a:pt x="10" y="3"/>
                    <a:pt x="9" y="3"/>
                    <a:pt x="9" y="3"/>
                  </a:cubicBezTo>
                  <a:cubicBezTo>
                    <a:pt x="9" y="3"/>
                    <a:pt x="9" y="3"/>
                    <a:pt x="8" y="3"/>
                  </a:cubicBezTo>
                  <a:cubicBezTo>
                    <a:pt x="5" y="6"/>
                    <a:pt x="5" y="6"/>
                    <a:pt x="5" y="6"/>
                  </a:cubicBezTo>
                  <a:cubicBezTo>
                    <a:pt x="5" y="6"/>
                    <a:pt x="4" y="7"/>
                    <a:pt x="4" y="7"/>
                  </a:cubicBezTo>
                  <a:cubicBezTo>
                    <a:pt x="4" y="7"/>
                    <a:pt x="4" y="8"/>
                    <a:pt x="5" y="8"/>
                  </a:cubicBezTo>
                  <a:cubicBezTo>
                    <a:pt x="7" y="11"/>
                    <a:pt x="7" y="11"/>
                    <a:pt x="7" y="11"/>
                  </a:cubicBezTo>
                  <a:cubicBezTo>
                    <a:pt x="7" y="12"/>
                    <a:pt x="7" y="12"/>
                    <a:pt x="7" y="12"/>
                  </a:cubicBezTo>
                  <a:cubicBezTo>
                    <a:pt x="3" y="11"/>
                    <a:pt x="3" y="11"/>
                    <a:pt x="3" y="11"/>
                  </a:cubicBezTo>
                  <a:cubicBezTo>
                    <a:pt x="2" y="11"/>
                    <a:pt x="2" y="11"/>
                    <a:pt x="1" y="12"/>
                  </a:cubicBezTo>
                  <a:cubicBezTo>
                    <a:pt x="0" y="17"/>
                    <a:pt x="0" y="17"/>
                    <a:pt x="0" y="17"/>
                  </a:cubicBezTo>
                  <a:cubicBezTo>
                    <a:pt x="0" y="17"/>
                    <a:pt x="0" y="17"/>
                    <a:pt x="1" y="18"/>
                  </a:cubicBezTo>
                  <a:cubicBezTo>
                    <a:pt x="1" y="18"/>
                    <a:pt x="1" y="18"/>
                    <a:pt x="1" y="18"/>
                  </a:cubicBezTo>
                  <a:cubicBezTo>
                    <a:pt x="5" y="19"/>
                    <a:pt x="5" y="19"/>
                    <a:pt x="5" y="19"/>
                  </a:cubicBezTo>
                  <a:cubicBezTo>
                    <a:pt x="5" y="20"/>
                    <a:pt x="5" y="20"/>
                    <a:pt x="5" y="20"/>
                  </a:cubicBezTo>
                  <a:cubicBezTo>
                    <a:pt x="2" y="22"/>
                    <a:pt x="2" y="22"/>
                    <a:pt x="2" y="22"/>
                  </a:cubicBezTo>
                  <a:cubicBezTo>
                    <a:pt x="1" y="22"/>
                    <a:pt x="1" y="23"/>
                    <a:pt x="1" y="23"/>
                  </a:cubicBezTo>
                  <a:cubicBezTo>
                    <a:pt x="3" y="28"/>
                    <a:pt x="3" y="28"/>
                    <a:pt x="3" y="28"/>
                  </a:cubicBezTo>
                  <a:cubicBezTo>
                    <a:pt x="3" y="28"/>
                    <a:pt x="3" y="28"/>
                    <a:pt x="4" y="28"/>
                  </a:cubicBezTo>
                  <a:cubicBezTo>
                    <a:pt x="4" y="29"/>
                    <a:pt x="4" y="29"/>
                    <a:pt x="4" y="28"/>
                  </a:cubicBezTo>
                  <a:cubicBezTo>
                    <a:pt x="8" y="27"/>
                    <a:pt x="8" y="27"/>
                    <a:pt x="8" y="27"/>
                  </a:cubicBezTo>
                  <a:cubicBezTo>
                    <a:pt x="9" y="28"/>
                    <a:pt x="9" y="28"/>
                    <a:pt x="9" y="28"/>
                  </a:cubicBezTo>
                  <a:cubicBezTo>
                    <a:pt x="7" y="31"/>
                    <a:pt x="7" y="31"/>
                    <a:pt x="7" y="31"/>
                  </a:cubicBezTo>
                  <a:cubicBezTo>
                    <a:pt x="7" y="32"/>
                    <a:pt x="7" y="32"/>
                    <a:pt x="7" y="32"/>
                  </a:cubicBezTo>
                  <a:cubicBezTo>
                    <a:pt x="7" y="32"/>
                    <a:pt x="7" y="33"/>
                    <a:pt x="7" y="33"/>
                  </a:cubicBezTo>
                  <a:cubicBezTo>
                    <a:pt x="7" y="33"/>
                    <a:pt x="7" y="33"/>
                    <a:pt x="7" y="33"/>
                  </a:cubicBezTo>
                  <a:cubicBezTo>
                    <a:pt x="12" y="35"/>
                    <a:pt x="12" y="35"/>
                    <a:pt x="12" y="35"/>
                  </a:cubicBezTo>
                  <a:cubicBezTo>
                    <a:pt x="12" y="35"/>
                    <a:pt x="12" y="35"/>
                    <a:pt x="13" y="35"/>
                  </a:cubicBezTo>
                  <a:cubicBezTo>
                    <a:pt x="13" y="35"/>
                    <a:pt x="13" y="35"/>
                    <a:pt x="13" y="35"/>
                  </a:cubicBezTo>
                  <a:cubicBezTo>
                    <a:pt x="15" y="31"/>
                    <a:pt x="15" y="31"/>
                    <a:pt x="15" y="31"/>
                  </a:cubicBezTo>
                  <a:cubicBezTo>
                    <a:pt x="17" y="32"/>
                    <a:pt x="17" y="32"/>
                    <a:pt x="17" y="32"/>
                  </a:cubicBezTo>
                  <a:cubicBezTo>
                    <a:pt x="17" y="36"/>
                    <a:pt x="17" y="36"/>
                    <a:pt x="17" y="36"/>
                  </a:cubicBezTo>
                  <a:cubicBezTo>
                    <a:pt x="17" y="36"/>
                    <a:pt x="17" y="36"/>
                    <a:pt x="17" y="37"/>
                  </a:cubicBezTo>
                  <a:cubicBezTo>
                    <a:pt x="18" y="37"/>
                    <a:pt x="18" y="37"/>
                    <a:pt x="18" y="37"/>
                  </a:cubicBezTo>
                  <a:cubicBezTo>
                    <a:pt x="23" y="36"/>
                    <a:pt x="23" y="36"/>
                    <a:pt x="23" y="36"/>
                  </a:cubicBezTo>
                  <a:cubicBezTo>
                    <a:pt x="23" y="36"/>
                    <a:pt x="24" y="36"/>
                    <a:pt x="24" y="36"/>
                  </a:cubicBezTo>
                  <a:cubicBezTo>
                    <a:pt x="24" y="36"/>
                    <a:pt x="24" y="35"/>
                    <a:pt x="24" y="35"/>
                  </a:cubicBezTo>
                  <a:cubicBezTo>
                    <a:pt x="24" y="31"/>
                    <a:pt x="24" y="31"/>
                    <a:pt x="24" y="31"/>
                  </a:cubicBezTo>
                  <a:cubicBezTo>
                    <a:pt x="25" y="31"/>
                    <a:pt x="25" y="31"/>
                    <a:pt x="25" y="31"/>
                  </a:cubicBezTo>
                  <a:cubicBezTo>
                    <a:pt x="28" y="33"/>
                    <a:pt x="28" y="33"/>
                    <a:pt x="28" y="33"/>
                  </a:cubicBezTo>
                  <a:cubicBezTo>
                    <a:pt x="28" y="34"/>
                    <a:pt x="28" y="34"/>
                    <a:pt x="28" y="34"/>
                  </a:cubicBezTo>
                  <a:cubicBezTo>
                    <a:pt x="29" y="34"/>
                    <a:pt x="29" y="34"/>
                    <a:pt x="29" y="34"/>
                  </a:cubicBezTo>
                  <a:cubicBezTo>
                    <a:pt x="33" y="30"/>
                    <a:pt x="33" y="30"/>
                    <a:pt x="33" y="30"/>
                  </a:cubicBezTo>
                  <a:cubicBezTo>
                    <a:pt x="33" y="30"/>
                    <a:pt x="33" y="30"/>
                    <a:pt x="33" y="29"/>
                  </a:cubicBezTo>
                  <a:close/>
                  <a:moveTo>
                    <a:pt x="22" y="22"/>
                  </a:moveTo>
                  <a:cubicBezTo>
                    <a:pt x="20" y="24"/>
                    <a:pt x="17" y="24"/>
                    <a:pt x="15" y="22"/>
                  </a:cubicBezTo>
                  <a:cubicBezTo>
                    <a:pt x="13" y="20"/>
                    <a:pt x="13" y="16"/>
                    <a:pt x="15" y="15"/>
                  </a:cubicBezTo>
                  <a:cubicBezTo>
                    <a:pt x="17" y="13"/>
                    <a:pt x="21" y="13"/>
                    <a:pt x="23" y="15"/>
                  </a:cubicBezTo>
                  <a:cubicBezTo>
                    <a:pt x="24" y="17"/>
                    <a:pt x="24" y="20"/>
                    <a:pt x="22" y="22"/>
                  </a:cubicBezTo>
                  <a:close/>
                </a:path>
              </a:pathLst>
            </a:custGeom>
            <a:solidFill>
              <a:schemeClr val="bg1"/>
            </a:solidFill>
            <a:ln w="9525">
              <a:noFill/>
              <a:round/>
            </a:ln>
          </p:spPr>
          <p:txBody>
            <a:bodyPr/>
            <a:lstStyle/>
            <a:p>
              <a:pPr defTabSz="967740" fontAlgn="auto">
                <a:lnSpc>
                  <a:spcPct val="120000"/>
                </a:lnSpc>
                <a:spcBef>
                  <a:spcPts val="0"/>
                </a:spcBef>
                <a:spcAft>
                  <a:spcPts val="0"/>
                </a:spcAft>
                <a:defRPr/>
              </a:pPr>
              <a:endParaRPr lang="da-DK" sz="1500" kern="0" dirty="0">
                <a:solidFill>
                  <a:sysClr val="windowText" lastClr="000000"/>
                </a:solidFill>
                <a:latin typeface="微软雅黑" pitchFamily="34" charset="-122"/>
                <a:ea typeface="微软雅黑" pitchFamily="34" charset="-122"/>
              </a:endParaRPr>
            </a:p>
          </p:txBody>
        </p:sp>
      </p:grpSp>
      <p:grpSp>
        <p:nvGrpSpPr>
          <p:cNvPr id="14" name="组合 18"/>
          <p:cNvGrpSpPr/>
          <p:nvPr/>
        </p:nvGrpSpPr>
        <p:grpSpPr bwMode="auto">
          <a:xfrm>
            <a:off x="1116013" y="3781425"/>
            <a:ext cx="1857375" cy="958850"/>
            <a:chOff x="710462" y="4437112"/>
            <a:chExt cx="2054324" cy="1106750"/>
          </a:xfrm>
        </p:grpSpPr>
        <p:grpSp>
          <p:nvGrpSpPr>
            <p:cNvPr id="17419" name="组合 19"/>
            <p:cNvGrpSpPr/>
            <p:nvPr/>
          </p:nvGrpSpPr>
          <p:grpSpPr bwMode="auto">
            <a:xfrm>
              <a:off x="710462" y="4437112"/>
              <a:ext cx="2054324" cy="1106750"/>
              <a:chOff x="717476" y="1291449"/>
              <a:chExt cx="2054324" cy="1106750"/>
            </a:xfrm>
          </p:grpSpPr>
          <p:sp>
            <p:nvSpPr>
              <p:cNvPr id="22" name="圆角矩形 21"/>
              <p:cNvSpPr/>
              <p:nvPr/>
            </p:nvSpPr>
            <p:spPr>
              <a:xfrm>
                <a:off x="717476" y="1291449"/>
                <a:ext cx="2054324" cy="1106750"/>
              </a:xfrm>
              <a:prstGeom prst="roundRect">
                <a:avLst>
                  <a:gd name="adj" fmla="val 10880"/>
                </a:avLst>
              </a:prstGeom>
              <a:solidFill>
                <a:schemeClr val="accent3"/>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67740" fontAlgn="auto">
                  <a:lnSpc>
                    <a:spcPct val="120000"/>
                  </a:lnSpc>
                  <a:spcBef>
                    <a:spcPts val="0"/>
                  </a:spcBef>
                  <a:spcAft>
                    <a:spcPts val="0"/>
                  </a:spcAft>
                  <a:defRPr/>
                </a:pPr>
                <a:endParaRPr lang="zh-CN" altLang="en-US" sz="1500" b="1">
                  <a:latin typeface="微软雅黑" pitchFamily="34" charset="-122"/>
                </a:endParaRPr>
              </a:p>
            </p:txBody>
          </p:sp>
          <p:sp>
            <p:nvSpPr>
              <p:cNvPr id="17424" name="TextBox 22"/>
              <p:cNvSpPr txBox="1">
                <a:spLocks noChangeArrowheads="1"/>
              </p:cNvSpPr>
              <p:nvPr/>
            </p:nvSpPr>
            <p:spPr bwMode="auto">
              <a:xfrm>
                <a:off x="1324292" y="1526725"/>
                <a:ext cx="1446806" cy="573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900">
                    <a:solidFill>
                      <a:schemeClr val="tx1"/>
                    </a:solidFill>
                    <a:latin typeface="Arial" charset="0"/>
                    <a:ea typeface="微软雅黑" pitchFamily="34" charset="-122"/>
                  </a:defRPr>
                </a:lvl1pPr>
                <a:lvl2pPr marL="742950" indent="-285750">
                  <a:defRPr sz="1900">
                    <a:solidFill>
                      <a:schemeClr val="tx1"/>
                    </a:solidFill>
                    <a:latin typeface="Arial" charset="0"/>
                    <a:ea typeface="微软雅黑" pitchFamily="34" charset="-122"/>
                  </a:defRPr>
                </a:lvl2pPr>
                <a:lvl3pPr marL="1143000" indent="-228600">
                  <a:defRPr sz="1900">
                    <a:solidFill>
                      <a:schemeClr val="tx1"/>
                    </a:solidFill>
                    <a:latin typeface="Arial" charset="0"/>
                    <a:ea typeface="微软雅黑" pitchFamily="34" charset="-122"/>
                  </a:defRPr>
                </a:lvl3pPr>
                <a:lvl4pPr marL="1600200" indent="-228600">
                  <a:defRPr sz="1900">
                    <a:solidFill>
                      <a:schemeClr val="tx1"/>
                    </a:solidFill>
                    <a:latin typeface="Arial" charset="0"/>
                    <a:ea typeface="微软雅黑" pitchFamily="34" charset="-122"/>
                  </a:defRPr>
                </a:lvl4pPr>
                <a:lvl5pPr marL="2057400" indent="-228600">
                  <a:defRPr sz="1900">
                    <a:solidFill>
                      <a:schemeClr val="tx1"/>
                    </a:solidFill>
                    <a:latin typeface="Arial" charset="0"/>
                    <a:ea typeface="微软雅黑" pitchFamily="34" charset="-122"/>
                  </a:defRPr>
                </a:lvl5pPr>
                <a:lvl6pPr marL="2514600" indent="-228600" defTabSz="967105" fontAlgn="base">
                  <a:spcBef>
                    <a:spcPct val="0"/>
                  </a:spcBef>
                  <a:spcAft>
                    <a:spcPct val="0"/>
                  </a:spcAft>
                  <a:defRPr sz="1900">
                    <a:solidFill>
                      <a:schemeClr val="tx1"/>
                    </a:solidFill>
                    <a:latin typeface="Arial" charset="0"/>
                    <a:ea typeface="微软雅黑" pitchFamily="34" charset="-122"/>
                  </a:defRPr>
                </a:lvl6pPr>
                <a:lvl7pPr marL="2971800" indent="-228600" defTabSz="967105" fontAlgn="base">
                  <a:spcBef>
                    <a:spcPct val="0"/>
                  </a:spcBef>
                  <a:spcAft>
                    <a:spcPct val="0"/>
                  </a:spcAft>
                  <a:defRPr sz="1900">
                    <a:solidFill>
                      <a:schemeClr val="tx1"/>
                    </a:solidFill>
                    <a:latin typeface="Arial" charset="0"/>
                    <a:ea typeface="微软雅黑" pitchFamily="34" charset="-122"/>
                  </a:defRPr>
                </a:lvl7pPr>
                <a:lvl8pPr marL="3429000" indent="-228600" defTabSz="967105" fontAlgn="base">
                  <a:spcBef>
                    <a:spcPct val="0"/>
                  </a:spcBef>
                  <a:spcAft>
                    <a:spcPct val="0"/>
                  </a:spcAft>
                  <a:defRPr sz="1900">
                    <a:solidFill>
                      <a:schemeClr val="tx1"/>
                    </a:solidFill>
                    <a:latin typeface="Arial" charset="0"/>
                    <a:ea typeface="微软雅黑" pitchFamily="34" charset="-122"/>
                  </a:defRPr>
                </a:lvl8pPr>
                <a:lvl9pPr marL="3886200" indent="-228600" defTabSz="967105" fontAlgn="base">
                  <a:spcBef>
                    <a:spcPct val="0"/>
                  </a:spcBef>
                  <a:spcAft>
                    <a:spcPct val="0"/>
                  </a:spcAft>
                  <a:defRPr sz="1900">
                    <a:solidFill>
                      <a:schemeClr val="tx1"/>
                    </a:solidFill>
                    <a:latin typeface="Arial" charset="0"/>
                    <a:ea typeface="微软雅黑" pitchFamily="34" charset="-122"/>
                  </a:defRPr>
                </a:lvl9pPr>
              </a:lstStyle>
              <a:p>
                <a:pPr algn="ctr">
                  <a:lnSpc>
                    <a:spcPct val="120000"/>
                  </a:lnSpc>
                </a:pPr>
                <a:r>
                  <a:rPr lang="zh-CN" altLang="en-US" sz="2200" b="1">
                    <a:solidFill>
                      <a:schemeClr val="bg1"/>
                    </a:solidFill>
                    <a:latin typeface="微软雅黑" pitchFamily="34" charset="-122"/>
                  </a:rPr>
                  <a:t>概要设计</a:t>
                </a:r>
                <a:endParaRPr lang="zh-CN" altLang="en-US" sz="2200" b="1">
                  <a:solidFill>
                    <a:schemeClr val="bg1"/>
                  </a:solidFill>
                  <a:latin typeface="微软雅黑" pitchFamily="34" charset="-122"/>
                </a:endParaRPr>
              </a:p>
            </p:txBody>
          </p:sp>
        </p:grpSp>
        <p:sp>
          <p:nvSpPr>
            <p:cNvPr id="21" name="Freeform 41"/>
            <p:cNvSpPr>
              <a:spLocks noEditPoints="1"/>
            </p:cNvSpPr>
            <p:nvPr/>
          </p:nvSpPr>
          <p:spPr bwMode="auto">
            <a:xfrm>
              <a:off x="748738" y="4743118"/>
              <a:ext cx="614541" cy="494739"/>
            </a:xfrm>
            <a:custGeom>
              <a:avLst/>
              <a:gdLst>
                <a:gd name="T0" fmla="*/ 1176335871 w 72"/>
                <a:gd name="T1" fmla="*/ 232073966 h 58"/>
                <a:gd name="T2" fmla="*/ 2147483647 w 72"/>
                <a:gd name="T3" fmla="*/ 232073966 h 58"/>
                <a:gd name="T4" fmla="*/ 2147483647 w 72"/>
                <a:gd name="T5" fmla="*/ 510570880 h 58"/>
                <a:gd name="T6" fmla="*/ 2147483647 w 72"/>
                <a:gd name="T7" fmla="*/ 510570880 h 58"/>
                <a:gd name="T8" fmla="*/ 2147483647 w 72"/>
                <a:gd name="T9" fmla="*/ 185664591 h 58"/>
                <a:gd name="T10" fmla="*/ 2147483647 w 72"/>
                <a:gd name="T11" fmla="*/ 0 h 58"/>
                <a:gd name="T12" fmla="*/ 1129279435 w 72"/>
                <a:gd name="T13" fmla="*/ 0 h 58"/>
                <a:gd name="T14" fmla="*/ 941067411 w 72"/>
                <a:gd name="T15" fmla="*/ 185664591 h 58"/>
                <a:gd name="T16" fmla="*/ 941067411 w 72"/>
                <a:gd name="T17" fmla="*/ 510570880 h 58"/>
                <a:gd name="T18" fmla="*/ 1176335871 w 72"/>
                <a:gd name="T19" fmla="*/ 510570880 h 58"/>
                <a:gd name="T20" fmla="*/ 1176335871 w 72"/>
                <a:gd name="T21" fmla="*/ 232073966 h 58"/>
                <a:gd name="T22" fmla="*/ 0 w 72"/>
                <a:gd name="T23" fmla="*/ 881893143 h 58"/>
                <a:gd name="T24" fmla="*/ 0 w 72"/>
                <a:gd name="T25" fmla="*/ 2147483647 h 58"/>
                <a:gd name="T26" fmla="*/ 235268568 w 72"/>
                <a:gd name="T27" fmla="*/ 2147483647 h 58"/>
                <a:gd name="T28" fmla="*/ 470530276 w 72"/>
                <a:gd name="T29" fmla="*/ 2147483647 h 58"/>
                <a:gd name="T30" fmla="*/ 470530276 w 72"/>
                <a:gd name="T31" fmla="*/ 649812471 h 58"/>
                <a:gd name="T32" fmla="*/ 235268568 w 72"/>
                <a:gd name="T33" fmla="*/ 649812471 h 58"/>
                <a:gd name="T34" fmla="*/ 0 w 72"/>
                <a:gd name="T35" fmla="*/ 881893143 h 58"/>
                <a:gd name="T36" fmla="*/ 658749160 w 72"/>
                <a:gd name="T37" fmla="*/ 2147483647 h 58"/>
                <a:gd name="T38" fmla="*/ 2147483647 w 72"/>
                <a:gd name="T39" fmla="*/ 2147483647 h 58"/>
                <a:gd name="T40" fmla="*/ 2147483647 w 72"/>
                <a:gd name="T41" fmla="*/ 649812471 h 58"/>
                <a:gd name="T42" fmla="*/ 658749160 w 72"/>
                <a:gd name="T43" fmla="*/ 649812471 h 58"/>
                <a:gd name="T44" fmla="*/ 658749160 w 72"/>
                <a:gd name="T45" fmla="*/ 2147483647 h 58"/>
                <a:gd name="T46" fmla="*/ 2147483647 w 72"/>
                <a:gd name="T47" fmla="*/ 649812471 h 58"/>
                <a:gd name="T48" fmla="*/ 2147483647 w 72"/>
                <a:gd name="T49" fmla="*/ 649812471 h 58"/>
                <a:gd name="T50" fmla="*/ 2147483647 w 72"/>
                <a:gd name="T51" fmla="*/ 2147483647 h 58"/>
                <a:gd name="T52" fmla="*/ 2147483647 w 72"/>
                <a:gd name="T53" fmla="*/ 2147483647 h 58"/>
                <a:gd name="T54" fmla="*/ 2147483647 w 72"/>
                <a:gd name="T55" fmla="*/ 2147483647 h 58"/>
                <a:gd name="T56" fmla="*/ 2147483647 w 72"/>
                <a:gd name="T57" fmla="*/ 881893143 h 58"/>
                <a:gd name="T58" fmla="*/ 2147483647 w 72"/>
                <a:gd name="T59" fmla="*/ 649812471 h 58"/>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72"/>
                <a:gd name="T91" fmla="*/ 0 h 58"/>
                <a:gd name="T92" fmla="*/ 72 w 72"/>
                <a:gd name="T93" fmla="*/ 58 h 58"/>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72" h="58">
                  <a:moveTo>
                    <a:pt x="25" y="5"/>
                  </a:moveTo>
                  <a:cubicBezTo>
                    <a:pt x="48" y="5"/>
                    <a:pt x="48" y="5"/>
                    <a:pt x="48" y="5"/>
                  </a:cubicBezTo>
                  <a:cubicBezTo>
                    <a:pt x="48" y="11"/>
                    <a:pt x="48" y="11"/>
                    <a:pt x="48" y="11"/>
                  </a:cubicBezTo>
                  <a:cubicBezTo>
                    <a:pt x="53" y="11"/>
                    <a:pt x="53" y="11"/>
                    <a:pt x="53" y="11"/>
                  </a:cubicBezTo>
                  <a:cubicBezTo>
                    <a:pt x="53" y="4"/>
                    <a:pt x="53" y="4"/>
                    <a:pt x="53" y="4"/>
                  </a:cubicBezTo>
                  <a:cubicBezTo>
                    <a:pt x="53" y="2"/>
                    <a:pt x="51" y="0"/>
                    <a:pt x="48" y="0"/>
                  </a:cubicBezTo>
                  <a:cubicBezTo>
                    <a:pt x="24" y="0"/>
                    <a:pt x="24" y="0"/>
                    <a:pt x="24" y="0"/>
                  </a:cubicBezTo>
                  <a:cubicBezTo>
                    <a:pt x="22" y="0"/>
                    <a:pt x="20" y="2"/>
                    <a:pt x="20" y="4"/>
                  </a:cubicBezTo>
                  <a:cubicBezTo>
                    <a:pt x="20" y="11"/>
                    <a:pt x="20" y="11"/>
                    <a:pt x="20" y="11"/>
                  </a:cubicBezTo>
                  <a:cubicBezTo>
                    <a:pt x="25" y="11"/>
                    <a:pt x="25" y="11"/>
                    <a:pt x="25" y="11"/>
                  </a:cubicBezTo>
                  <a:lnTo>
                    <a:pt x="25" y="5"/>
                  </a:lnTo>
                  <a:close/>
                  <a:moveTo>
                    <a:pt x="0" y="19"/>
                  </a:moveTo>
                  <a:cubicBezTo>
                    <a:pt x="0" y="53"/>
                    <a:pt x="0" y="53"/>
                    <a:pt x="0" y="53"/>
                  </a:cubicBezTo>
                  <a:cubicBezTo>
                    <a:pt x="0" y="56"/>
                    <a:pt x="3" y="58"/>
                    <a:pt x="5" y="58"/>
                  </a:cubicBezTo>
                  <a:cubicBezTo>
                    <a:pt x="10" y="58"/>
                    <a:pt x="10" y="58"/>
                    <a:pt x="10" y="58"/>
                  </a:cubicBezTo>
                  <a:cubicBezTo>
                    <a:pt x="10" y="14"/>
                    <a:pt x="10" y="14"/>
                    <a:pt x="10" y="14"/>
                  </a:cubicBezTo>
                  <a:cubicBezTo>
                    <a:pt x="5" y="14"/>
                    <a:pt x="5" y="14"/>
                    <a:pt x="5" y="14"/>
                  </a:cubicBezTo>
                  <a:cubicBezTo>
                    <a:pt x="3" y="14"/>
                    <a:pt x="0" y="16"/>
                    <a:pt x="0" y="19"/>
                  </a:cubicBezTo>
                  <a:close/>
                  <a:moveTo>
                    <a:pt x="14" y="58"/>
                  </a:moveTo>
                  <a:cubicBezTo>
                    <a:pt x="59" y="58"/>
                    <a:pt x="59" y="58"/>
                    <a:pt x="59" y="58"/>
                  </a:cubicBezTo>
                  <a:cubicBezTo>
                    <a:pt x="59" y="14"/>
                    <a:pt x="59" y="14"/>
                    <a:pt x="59" y="14"/>
                  </a:cubicBezTo>
                  <a:cubicBezTo>
                    <a:pt x="14" y="14"/>
                    <a:pt x="14" y="14"/>
                    <a:pt x="14" y="14"/>
                  </a:cubicBezTo>
                  <a:lnTo>
                    <a:pt x="14" y="58"/>
                  </a:lnTo>
                  <a:close/>
                  <a:moveTo>
                    <a:pt x="67" y="14"/>
                  </a:moveTo>
                  <a:cubicBezTo>
                    <a:pt x="63" y="14"/>
                    <a:pt x="63" y="14"/>
                    <a:pt x="63" y="14"/>
                  </a:cubicBezTo>
                  <a:cubicBezTo>
                    <a:pt x="63" y="58"/>
                    <a:pt x="63" y="58"/>
                    <a:pt x="63" y="58"/>
                  </a:cubicBezTo>
                  <a:cubicBezTo>
                    <a:pt x="67" y="58"/>
                    <a:pt x="67" y="58"/>
                    <a:pt x="67" y="58"/>
                  </a:cubicBezTo>
                  <a:cubicBezTo>
                    <a:pt x="70" y="58"/>
                    <a:pt x="72" y="56"/>
                    <a:pt x="72" y="53"/>
                  </a:cubicBezTo>
                  <a:cubicBezTo>
                    <a:pt x="72" y="19"/>
                    <a:pt x="72" y="19"/>
                    <a:pt x="72" y="19"/>
                  </a:cubicBezTo>
                  <a:cubicBezTo>
                    <a:pt x="72" y="16"/>
                    <a:pt x="70" y="14"/>
                    <a:pt x="67" y="14"/>
                  </a:cubicBezTo>
                  <a:close/>
                </a:path>
              </a:pathLst>
            </a:custGeom>
            <a:solidFill>
              <a:schemeClr val="bg1"/>
            </a:solidFill>
            <a:ln w="9525">
              <a:noFill/>
              <a:round/>
            </a:ln>
          </p:spPr>
          <p:txBody>
            <a:bodyPr/>
            <a:lstStyle/>
            <a:p>
              <a:pPr defTabSz="967740" fontAlgn="auto">
                <a:lnSpc>
                  <a:spcPct val="120000"/>
                </a:lnSpc>
                <a:spcBef>
                  <a:spcPts val="0"/>
                </a:spcBef>
                <a:spcAft>
                  <a:spcPts val="0"/>
                </a:spcAft>
                <a:defRPr/>
              </a:pPr>
              <a:endParaRPr lang="en-US" sz="1500" kern="0" dirty="0">
                <a:solidFill>
                  <a:sysClr val="windowText" lastClr="000000"/>
                </a:solidFill>
                <a:latin typeface="微软雅黑" pitchFamily="34" charset="-122"/>
                <a:ea typeface="微软雅黑" pitchFamily="34" charset="-122"/>
              </a:endParaRPr>
            </a:p>
          </p:txBody>
        </p:sp>
      </p:grpSp>
      <p:sp>
        <p:nvSpPr>
          <p:cNvPr id="23" name="文本框 6"/>
          <p:cNvSpPr>
            <a:spLocks noChangeArrowheads="1"/>
          </p:cNvSpPr>
          <p:nvPr/>
        </p:nvSpPr>
        <p:spPr bwMode="auto">
          <a:xfrm>
            <a:off x="641111" y="299532"/>
            <a:ext cx="3295650" cy="344170"/>
          </a:xfrm>
          <a:prstGeom prst="rect">
            <a:avLst/>
          </a:prstGeom>
          <a:noFill/>
          <a:ln>
            <a:noFill/>
          </a:ln>
        </p:spPr>
        <p:txBody>
          <a:bodyPr lIns="68571" tIns="34285" rIns="68571" bIns="34285">
            <a:spAutoFit/>
          </a:bodyPr>
          <a:lstStyle/>
          <a:p>
            <a:pPr defTabSz="967740" fontAlgn="auto">
              <a:spcBef>
                <a:spcPts val="0"/>
              </a:spcBef>
              <a:spcAft>
                <a:spcPts val="0"/>
              </a:spcAft>
              <a:defRPr/>
            </a:pPr>
            <a:r>
              <a:rPr lang="zh-CN" altLang="en-US" sz="1800" b="1" dirty="0">
                <a:latin typeface="微软雅黑" pitchFamily="34" charset="-122"/>
                <a:ea typeface="微软雅黑" pitchFamily="34" charset="-122"/>
                <a:sym typeface="微软雅黑" pitchFamily="34" charset="-122"/>
              </a:rPr>
              <a:t>开发目的</a:t>
            </a:r>
            <a:endParaRPr lang="zh-CN" altLang="en-US" sz="1800" b="1" dirty="0">
              <a:latin typeface="微软雅黑" pitchFamily="34" charset="-122"/>
              <a:ea typeface="微软雅黑" pitchFamily="34" charset="-122"/>
              <a:sym typeface="微软雅黑" pitchFamily="34" charset="-122"/>
            </a:endParaRPr>
          </a:p>
        </p:txBody>
      </p:sp>
      <p:grpSp>
        <p:nvGrpSpPr>
          <p:cNvPr id="24" name="组合 23"/>
          <p:cNvGrpSpPr/>
          <p:nvPr/>
        </p:nvGrpSpPr>
        <p:grpSpPr>
          <a:xfrm>
            <a:off x="352592" y="688270"/>
            <a:ext cx="9231272" cy="67851"/>
            <a:chOff x="288133" y="483063"/>
            <a:chExt cx="8772740" cy="64666"/>
          </a:xfrm>
        </p:grpSpPr>
        <p:sp>
          <p:nvSpPr>
            <p:cNvPr id="25" name="任意多边形 24"/>
            <p:cNvSpPr/>
            <p:nvPr/>
          </p:nvSpPr>
          <p:spPr>
            <a:xfrm>
              <a:off x="288133" y="483063"/>
              <a:ext cx="904874" cy="64666"/>
            </a:xfrm>
            <a:custGeom>
              <a:avLst/>
              <a:gdLst>
                <a:gd name="connsiteX0" fmla="*/ 0 w 740569"/>
                <a:gd name="connsiteY0" fmla="*/ 28575 h 47625"/>
                <a:gd name="connsiteX1" fmla="*/ 95250 w 740569"/>
                <a:gd name="connsiteY1" fmla="*/ 0 h 47625"/>
                <a:gd name="connsiteX2" fmla="*/ 152400 w 740569"/>
                <a:gd name="connsiteY2" fmla="*/ 40481 h 47625"/>
                <a:gd name="connsiteX3" fmla="*/ 238125 w 740569"/>
                <a:gd name="connsiteY3" fmla="*/ 4762 h 47625"/>
                <a:gd name="connsiteX4" fmla="*/ 285750 w 740569"/>
                <a:gd name="connsiteY4" fmla="*/ 47625 h 47625"/>
                <a:gd name="connsiteX5" fmla="*/ 431007 w 740569"/>
                <a:gd name="connsiteY5" fmla="*/ 19050 h 47625"/>
                <a:gd name="connsiteX6" fmla="*/ 733425 w 740569"/>
                <a:gd name="connsiteY6" fmla="*/ 19050 h 47625"/>
                <a:gd name="connsiteX7" fmla="*/ 740569 w 740569"/>
                <a:gd name="connsiteY7" fmla="*/ 19050 h 47625"/>
                <a:gd name="connsiteX0-1" fmla="*/ 0 w 740569"/>
                <a:gd name="connsiteY0-2" fmla="*/ 28706 h 47756"/>
                <a:gd name="connsiteX1-3" fmla="*/ 95250 w 740569"/>
                <a:gd name="connsiteY1-4" fmla="*/ 131 h 47756"/>
                <a:gd name="connsiteX2-5" fmla="*/ 152400 w 740569"/>
                <a:gd name="connsiteY2-6" fmla="*/ 40612 h 47756"/>
                <a:gd name="connsiteX3-7" fmla="*/ 238125 w 740569"/>
                <a:gd name="connsiteY3-8" fmla="*/ 4893 h 47756"/>
                <a:gd name="connsiteX4-9" fmla="*/ 285750 w 740569"/>
                <a:gd name="connsiteY4-10" fmla="*/ 47756 h 47756"/>
                <a:gd name="connsiteX5-11" fmla="*/ 431007 w 740569"/>
                <a:gd name="connsiteY5-12" fmla="*/ 19181 h 47756"/>
                <a:gd name="connsiteX6-13" fmla="*/ 733425 w 740569"/>
                <a:gd name="connsiteY6-14" fmla="*/ 19181 h 47756"/>
                <a:gd name="connsiteX7-15" fmla="*/ 740569 w 740569"/>
                <a:gd name="connsiteY7-16" fmla="*/ 19181 h 47756"/>
                <a:gd name="connsiteX0-17" fmla="*/ 0 w 740569"/>
                <a:gd name="connsiteY0-18" fmla="*/ 29111 h 48161"/>
                <a:gd name="connsiteX1-19" fmla="*/ 95250 w 740569"/>
                <a:gd name="connsiteY1-20" fmla="*/ 536 h 48161"/>
                <a:gd name="connsiteX2-21" fmla="*/ 152400 w 740569"/>
                <a:gd name="connsiteY2-22" fmla="*/ 41017 h 48161"/>
                <a:gd name="connsiteX3-23" fmla="*/ 238125 w 740569"/>
                <a:gd name="connsiteY3-24" fmla="*/ 5298 h 48161"/>
                <a:gd name="connsiteX4-25" fmla="*/ 285750 w 740569"/>
                <a:gd name="connsiteY4-26" fmla="*/ 48161 h 48161"/>
                <a:gd name="connsiteX5-27" fmla="*/ 431007 w 740569"/>
                <a:gd name="connsiteY5-28" fmla="*/ 19586 h 48161"/>
                <a:gd name="connsiteX6-29" fmla="*/ 733425 w 740569"/>
                <a:gd name="connsiteY6-30" fmla="*/ 19586 h 48161"/>
                <a:gd name="connsiteX7-31" fmla="*/ 740569 w 740569"/>
                <a:gd name="connsiteY7-32" fmla="*/ 19586 h 48161"/>
                <a:gd name="connsiteX0-33" fmla="*/ 0 w 740569"/>
                <a:gd name="connsiteY0-34" fmla="*/ 45574 h 64624"/>
                <a:gd name="connsiteX1-35" fmla="*/ 111919 w 740569"/>
                <a:gd name="connsiteY1-36" fmla="*/ 330 h 64624"/>
                <a:gd name="connsiteX2-37" fmla="*/ 152400 w 740569"/>
                <a:gd name="connsiteY2-38" fmla="*/ 57480 h 64624"/>
                <a:gd name="connsiteX3-39" fmla="*/ 238125 w 740569"/>
                <a:gd name="connsiteY3-40" fmla="*/ 21761 h 64624"/>
                <a:gd name="connsiteX4-41" fmla="*/ 285750 w 740569"/>
                <a:gd name="connsiteY4-42" fmla="*/ 64624 h 64624"/>
                <a:gd name="connsiteX5-43" fmla="*/ 431007 w 740569"/>
                <a:gd name="connsiteY5-44" fmla="*/ 36049 h 64624"/>
                <a:gd name="connsiteX6-45" fmla="*/ 733425 w 740569"/>
                <a:gd name="connsiteY6-46" fmla="*/ 36049 h 64624"/>
                <a:gd name="connsiteX7-47" fmla="*/ 740569 w 740569"/>
                <a:gd name="connsiteY7-48" fmla="*/ 36049 h 64624"/>
                <a:gd name="connsiteX0-49" fmla="*/ 0 w 740569"/>
                <a:gd name="connsiteY0-50" fmla="*/ 45574 h 64624"/>
                <a:gd name="connsiteX1-51" fmla="*/ 111919 w 740569"/>
                <a:gd name="connsiteY1-52" fmla="*/ 330 h 64624"/>
                <a:gd name="connsiteX2-53" fmla="*/ 152400 w 740569"/>
                <a:gd name="connsiteY2-54" fmla="*/ 57480 h 64624"/>
                <a:gd name="connsiteX3-55" fmla="*/ 238125 w 740569"/>
                <a:gd name="connsiteY3-56" fmla="*/ 21761 h 64624"/>
                <a:gd name="connsiteX4-57" fmla="*/ 285750 w 740569"/>
                <a:gd name="connsiteY4-58" fmla="*/ 64624 h 64624"/>
                <a:gd name="connsiteX5-59" fmla="*/ 431007 w 740569"/>
                <a:gd name="connsiteY5-60" fmla="*/ 36049 h 64624"/>
                <a:gd name="connsiteX6-61" fmla="*/ 733425 w 740569"/>
                <a:gd name="connsiteY6-62" fmla="*/ 36049 h 64624"/>
                <a:gd name="connsiteX7-63" fmla="*/ 740569 w 740569"/>
                <a:gd name="connsiteY7-64" fmla="*/ 36049 h 64624"/>
                <a:gd name="connsiteX0-65" fmla="*/ 0 w 740569"/>
                <a:gd name="connsiteY0-66" fmla="*/ 45574 h 64624"/>
                <a:gd name="connsiteX1-67" fmla="*/ 111919 w 740569"/>
                <a:gd name="connsiteY1-68" fmla="*/ 330 h 64624"/>
                <a:gd name="connsiteX2-69" fmla="*/ 152400 w 740569"/>
                <a:gd name="connsiteY2-70" fmla="*/ 57480 h 64624"/>
                <a:gd name="connsiteX3-71" fmla="*/ 238125 w 740569"/>
                <a:gd name="connsiteY3-72" fmla="*/ 21761 h 64624"/>
                <a:gd name="connsiteX4-73" fmla="*/ 285750 w 740569"/>
                <a:gd name="connsiteY4-74" fmla="*/ 64624 h 64624"/>
                <a:gd name="connsiteX5-75" fmla="*/ 431007 w 740569"/>
                <a:gd name="connsiteY5-76" fmla="*/ 36049 h 64624"/>
                <a:gd name="connsiteX6-77" fmla="*/ 733425 w 740569"/>
                <a:gd name="connsiteY6-78" fmla="*/ 36049 h 64624"/>
                <a:gd name="connsiteX7-79" fmla="*/ 740569 w 740569"/>
                <a:gd name="connsiteY7-80" fmla="*/ 36049 h 64624"/>
                <a:gd name="connsiteX0-81" fmla="*/ 0 w 740569"/>
                <a:gd name="connsiteY0-82" fmla="*/ 45574 h 64624"/>
                <a:gd name="connsiteX1-83" fmla="*/ 111919 w 740569"/>
                <a:gd name="connsiteY1-84" fmla="*/ 330 h 64624"/>
                <a:gd name="connsiteX2-85" fmla="*/ 152400 w 740569"/>
                <a:gd name="connsiteY2-86" fmla="*/ 57480 h 64624"/>
                <a:gd name="connsiteX3-87" fmla="*/ 238125 w 740569"/>
                <a:gd name="connsiteY3-88" fmla="*/ 21761 h 64624"/>
                <a:gd name="connsiteX4-89" fmla="*/ 285750 w 740569"/>
                <a:gd name="connsiteY4-90" fmla="*/ 64624 h 64624"/>
                <a:gd name="connsiteX5-91" fmla="*/ 431007 w 740569"/>
                <a:gd name="connsiteY5-92" fmla="*/ 36049 h 64624"/>
                <a:gd name="connsiteX6-93" fmla="*/ 733425 w 740569"/>
                <a:gd name="connsiteY6-94" fmla="*/ 36049 h 64624"/>
                <a:gd name="connsiteX7-95" fmla="*/ 740569 w 740569"/>
                <a:gd name="connsiteY7-96" fmla="*/ 36049 h 64624"/>
                <a:gd name="connsiteX0-97" fmla="*/ 0 w 740569"/>
                <a:gd name="connsiteY0-98" fmla="*/ 45574 h 67811"/>
                <a:gd name="connsiteX1-99" fmla="*/ 111919 w 740569"/>
                <a:gd name="connsiteY1-100" fmla="*/ 330 h 67811"/>
                <a:gd name="connsiteX2-101" fmla="*/ 152400 w 740569"/>
                <a:gd name="connsiteY2-102" fmla="*/ 57480 h 67811"/>
                <a:gd name="connsiteX3-103" fmla="*/ 238125 w 740569"/>
                <a:gd name="connsiteY3-104" fmla="*/ 21761 h 67811"/>
                <a:gd name="connsiteX4-105" fmla="*/ 285750 w 740569"/>
                <a:gd name="connsiteY4-106" fmla="*/ 64624 h 67811"/>
                <a:gd name="connsiteX5-107" fmla="*/ 431007 w 740569"/>
                <a:gd name="connsiteY5-108" fmla="*/ 36049 h 67811"/>
                <a:gd name="connsiteX6-109" fmla="*/ 733425 w 740569"/>
                <a:gd name="connsiteY6-110" fmla="*/ 36049 h 67811"/>
                <a:gd name="connsiteX7-111" fmla="*/ 740569 w 740569"/>
                <a:gd name="connsiteY7-112" fmla="*/ 36049 h 67811"/>
                <a:gd name="connsiteX0-113" fmla="*/ 0 w 740569"/>
                <a:gd name="connsiteY0-114" fmla="*/ 45574 h 64754"/>
                <a:gd name="connsiteX1-115" fmla="*/ 111919 w 740569"/>
                <a:gd name="connsiteY1-116" fmla="*/ 330 h 64754"/>
                <a:gd name="connsiteX2-117" fmla="*/ 152400 w 740569"/>
                <a:gd name="connsiteY2-118" fmla="*/ 57480 h 64754"/>
                <a:gd name="connsiteX3-119" fmla="*/ 238125 w 740569"/>
                <a:gd name="connsiteY3-120" fmla="*/ 21761 h 64754"/>
                <a:gd name="connsiteX4-121" fmla="*/ 285750 w 740569"/>
                <a:gd name="connsiteY4-122" fmla="*/ 64624 h 64754"/>
                <a:gd name="connsiteX5-123" fmla="*/ 431007 w 740569"/>
                <a:gd name="connsiteY5-124" fmla="*/ 36049 h 64754"/>
                <a:gd name="connsiteX6-125" fmla="*/ 733425 w 740569"/>
                <a:gd name="connsiteY6-126" fmla="*/ 36049 h 64754"/>
                <a:gd name="connsiteX7-127" fmla="*/ 740569 w 740569"/>
                <a:gd name="connsiteY7-128" fmla="*/ 36049 h 64754"/>
                <a:gd name="connsiteX0-129" fmla="*/ 0 w 740569"/>
                <a:gd name="connsiteY0-130" fmla="*/ 45574 h 64776"/>
                <a:gd name="connsiteX1-131" fmla="*/ 111919 w 740569"/>
                <a:gd name="connsiteY1-132" fmla="*/ 330 h 64776"/>
                <a:gd name="connsiteX2-133" fmla="*/ 152400 w 740569"/>
                <a:gd name="connsiteY2-134" fmla="*/ 57480 h 64776"/>
                <a:gd name="connsiteX3-135" fmla="*/ 238125 w 740569"/>
                <a:gd name="connsiteY3-136" fmla="*/ 21761 h 64776"/>
                <a:gd name="connsiteX4-137" fmla="*/ 311944 w 740569"/>
                <a:gd name="connsiteY4-138" fmla="*/ 64624 h 64776"/>
                <a:gd name="connsiteX5-139" fmla="*/ 431007 w 740569"/>
                <a:gd name="connsiteY5-140" fmla="*/ 36049 h 64776"/>
                <a:gd name="connsiteX6-141" fmla="*/ 733425 w 740569"/>
                <a:gd name="connsiteY6-142" fmla="*/ 36049 h 64776"/>
                <a:gd name="connsiteX7-143" fmla="*/ 740569 w 740569"/>
                <a:gd name="connsiteY7-144" fmla="*/ 36049 h 64776"/>
                <a:gd name="connsiteX0-145" fmla="*/ 0 w 758294"/>
                <a:gd name="connsiteY0-146" fmla="*/ 45574 h 64666"/>
                <a:gd name="connsiteX1-147" fmla="*/ 111919 w 758294"/>
                <a:gd name="connsiteY1-148" fmla="*/ 330 h 64666"/>
                <a:gd name="connsiteX2-149" fmla="*/ 152400 w 758294"/>
                <a:gd name="connsiteY2-150" fmla="*/ 57480 h 64666"/>
                <a:gd name="connsiteX3-151" fmla="*/ 238125 w 758294"/>
                <a:gd name="connsiteY3-152" fmla="*/ 21761 h 64666"/>
                <a:gd name="connsiteX4-153" fmla="*/ 311944 w 758294"/>
                <a:gd name="connsiteY4-154" fmla="*/ 64624 h 64666"/>
                <a:gd name="connsiteX5-155" fmla="*/ 423864 w 758294"/>
                <a:gd name="connsiteY5-156" fmla="*/ 12236 h 64666"/>
                <a:gd name="connsiteX6-157" fmla="*/ 733425 w 758294"/>
                <a:gd name="connsiteY6-158" fmla="*/ 36049 h 64666"/>
                <a:gd name="connsiteX7-159" fmla="*/ 740569 w 758294"/>
                <a:gd name="connsiteY7-160" fmla="*/ 36049 h 64666"/>
                <a:gd name="connsiteX0-161" fmla="*/ 0 w 950119"/>
                <a:gd name="connsiteY0-162" fmla="*/ 45574 h 64666"/>
                <a:gd name="connsiteX1-163" fmla="*/ 111919 w 950119"/>
                <a:gd name="connsiteY1-164" fmla="*/ 330 h 64666"/>
                <a:gd name="connsiteX2-165" fmla="*/ 152400 w 950119"/>
                <a:gd name="connsiteY2-166" fmla="*/ 57480 h 64666"/>
                <a:gd name="connsiteX3-167" fmla="*/ 238125 w 950119"/>
                <a:gd name="connsiteY3-168" fmla="*/ 21761 h 64666"/>
                <a:gd name="connsiteX4-169" fmla="*/ 311944 w 950119"/>
                <a:gd name="connsiteY4-170" fmla="*/ 64624 h 64666"/>
                <a:gd name="connsiteX5-171" fmla="*/ 423864 w 950119"/>
                <a:gd name="connsiteY5-172" fmla="*/ 12236 h 64666"/>
                <a:gd name="connsiteX6-173" fmla="*/ 733425 w 950119"/>
                <a:gd name="connsiteY6-174" fmla="*/ 36049 h 64666"/>
                <a:gd name="connsiteX7-175" fmla="*/ 950119 w 950119"/>
                <a:gd name="connsiteY7-176" fmla="*/ 36049 h 64666"/>
                <a:gd name="connsiteX0-177" fmla="*/ 0 w 950119"/>
                <a:gd name="connsiteY0-178" fmla="*/ 45574 h 64666"/>
                <a:gd name="connsiteX1-179" fmla="*/ 111919 w 950119"/>
                <a:gd name="connsiteY1-180" fmla="*/ 330 h 64666"/>
                <a:gd name="connsiteX2-181" fmla="*/ 152400 w 950119"/>
                <a:gd name="connsiteY2-182" fmla="*/ 57480 h 64666"/>
                <a:gd name="connsiteX3-183" fmla="*/ 238125 w 950119"/>
                <a:gd name="connsiteY3-184" fmla="*/ 21761 h 64666"/>
                <a:gd name="connsiteX4-185" fmla="*/ 311944 w 950119"/>
                <a:gd name="connsiteY4-186" fmla="*/ 64624 h 64666"/>
                <a:gd name="connsiteX5-187" fmla="*/ 423864 w 950119"/>
                <a:gd name="connsiteY5-188" fmla="*/ 12236 h 64666"/>
                <a:gd name="connsiteX6-189" fmla="*/ 738187 w 950119"/>
                <a:gd name="connsiteY6-190" fmla="*/ 14618 h 64666"/>
                <a:gd name="connsiteX7-191" fmla="*/ 950119 w 950119"/>
                <a:gd name="connsiteY7-192" fmla="*/ 36049 h 64666"/>
                <a:gd name="connsiteX0-193" fmla="*/ 0 w 985838"/>
                <a:gd name="connsiteY0-194" fmla="*/ 45574 h 64666"/>
                <a:gd name="connsiteX1-195" fmla="*/ 111919 w 985838"/>
                <a:gd name="connsiteY1-196" fmla="*/ 330 h 64666"/>
                <a:gd name="connsiteX2-197" fmla="*/ 152400 w 985838"/>
                <a:gd name="connsiteY2-198" fmla="*/ 57480 h 64666"/>
                <a:gd name="connsiteX3-199" fmla="*/ 238125 w 985838"/>
                <a:gd name="connsiteY3-200" fmla="*/ 21761 h 64666"/>
                <a:gd name="connsiteX4-201" fmla="*/ 311944 w 985838"/>
                <a:gd name="connsiteY4-202" fmla="*/ 64624 h 64666"/>
                <a:gd name="connsiteX5-203" fmla="*/ 423864 w 985838"/>
                <a:gd name="connsiteY5-204" fmla="*/ 12236 h 64666"/>
                <a:gd name="connsiteX6-205" fmla="*/ 738187 w 985838"/>
                <a:gd name="connsiteY6-206" fmla="*/ 14618 h 64666"/>
                <a:gd name="connsiteX7-207" fmla="*/ 985838 w 985838"/>
                <a:gd name="connsiteY7-208" fmla="*/ 16999 h 64666"/>
                <a:gd name="connsiteX0-209" fmla="*/ 0 w 964406"/>
                <a:gd name="connsiteY0-210" fmla="*/ 45574 h 64666"/>
                <a:gd name="connsiteX1-211" fmla="*/ 111919 w 964406"/>
                <a:gd name="connsiteY1-212" fmla="*/ 330 h 64666"/>
                <a:gd name="connsiteX2-213" fmla="*/ 152400 w 964406"/>
                <a:gd name="connsiteY2-214" fmla="*/ 57480 h 64666"/>
                <a:gd name="connsiteX3-215" fmla="*/ 238125 w 964406"/>
                <a:gd name="connsiteY3-216" fmla="*/ 21761 h 64666"/>
                <a:gd name="connsiteX4-217" fmla="*/ 311944 w 964406"/>
                <a:gd name="connsiteY4-218" fmla="*/ 64624 h 64666"/>
                <a:gd name="connsiteX5-219" fmla="*/ 423864 w 964406"/>
                <a:gd name="connsiteY5-220" fmla="*/ 12236 h 64666"/>
                <a:gd name="connsiteX6-221" fmla="*/ 738187 w 964406"/>
                <a:gd name="connsiteY6-222" fmla="*/ 14618 h 64666"/>
                <a:gd name="connsiteX7-223" fmla="*/ 964406 w 964406"/>
                <a:gd name="connsiteY7-224" fmla="*/ 7474 h 64666"/>
                <a:gd name="connsiteX0-225" fmla="*/ 0 w 962024"/>
                <a:gd name="connsiteY0-226" fmla="*/ 45574 h 64666"/>
                <a:gd name="connsiteX1-227" fmla="*/ 111919 w 962024"/>
                <a:gd name="connsiteY1-228" fmla="*/ 330 h 64666"/>
                <a:gd name="connsiteX2-229" fmla="*/ 152400 w 962024"/>
                <a:gd name="connsiteY2-230" fmla="*/ 57480 h 64666"/>
                <a:gd name="connsiteX3-231" fmla="*/ 238125 w 962024"/>
                <a:gd name="connsiteY3-232" fmla="*/ 21761 h 64666"/>
                <a:gd name="connsiteX4-233" fmla="*/ 311944 w 962024"/>
                <a:gd name="connsiteY4-234" fmla="*/ 64624 h 64666"/>
                <a:gd name="connsiteX5-235" fmla="*/ 423864 w 962024"/>
                <a:gd name="connsiteY5-236" fmla="*/ 12236 h 64666"/>
                <a:gd name="connsiteX6-237" fmla="*/ 738187 w 962024"/>
                <a:gd name="connsiteY6-238" fmla="*/ 14618 h 64666"/>
                <a:gd name="connsiteX7-239" fmla="*/ 962024 w 962024"/>
                <a:gd name="connsiteY7-240" fmla="*/ 14618 h 64666"/>
                <a:gd name="connsiteX0-241" fmla="*/ 0 w 845343"/>
                <a:gd name="connsiteY0-242" fmla="*/ 45574 h 64666"/>
                <a:gd name="connsiteX1-243" fmla="*/ 111919 w 845343"/>
                <a:gd name="connsiteY1-244" fmla="*/ 330 h 64666"/>
                <a:gd name="connsiteX2-245" fmla="*/ 152400 w 845343"/>
                <a:gd name="connsiteY2-246" fmla="*/ 57480 h 64666"/>
                <a:gd name="connsiteX3-247" fmla="*/ 238125 w 845343"/>
                <a:gd name="connsiteY3-248" fmla="*/ 21761 h 64666"/>
                <a:gd name="connsiteX4-249" fmla="*/ 311944 w 845343"/>
                <a:gd name="connsiteY4-250" fmla="*/ 64624 h 64666"/>
                <a:gd name="connsiteX5-251" fmla="*/ 423864 w 845343"/>
                <a:gd name="connsiteY5-252" fmla="*/ 12236 h 64666"/>
                <a:gd name="connsiteX6-253" fmla="*/ 738187 w 845343"/>
                <a:gd name="connsiteY6-254" fmla="*/ 14618 h 64666"/>
                <a:gd name="connsiteX7-255" fmla="*/ 845343 w 845343"/>
                <a:gd name="connsiteY7-256" fmla="*/ 14618 h 64666"/>
                <a:gd name="connsiteX0-257" fmla="*/ 0 w 904874"/>
                <a:gd name="connsiteY0-258" fmla="*/ 45574 h 64666"/>
                <a:gd name="connsiteX1-259" fmla="*/ 111919 w 904874"/>
                <a:gd name="connsiteY1-260" fmla="*/ 330 h 64666"/>
                <a:gd name="connsiteX2-261" fmla="*/ 152400 w 904874"/>
                <a:gd name="connsiteY2-262" fmla="*/ 57480 h 64666"/>
                <a:gd name="connsiteX3-263" fmla="*/ 238125 w 904874"/>
                <a:gd name="connsiteY3-264" fmla="*/ 21761 h 64666"/>
                <a:gd name="connsiteX4-265" fmla="*/ 311944 w 904874"/>
                <a:gd name="connsiteY4-266" fmla="*/ 64624 h 64666"/>
                <a:gd name="connsiteX5-267" fmla="*/ 423864 w 904874"/>
                <a:gd name="connsiteY5-268" fmla="*/ 12236 h 64666"/>
                <a:gd name="connsiteX6-269" fmla="*/ 738187 w 904874"/>
                <a:gd name="connsiteY6-270" fmla="*/ 14618 h 64666"/>
                <a:gd name="connsiteX7-271" fmla="*/ 904874 w 904874"/>
                <a:gd name="connsiteY7-272" fmla="*/ 14618 h 64666"/>
                <a:gd name="connsiteX0-273" fmla="*/ 0 w 904874"/>
                <a:gd name="connsiteY0-274" fmla="*/ 45574 h 64666"/>
                <a:gd name="connsiteX1-275" fmla="*/ 111919 w 904874"/>
                <a:gd name="connsiteY1-276" fmla="*/ 330 h 64666"/>
                <a:gd name="connsiteX2-277" fmla="*/ 152400 w 904874"/>
                <a:gd name="connsiteY2-278" fmla="*/ 57480 h 64666"/>
                <a:gd name="connsiteX3-279" fmla="*/ 238125 w 904874"/>
                <a:gd name="connsiteY3-280" fmla="*/ 21761 h 64666"/>
                <a:gd name="connsiteX4-281" fmla="*/ 311944 w 904874"/>
                <a:gd name="connsiteY4-282" fmla="*/ 64624 h 64666"/>
                <a:gd name="connsiteX5-283" fmla="*/ 423864 w 904874"/>
                <a:gd name="connsiteY5-284" fmla="*/ 12236 h 64666"/>
                <a:gd name="connsiteX6-285" fmla="*/ 740569 w 904874"/>
                <a:gd name="connsiteY6-286" fmla="*/ 14618 h 64666"/>
                <a:gd name="connsiteX7-287" fmla="*/ 904874 w 904874"/>
                <a:gd name="connsiteY7-288" fmla="*/ 14618 h 64666"/>
                <a:gd name="connsiteX0-289" fmla="*/ 0 w 904874"/>
                <a:gd name="connsiteY0-290" fmla="*/ 45574 h 64666"/>
                <a:gd name="connsiteX1-291" fmla="*/ 111919 w 904874"/>
                <a:gd name="connsiteY1-292" fmla="*/ 330 h 64666"/>
                <a:gd name="connsiteX2-293" fmla="*/ 152400 w 904874"/>
                <a:gd name="connsiteY2-294" fmla="*/ 57480 h 64666"/>
                <a:gd name="connsiteX3-295" fmla="*/ 238125 w 904874"/>
                <a:gd name="connsiteY3-296" fmla="*/ 21761 h 64666"/>
                <a:gd name="connsiteX4-297" fmla="*/ 311944 w 904874"/>
                <a:gd name="connsiteY4-298" fmla="*/ 64624 h 64666"/>
                <a:gd name="connsiteX5-299" fmla="*/ 423864 w 904874"/>
                <a:gd name="connsiteY5-300" fmla="*/ 12236 h 64666"/>
                <a:gd name="connsiteX6-301" fmla="*/ 740569 w 904874"/>
                <a:gd name="connsiteY6-302" fmla="*/ 14618 h 64666"/>
                <a:gd name="connsiteX7-303" fmla="*/ 904874 w 904874"/>
                <a:gd name="connsiteY7-304" fmla="*/ 14618 h 64666"/>
                <a:gd name="connsiteX0-305" fmla="*/ 0 w 904874"/>
                <a:gd name="connsiteY0-306" fmla="*/ 45574 h 64666"/>
                <a:gd name="connsiteX1-307" fmla="*/ 111919 w 904874"/>
                <a:gd name="connsiteY1-308" fmla="*/ 330 h 64666"/>
                <a:gd name="connsiteX2-309" fmla="*/ 152400 w 904874"/>
                <a:gd name="connsiteY2-310" fmla="*/ 57480 h 64666"/>
                <a:gd name="connsiteX3-311" fmla="*/ 238125 w 904874"/>
                <a:gd name="connsiteY3-312" fmla="*/ 21761 h 64666"/>
                <a:gd name="connsiteX4-313" fmla="*/ 311944 w 904874"/>
                <a:gd name="connsiteY4-314" fmla="*/ 64624 h 64666"/>
                <a:gd name="connsiteX5-315" fmla="*/ 423864 w 904874"/>
                <a:gd name="connsiteY5-316" fmla="*/ 12236 h 64666"/>
                <a:gd name="connsiteX6-317" fmla="*/ 904874 w 904874"/>
                <a:gd name="connsiteY6-318" fmla="*/ 14618 h 646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904874" h="64666">
                  <a:moveTo>
                    <a:pt x="0" y="45574"/>
                  </a:moveTo>
                  <a:cubicBezTo>
                    <a:pt x="31750" y="36049"/>
                    <a:pt x="67469" y="-4035"/>
                    <a:pt x="111919" y="330"/>
                  </a:cubicBezTo>
                  <a:cubicBezTo>
                    <a:pt x="156369" y="4695"/>
                    <a:pt x="114300" y="47955"/>
                    <a:pt x="152400" y="57480"/>
                  </a:cubicBezTo>
                  <a:cubicBezTo>
                    <a:pt x="190500" y="67005"/>
                    <a:pt x="211534" y="20570"/>
                    <a:pt x="238125" y="21761"/>
                  </a:cubicBezTo>
                  <a:cubicBezTo>
                    <a:pt x="264716" y="22952"/>
                    <a:pt x="280988" y="66211"/>
                    <a:pt x="311944" y="64624"/>
                  </a:cubicBezTo>
                  <a:cubicBezTo>
                    <a:pt x="342900" y="63037"/>
                    <a:pt x="325042" y="20570"/>
                    <a:pt x="423864" y="12236"/>
                  </a:cubicBezTo>
                  <a:cubicBezTo>
                    <a:pt x="522686" y="3902"/>
                    <a:pt x="804664" y="14122"/>
                    <a:pt x="904874" y="14618"/>
                  </a:cubicBezTo>
                </a:path>
              </a:pathLst>
            </a:custGeom>
            <a:no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6" name="直接连接符 25"/>
            <p:cNvCxnSpPr>
              <a:stCxn id="25" idx="6"/>
            </p:cNvCxnSpPr>
            <p:nvPr/>
          </p:nvCxnSpPr>
          <p:spPr>
            <a:xfrm>
              <a:off x="1193007" y="497681"/>
              <a:ext cx="7867866" cy="4366"/>
            </a:xfrm>
            <a:prstGeom prst="line">
              <a:avLst/>
            </a:prstGeom>
            <a:no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27" name="组合 26"/>
          <p:cNvGrpSpPr/>
          <p:nvPr/>
        </p:nvGrpSpPr>
        <p:grpSpPr>
          <a:xfrm>
            <a:off x="0" y="290390"/>
            <a:ext cx="641111" cy="353788"/>
            <a:chOff x="0" y="252065"/>
            <a:chExt cx="641111" cy="392113"/>
          </a:xfrm>
        </p:grpSpPr>
        <p:sp>
          <p:nvSpPr>
            <p:cNvPr id="28" name="矩形 59"/>
            <p:cNvSpPr>
              <a:spLocks noChangeArrowheads="1"/>
            </p:cNvSpPr>
            <p:nvPr/>
          </p:nvSpPr>
          <p:spPr bwMode="auto">
            <a:xfrm>
              <a:off x="0" y="252065"/>
              <a:ext cx="227013" cy="392112"/>
            </a:xfrm>
            <a:prstGeom prst="rect">
              <a:avLst/>
            </a:prstGeom>
            <a:solidFill>
              <a:srgbClr val="7030A0"/>
            </a:solidFill>
            <a:ln>
              <a:noFill/>
            </a:ln>
          </p:spPr>
          <p:txBody>
            <a:bodyPr anchor="ctr"/>
            <a:lstStyle>
              <a:lvl1pPr>
                <a:lnSpc>
                  <a:spcPct val="90000"/>
                </a:lnSpc>
                <a:spcBef>
                  <a:spcPts val="1000"/>
                </a:spcBef>
                <a:buChar char="•"/>
                <a:defRPr sz="2800">
                  <a:solidFill>
                    <a:schemeClr val="tx1"/>
                  </a:solidFill>
                  <a:latin typeface="Calibri" pitchFamily="34" charset="0"/>
                  <a:ea typeface="宋体" charset="-122"/>
                </a:defRPr>
              </a:lvl1pPr>
              <a:lvl2pPr marL="742950" indent="-285750">
                <a:lnSpc>
                  <a:spcPct val="90000"/>
                </a:lnSpc>
                <a:spcBef>
                  <a:spcPts val="500"/>
                </a:spcBef>
                <a:buChar char="•"/>
                <a:defRPr sz="2400">
                  <a:solidFill>
                    <a:schemeClr val="tx1"/>
                  </a:solidFill>
                  <a:latin typeface="Calibri" pitchFamily="34" charset="0"/>
                  <a:ea typeface="宋体" charset="-122"/>
                </a:defRPr>
              </a:lvl2pPr>
              <a:lvl3pPr marL="1143000" indent="-228600">
                <a:lnSpc>
                  <a:spcPct val="90000"/>
                </a:lnSpc>
                <a:spcBef>
                  <a:spcPts val="500"/>
                </a:spcBef>
                <a:buChar char="•"/>
                <a:defRPr sz="2000">
                  <a:solidFill>
                    <a:schemeClr val="tx1"/>
                  </a:solidFill>
                  <a:latin typeface="Calibri" pitchFamily="34" charset="0"/>
                  <a:ea typeface="宋体" charset="-122"/>
                </a:defRPr>
              </a:lvl3pPr>
              <a:lvl4pPr marL="1600200" indent="-228600">
                <a:lnSpc>
                  <a:spcPct val="90000"/>
                </a:lnSpc>
                <a:spcBef>
                  <a:spcPts val="500"/>
                </a:spcBef>
                <a:buChar char="•"/>
                <a:defRPr>
                  <a:solidFill>
                    <a:schemeClr val="tx1"/>
                  </a:solidFill>
                  <a:latin typeface="Calibri" pitchFamily="34" charset="0"/>
                  <a:ea typeface="宋体" charset="-122"/>
                </a:defRPr>
              </a:lvl4pPr>
              <a:lvl5pPr marL="2057400" indent="-228600">
                <a:lnSpc>
                  <a:spcPct val="90000"/>
                </a:lnSpc>
                <a:spcBef>
                  <a:spcPts val="500"/>
                </a:spcBef>
                <a:buChar char="•"/>
                <a:defRPr>
                  <a:solidFill>
                    <a:schemeClr val="tx1"/>
                  </a:solidFill>
                  <a:latin typeface="Calibri" pitchFamily="34" charset="0"/>
                  <a:ea typeface="宋体" charset="-122"/>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pitchFamily="34" charset="0"/>
                  <a:ea typeface="宋体" charset="-122"/>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pitchFamily="34" charset="0"/>
                  <a:ea typeface="宋体" charset="-122"/>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pitchFamily="34" charset="0"/>
                  <a:ea typeface="宋体" charset="-122"/>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pitchFamily="34" charset="0"/>
                  <a:ea typeface="宋体" charset="-122"/>
                </a:defRPr>
              </a:lvl9pPr>
            </a:lstStyle>
            <a:p>
              <a:pPr algn="ctr" defTabSz="967740" fontAlgn="auto">
                <a:lnSpc>
                  <a:spcPct val="100000"/>
                </a:lnSpc>
                <a:spcBef>
                  <a:spcPct val="0"/>
                </a:spcBef>
                <a:spcAft>
                  <a:spcPts val="0"/>
                </a:spcAft>
                <a:buFont typeface="Arial" charset="0"/>
                <a:buNone/>
                <a:defRPr/>
              </a:pPr>
              <a:endParaRPr lang="zh-CN" altLang="en-US" sz="1400">
                <a:solidFill>
                  <a:srgbClr val="FFFFFF"/>
                </a:solidFill>
              </a:endParaRPr>
            </a:p>
          </p:txBody>
        </p:sp>
        <p:sp>
          <p:nvSpPr>
            <p:cNvPr id="29" name="矩形 60"/>
            <p:cNvSpPr>
              <a:spLocks noChangeArrowheads="1"/>
            </p:cNvSpPr>
            <p:nvPr/>
          </p:nvSpPr>
          <p:spPr bwMode="auto">
            <a:xfrm>
              <a:off x="227013" y="252065"/>
              <a:ext cx="114300" cy="392112"/>
            </a:xfrm>
            <a:prstGeom prst="rect">
              <a:avLst/>
            </a:prstGeom>
            <a:solidFill>
              <a:srgbClr val="FFC000"/>
            </a:solidFill>
            <a:ln>
              <a:noFill/>
            </a:ln>
          </p:spPr>
          <p:txBody>
            <a:bodyPr anchor="ctr"/>
            <a:lstStyle>
              <a:lvl1pPr>
                <a:lnSpc>
                  <a:spcPct val="90000"/>
                </a:lnSpc>
                <a:spcBef>
                  <a:spcPts val="1000"/>
                </a:spcBef>
                <a:buChar char="•"/>
                <a:defRPr sz="2800">
                  <a:solidFill>
                    <a:schemeClr val="tx1"/>
                  </a:solidFill>
                  <a:latin typeface="Calibri" pitchFamily="34" charset="0"/>
                  <a:ea typeface="宋体" charset="-122"/>
                </a:defRPr>
              </a:lvl1pPr>
              <a:lvl2pPr marL="742950" indent="-285750">
                <a:lnSpc>
                  <a:spcPct val="90000"/>
                </a:lnSpc>
                <a:spcBef>
                  <a:spcPts val="500"/>
                </a:spcBef>
                <a:buChar char="•"/>
                <a:defRPr sz="2400">
                  <a:solidFill>
                    <a:schemeClr val="tx1"/>
                  </a:solidFill>
                  <a:latin typeface="Calibri" pitchFamily="34" charset="0"/>
                  <a:ea typeface="宋体" charset="-122"/>
                </a:defRPr>
              </a:lvl2pPr>
              <a:lvl3pPr marL="1143000" indent="-228600">
                <a:lnSpc>
                  <a:spcPct val="90000"/>
                </a:lnSpc>
                <a:spcBef>
                  <a:spcPts val="500"/>
                </a:spcBef>
                <a:buChar char="•"/>
                <a:defRPr sz="2000">
                  <a:solidFill>
                    <a:schemeClr val="tx1"/>
                  </a:solidFill>
                  <a:latin typeface="Calibri" pitchFamily="34" charset="0"/>
                  <a:ea typeface="宋体" charset="-122"/>
                </a:defRPr>
              </a:lvl3pPr>
              <a:lvl4pPr marL="1600200" indent="-228600">
                <a:lnSpc>
                  <a:spcPct val="90000"/>
                </a:lnSpc>
                <a:spcBef>
                  <a:spcPts val="500"/>
                </a:spcBef>
                <a:buChar char="•"/>
                <a:defRPr>
                  <a:solidFill>
                    <a:schemeClr val="tx1"/>
                  </a:solidFill>
                  <a:latin typeface="Calibri" pitchFamily="34" charset="0"/>
                  <a:ea typeface="宋体" charset="-122"/>
                </a:defRPr>
              </a:lvl4pPr>
              <a:lvl5pPr marL="2057400" indent="-228600">
                <a:lnSpc>
                  <a:spcPct val="90000"/>
                </a:lnSpc>
                <a:spcBef>
                  <a:spcPts val="500"/>
                </a:spcBef>
                <a:buChar char="•"/>
                <a:defRPr>
                  <a:solidFill>
                    <a:schemeClr val="tx1"/>
                  </a:solidFill>
                  <a:latin typeface="Calibri" pitchFamily="34" charset="0"/>
                  <a:ea typeface="宋体" charset="-122"/>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Calibri" pitchFamily="34" charset="0"/>
                  <a:ea typeface="宋体" charset="-122"/>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Calibri" pitchFamily="34" charset="0"/>
                  <a:ea typeface="宋体" charset="-122"/>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Calibri" pitchFamily="34" charset="0"/>
                  <a:ea typeface="宋体" charset="-122"/>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Calibri" pitchFamily="34" charset="0"/>
                  <a:ea typeface="宋体" charset="-122"/>
                </a:defRPr>
              </a:lvl9pPr>
            </a:lstStyle>
            <a:p>
              <a:pPr algn="ctr" defTabSz="967740" fontAlgn="auto">
                <a:lnSpc>
                  <a:spcPct val="100000"/>
                </a:lnSpc>
                <a:spcBef>
                  <a:spcPct val="0"/>
                </a:spcBef>
                <a:spcAft>
                  <a:spcPts val="0"/>
                </a:spcAft>
                <a:buFont typeface="Arial" charset="0"/>
                <a:buNone/>
                <a:defRPr/>
              </a:pPr>
              <a:endParaRPr lang="zh-CN" altLang="en-US" sz="1400">
                <a:solidFill>
                  <a:srgbClr val="FFFFFF"/>
                </a:solidFill>
              </a:endParaRPr>
            </a:p>
          </p:txBody>
        </p:sp>
        <p:sp>
          <p:nvSpPr>
            <p:cNvPr id="30" name="五边形 29"/>
            <p:cNvSpPr/>
            <p:nvPr userDrawn="1"/>
          </p:nvSpPr>
          <p:spPr>
            <a:xfrm>
              <a:off x="338378" y="254692"/>
              <a:ext cx="302733" cy="389486"/>
            </a:xfrm>
            <a:prstGeom prst="homePlat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transition spd="med"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left)">
                                      <p:cBhvr>
                                        <p:cTn id="7" dur="500"/>
                                        <p:tgtEl>
                                          <p:spTgt spid="27"/>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24"/>
                                        </p:tgtEl>
                                        <p:attrNameLst>
                                          <p:attrName>style.visibility</p:attrName>
                                        </p:attrNameLst>
                                      </p:cBhvr>
                                      <p:to>
                                        <p:strVal val="visible"/>
                                      </p:to>
                                    </p:set>
                                    <p:animEffect transition="in" filter="wipe(down)">
                                      <p:cBhvr>
                                        <p:cTn id="11" dur="500"/>
                                        <p:tgtEl>
                                          <p:spTgt spid="24"/>
                                        </p:tgtEl>
                                      </p:cBhvr>
                                    </p:animEffect>
                                  </p:childTnLst>
                                </p:cTn>
                              </p:par>
                            </p:childTnLst>
                          </p:cTn>
                        </p:par>
                        <p:par>
                          <p:cTn id="12" fill="hold">
                            <p:stCondLst>
                              <p:cond delay="1000"/>
                            </p:stCondLst>
                            <p:childTnLst>
                              <p:par>
                                <p:cTn id="13" presetID="41" presetClass="entr" presetSubtype="0" fill="hold" grpId="0" nodeType="afterEffect">
                                  <p:stCondLst>
                                    <p:cond delay="0"/>
                                  </p:stCondLst>
                                  <p:iterate type="lt">
                                    <p:tmPct val="10000"/>
                                  </p:iterate>
                                  <p:childTnLst>
                                    <p:set>
                                      <p:cBhvr>
                                        <p:cTn id="14" dur="1" fill="hold">
                                          <p:stCondLst>
                                            <p:cond delay="0"/>
                                          </p:stCondLst>
                                        </p:cTn>
                                        <p:tgtEl>
                                          <p:spTgt spid="23"/>
                                        </p:tgtEl>
                                        <p:attrNameLst>
                                          <p:attrName>style.visibility</p:attrName>
                                        </p:attrNameLst>
                                      </p:cBhvr>
                                      <p:to>
                                        <p:strVal val="visible"/>
                                      </p:to>
                                    </p:set>
                                    <p:anim calcmode="lin" valueType="num">
                                      <p:cBhvr>
                                        <p:cTn id="15" dur="500" fill="hold"/>
                                        <p:tgtEl>
                                          <p:spTgt spid="23"/>
                                        </p:tgtEl>
                                        <p:attrNameLst>
                                          <p:attrName>ppt_x</p:attrName>
                                        </p:attrNameLst>
                                      </p:cBhvr>
                                      <p:tavLst>
                                        <p:tav tm="0">
                                          <p:val>
                                            <p:strVal val="#ppt_x"/>
                                          </p:val>
                                        </p:tav>
                                        <p:tav tm="50000">
                                          <p:val>
                                            <p:strVal val="#ppt_x+.1"/>
                                          </p:val>
                                        </p:tav>
                                        <p:tav tm="100000">
                                          <p:val>
                                            <p:strVal val="#ppt_x"/>
                                          </p:val>
                                        </p:tav>
                                      </p:tavLst>
                                    </p:anim>
                                    <p:anim calcmode="lin" valueType="num">
                                      <p:cBhvr>
                                        <p:cTn id="16" dur="500" fill="hold"/>
                                        <p:tgtEl>
                                          <p:spTgt spid="23"/>
                                        </p:tgtEl>
                                        <p:attrNameLst>
                                          <p:attrName>ppt_y</p:attrName>
                                        </p:attrNameLst>
                                      </p:cBhvr>
                                      <p:tavLst>
                                        <p:tav tm="0">
                                          <p:val>
                                            <p:strVal val="#ppt_y"/>
                                          </p:val>
                                        </p:tav>
                                        <p:tav tm="100000">
                                          <p:val>
                                            <p:strVal val="#ppt_y"/>
                                          </p:val>
                                        </p:tav>
                                      </p:tavLst>
                                    </p:anim>
                                    <p:anim calcmode="lin" valueType="num">
                                      <p:cBhvr>
                                        <p:cTn id="17" dur="500" fill="hold"/>
                                        <p:tgtEl>
                                          <p:spTgt spid="23"/>
                                        </p:tgtEl>
                                        <p:attrNameLst>
                                          <p:attrName>ppt_h</p:attrName>
                                        </p:attrNameLst>
                                      </p:cBhvr>
                                      <p:tavLst>
                                        <p:tav tm="0">
                                          <p:val>
                                            <p:strVal val="#ppt_h/10"/>
                                          </p:val>
                                        </p:tav>
                                        <p:tav tm="50000">
                                          <p:val>
                                            <p:strVal val="#ppt_h+.01"/>
                                          </p:val>
                                        </p:tav>
                                        <p:tav tm="100000">
                                          <p:val>
                                            <p:strVal val="#ppt_h"/>
                                          </p:val>
                                        </p:tav>
                                      </p:tavLst>
                                    </p:anim>
                                    <p:anim calcmode="lin" valueType="num">
                                      <p:cBhvr>
                                        <p:cTn id="18" dur="500" fill="hold"/>
                                        <p:tgtEl>
                                          <p:spTgt spid="23"/>
                                        </p:tgtEl>
                                        <p:attrNameLst>
                                          <p:attrName>ppt_w</p:attrName>
                                        </p:attrNameLst>
                                      </p:cBhvr>
                                      <p:tavLst>
                                        <p:tav tm="0">
                                          <p:val>
                                            <p:strVal val="#ppt_w/10"/>
                                          </p:val>
                                        </p:tav>
                                        <p:tav tm="50000">
                                          <p:val>
                                            <p:strVal val="#ppt_w+.01"/>
                                          </p:val>
                                        </p:tav>
                                        <p:tav tm="100000">
                                          <p:val>
                                            <p:strVal val="#ppt_w"/>
                                          </p:val>
                                        </p:tav>
                                      </p:tavLst>
                                    </p:anim>
                                    <p:animEffect>
                                      <p:cBhvr>
                                        <p:cTn id="19" dur="500" tmFilter="0,0; .5, 1; 1, 1"/>
                                        <p:tgtEl>
                                          <p:spTgt spid="23"/>
                                        </p:tgtEl>
                                      </p:cBhvr>
                                    </p:animEffect>
                                  </p:childTnLst>
                                </p:cTn>
                              </p:par>
                            </p:childTnLst>
                          </p:cTn>
                        </p:par>
                        <p:par>
                          <p:cTn id="20" fill="hold">
                            <p:stCondLst>
                              <p:cond delay="1150"/>
                            </p:stCondLst>
                            <p:childTnLst>
                              <p:par>
                                <p:cTn id="21" presetID="2" presetClass="entr" presetSubtype="8" fill="hold" grpId="0" nodeType="afterEffect">
                                  <p:stCondLst>
                                    <p:cond delay="0"/>
                                  </p:stCondLst>
                                  <p:childTnLst>
                                    <p:set>
                                      <p:cBhvr>
                                        <p:cTn id="22" dur="1" fill="hold">
                                          <p:stCondLst>
                                            <p:cond delay="0"/>
                                          </p:stCondLst>
                                        </p:cTn>
                                        <p:tgtEl>
                                          <p:spTgt spid="3"/>
                                        </p:tgtEl>
                                        <p:attrNameLst>
                                          <p:attrName>style.visibility</p:attrName>
                                        </p:attrNameLst>
                                      </p:cBhvr>
                                      <p:to>
                                        <p:strVal val="visible"/>
                                      </p:to>
                                    </p:set>
                                    <p:anim calcmode="lin" valueType="num">
                                      <p:cBhvr additive="base">
                                        <p:cTn id="23" dur="500" fill="hold"/>
                                        <p:tgtEl>
                                          <p:spTgt spid="3"/>
                                        </p:tgtEl>
                                        <p:attrNameLst>
                                          <p:attrName>ppt_x</p:attrName>
                                        </p:attrNameLst>
                                      </p:cBhvr>
                                      <p:tavLst>
                                        <p:tav tm="0">
                                          <p:val>
                                            <p:strVal val="0-#ppt_w/2"/>
                                          </p:val>
                                        </p:tav>
                                        <p:tav tm="100000">
                                          <p:val>
                                            <p:strVal val="#ppt_x"/>
                                          </p:val>
                                        </p:tav>
                                      </p:tavLst>
                                    </p:anim>
                                    <p:anim calcmode="lin" valueType="num">
                                      <p:cBhvr additive="base">
                                        <p:cTn id="24" dur="500" fill="hold"/>
                                        <p:tgtEl>
                                          <p:spTgt spid="3"/>
                                        </p:tgtEl>
                                        <p:attrNameLst>
                                          <p:attrName>ppt_y</p:attrName>
                                        </p:attrNameLst>
                                      </p:cBhvr>
                                      <p:tavLst>
                                        <p:tav tm="0">
                                          <p:val>
                                            <p:strVal val="#ppt_y"/>
                                          </p:val>
                                        </p:tav>
                                        <p:tav tm="100000">
                                          <p:val>
                                            <p:strVal val="#ppt_y"/>
                                          </p:val>
                                        </p:tav>
                                      </p:tavLst>
                                    </p:anim>
                                  </p:childTnLst>
                                </p:cTn>
                              </p:par>
                              <p:par>
                                <p:cTn id="25" presetID="10" presetClass="entr" presetSubtype="0" fill="hold" nodeType="withEffect">
                                  <p:stCondLst>
                                    <p:cond delay="300"/>
                                  </p:stCondLst>
                                  <p:childTnLst>
                                    <p:set>
                                      <p:cBhvr>
                                        <p:cTn id="26" dur="1" fill="hold">
                                          <p:stCondLst>
                                            <p:cond delay="0"/>
                                          </p:stCondLst>
                                        </p:cTn>
                                        <p:tgtEl>
                                          <p:spTgt spid="2"/>
                                        </p:tgtEl>
                                        <p:attrNameLst>
                                          <p:attrName>style.visibility</p:attrName>
                                        </p:attrNameLst>
                                      </p:cBhvr>
                                      <p:to>
                                        <p:strVal val="visible"/>
                                      </p:to>
                                    </p:set>
                                    <p:animEffect transition="in" filter="fade">
                                      <p:cBhvr>
                                        <p:cTn id="27" dur="500"/>
                                        <p:tgtEl>
                                          <p:spTgt spid="2"/>
                                        </p:tgtEl>
                                      </p:cBhvr>
                                    </p:animEffect>
                                  </p:childTnLst>
                                </p:cTn>
                              </p:par>
                              <p:par>
                                <p:cTn id="28" presetID="22" presetClass="entr" presetSubtype="8" fill="hold" grpId="0" nodeType="withEffect">
                                  <p:stCondLst>
                                    <p:cond delay="600"/>
                                  </p:stCondLst>
                                  <p:childTnLst>
                                    <p:set>
                                      <p:cBhvr>
                                        <p:cTn id="29" dur="1" fill="hold">
                                          <p:stCondLst>
                                            <p:cond delay="0"/>
                                          </p:stCondLst>
                                        </p:cTn>
                                        <p:tgtEl>
                                          <p:spTgt spid="8"/>
                                        </p:tgtEl>
                                        <p:attrNameLst>
                                          <p:attrName>style.visibility</p:attrName>
                                        </p:attrNameLst>
                                      </p:cBhvr>
                                      <p:to>
                                        <p:strVal val="visible"/>
                                      </p:to>
                                    </p:set>
                                    <p:animEffect transition="in" filter="wipe(left)">
                                      <p:cBhvr>
                                        <p:cTn id="30" dur="500"/>
                                        <p:tgtEl>
                                          <p:spTgt spid="8"/>
                                        </p:tgtEl>
                                      </p:cBhvr>
                                    </p:animEffect>
                                  </p:childTnLst>
                                </p:cTn>
                              </p:par>
                            </p:childTnLst>
                          </p:cTn>
                        </p:par>
                        <p:par>
                          <p:cTn id="31" fill="hold">
                            <p:stCondLst>
                              <p:cond delay="1650"/>
                            </p:stCondLst>
                            <p:childTnLst>
                              <p:par>
                                <p:cTn id="32" presetID="2" presetClass="entr" presetSubtype="8" fill="hold" grpId="0" nodeType="afterEffect">
                                  <p:stCondLst>
                                    <p:cond delay="0"/>
                                  </p:stCondLst>
                                  <p:childTnLst>
                                    <p:set>
                                      <p:cBhvr>
                                        <p:cTn id="33" dur="1" fill="hold">
                                          <p:stCondLst>
                                            <p:cond delay="0"/>
                                          </p:stCondLst>
                                        </p:cTn>
                                        <p:tgtEl>
                                          <p:spTgt spid="9"/>
                                        </p:tgtEl>
                                        <p:attrNameLst>
                                          <p:attrName>style.visibility</p:attrName>
                                        </p:attrNameLst>
                                      </p:cBhvr>
                                      <p:to>
                                        <p:strVal val="visible"/>
                                      </p:to>
                                    </p:set>
                                    <p:anim calcmode="lin" valueType="num">
                                      <p:cBhvr additive="base">
                                        <p:cTn id="34" dur="500" fill="hold"/>
                                        <p:tgtEl>
                                          <p:spTgt spid="9"/>
                                        </p:tgtEl>
                                        <p:attrNameLst>
                                          <p:attrName>ppt_x</p:attrName>
                                        </p:attrNameLst>
                                      </p:cBhvr>
                                      <p:tavLst>
                                        <p:tav tm="0">
                                          <p:val>
                                            <p:strVal val="0-#ppt_w/2"/>
                                          </p:val>
                                        </p:tav>
                                        <p:tav tm="100000">
                                          <p:val>
                                            <p:strVal val="#ppt_x"/>
                                          </p:val>
                                        </p:tav>
                                      </p:tavLst>
                                    </p:anim>
                                    <p:anim calcmode="lin" valueType="num">
                                      <p:cBhvr additive="base">
                                        <p:cTn id="35" dur="500" fill="hold"/>
                                        <p:tgtEl>
                                          <p:spTgt spid="9"/>
                                        </p:tgtEl>
                                        <p:attrNameLst>
                                          <p:attrName>ppt_y</p:attrName>
                                        </p:attrNameLst>
                                      </p:cBhvr>
                                      <p:tavLst>
                                        <p:tav tm="0">
                                          <p:val>
                                            <p:strVal val="#ppt_y"/>
                                          </p:val>
                                        </p:tav>
                                        <p:tav tm="100000">
                                          <p:val>
                                            <p:strVal val="#ppt_y"/>
                                          </p:val>
                                        </p:tav>
                                      </p:tavLst>
                                    </p:anim>
                                  </p:childTnLst>
                                </p:cTn>
                              </p:par>
                              <p:par>
                                <p:cTn id="36" presetID="10" presetClass="entr" presetSubtype="0" fill="hold" nodeType="withEffect">
                                  <p:stCondLst>
                                    <p:cond delay="300"/>
                                  </p:stCondLst>
                                  <p:childTnLst>
                                    <p:set>
                                      <p:cBhvr>
                                        <p:cTn id="37" dur="1" fill="hold">
                                          <p:stCondLst>
                                            <p:cond delay="0"/>
                                          </p:stCondLst>
                                        </p:cTn>
                                        <p:tgtEl>
                                          <p:spTgt spid="4"/>
                                        </p:tgtEl>
                                        <p:attrNameLst>
                                          <p:attrName>style.visibility</p:attrName>
                                        </p:attrNameLst>
                                      </p:cBhvr>
                                      <p:to>
                                        <p:strVal val="visible"/>
                                      </p:to>
                                    </p:set>
                                    <p:animEffect transition="in" filter="fade">
                                      <p:cBhvr>
                                        <p:cTn id="38" dur="500"/>
                                        <p:tgtEl>
                                          <p:spTgt spid="4"/>
                                        </p:tgtEl>
                                      </p:cBhvr>
                                    </p:animEffect>
                                  </p:childTnLst>
                                </p:cTn>
                              </p:par>
                              <p:par>
                                <p:cTn id="39" presetID="22" presetClass="entr" presetSubtype="8" fill="hold" grpId="0" nodeType="withEffect">
                                  <p:stCondLst>
                                    <p:cond delay="600"/>
                                  </p:stCondLst>
                                  <p:childTnLst>
                                    <p:set>
                                      <p:cBhvr>
                                        <p:cTn id="40" dur="1" fill="hold">
                                          <p:stCondLst>
                                            <p:cond delay="0"/>
                                          </p:stCondLst>
                                        </p:cTn>
                                        <p:tgtEl>
                                          <p:spTgt spid="10"/>
                                        </p:tgtEl>
                                        <p:attrNameLst>
                                          <p:attrName>style.visibility</p:attrName>
                                        </p:attrNameLst>
                                      </p:cBhvr>
                                      <p:to>
                                        <p:strVal val="visible"/>
                                      </p:to>
                                    </p:set>
                                    <p:animEffect transition="in" filter="wipe(left)">
                                      <p:cBhvr>
                                        <p:cTn id="41" dur="500"/>
                                        <p:tgtEl>
                                          <p:spTgt spid="10"/>
                                        </p:tgtEl>
                                      </p:cBhvr>
                                    </p:animEffect>
                                  </p:childTnLst>
                                </p:cTn>
                              </p:par>
                            </p:childTnLst>
                          </p:cTn>
                        </p:par>
                        <p:par>
                          <p:cTn id="42" fill="hold">
                            <p:stCondLst>
                              <p:cond delay="2150"/>
                            </p:stCondLst>
                            <p:childTnLst>
                              <p:par>
                                <p:cTn id="43" presetID="2" presetClass="entr" presetSubtype="8" fill="hold" grpId="0" nodeType="afterEffect">
                                  <p:stCondLst>
                                    <p:cond delay="0"/>
                                  </p:stCondLst>
                                  <p:childTnLst>
                                    <p:set>
                                      <p:cBhvr>
                                        <p:cTn id="44" dur="1" fill="hold">
                                          <p:stCondLst>
                                            <p:cond delay="0"/>
                                          </p:stCondLst>
                                        </p:cTn>
                                        <p:tgtEl>
                                          <p:spTgt spid="11"/>
                                        </p:tgtEl>
                                        <p:attrNameLst>
                                          <p:attrName>style.visibility</p:attrName>
                                        </p:attrNameLst>
                                      </p:cBhvr>
                                      <p:to>
                                        <p:strVal val="visible"/>
                                      </p:to>
                                    </p:set>
                                    <p:anim calcmode="lin" valueType="num">
                                      <p:cBhvr additive="base">
                                        <p:cTn id="45" dur="500" fill="hold"/>
                                        <p:tgtEl>
                                          <p:spTgt spid="11"/>
                                        </p:tgtEl>
                                        <p:attrNameLst>
                                          <p:attrName>ppt_x</p:attrName>
                                        </p:attrNameLst>
                                      </p:cBhvr>
                                      <p:tavLst>
                                        <p:tav tm="0">
                                          <p:val>
                                            <p:strVal val="0-#ppt_w/2"/>
                                          </p:val>
                                        </p:tav>
                                        <p:tav tm="100000">
                                          <p:val>
                                            <p:strVal val="#ppt_x"/>
                                          </p:val>
                                        </p:tav>
                                      </p:tavLst>
                                    </p:anim>
                                    <p:anim calcmode="lin" valueType="num">
                                      <p:cBhvr additive="base">
                                        <p:cTn id="46" dur="500" fill="hold"/>
                                        <p:tgtEl>
                                          <p:spTgt spid="11"/>
                                        </p:tgtEl>
                                        <p:attrNameLst>
                                          <p:attrName>ppt_y</p:attrName>
                                        </p:attrNameLst>
                                      </p:cBhvr>
                                      <p:tavLst>
                                        <p:tav tm="0">
                                          <p:val>
                                            <p:strVal val="#ppt_y"/>
                                          </p:val>
                                        </p:tav>
                                        <p:tav tm="100000">
                                          <p:val>
                                            <p:strVal val="#ppt_y"/>
                                          </p:val>
                                        </p:tav>
                                      </p:tavLst>
                                    </p:anim>
                                  </p:childTnLst>
                                </p:cTn>
                              </p:par>
                              <p:par>
                                <p:cTn id="47" presetID="10" presetClass="entr" presetSubtype="0" fill="hold" nodeType="withEffect">
                                  <p:stCondLst>
                                    <p:cond delay="300"/>
                                  </p:stCondLst>
                                  <p:childTnLst>
                                    <p:set>
                                      <p:cBhvr>
                                        <p:cTn id="48" dur="1" fill="hold">
                                          <p:stCondLst>
                                            <p:cond delay="0"/>
                                          </p:stCondLst>
                                        </p:cTn>
                                        <p:tgtEl>
                                          <p:spTgt spid="14"/>
                                        </p:tgtEl>
                                        <p:attrNameLst>
                                          <p:attrName>style.visibility</p:attrName>
                                        </p:attrNameLst>
                                      </p:cBhvr>
                                      <p:to>
                                        <p:strVal val="visible"/>
                                      </p:to>
                                    </p:set>
                                    <p:animEffect transition="in" filter="fade">
                                      <p:cBhvr>
                                        <p:cTn id="49" dur="500"/>
                                        <p:tgtEl>
                                          <p:spTgt spid="14"/>
                                        </p:tgtEl>
                                      </p:cBhvr>
                                    </p:animEffect>
                                  </p:childTnLst>
                                </p:cTn>
                              </p:par>
                              <p:par>
                                <p:cTn id="50" presetID="22" presetClass="entr" presetSubtype="8" fill="hold" grpId="0" nodeType="withEffect">
                                  <p:stCondLst>
                                    <p:cond delay="600"/>
                                  </p:stCondLst>
                                  <p:childTnLst>
                                    <p:set>
                                      <p:cBhvr>
                                        <p:cTn id="51" dur="1" fill="hold">
                                          <p:stCondLst>
                                            <p:cond delay="0"/>
                                          </p:stCondLst>
                                        </p:cTn>
                                        <p:tgtEl>
                                          <p:spTgt spid="12"/>
                                        </p:tgtEl>
                                        <p:attrNameLst>
                                          <p:attrName>style.visibility</p:attrName>
                                        </p:attrNameLst>
                                      </p:cBhvr>
                                      <p:to>
                                        <p:strVal val="visible"/>
                                      </p:to>
                                    </p:set>
                                    <p:animEffect transition="in" filter="wipe(left)">
                                      <p:cBhvr>
                                        <p:cTn id="5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p:bldP spid="9" grpId="0" animBg="1"/>
      <p:bldP spid="10" grpId="0"/>
      <p:bldP spid="11" grpId="0" animBg="1"/>
      <p:bldP spid="12" grpId="0"/>
      <p:bldP spid="23" grpId="0" bldLvl="0" autoUpdateAnimBg="0"/>
    </p:bldLst>
  </p:timing>
</p:sld>
</file>

<file path=ppt/tags/tag1.xml><?xml version="1.0" encoding="utf-8"?>
<p:tagLst xmlns:p="http://schemas.openxmlformats.org/presentationml/2006/main">
  <p:tag name="KSO_WM_UNIT_PLACING_PICTURE_USER_VIEWPORT" val="{&quot;height&quot;:7171,&quot;width&quot;:10000}"/>
</p:tagLst>
</file>

<file path=ppt/tags/tag2.xml><?xml version="1.0" encoding="utf-8"?>
<p:tagLst xmlns:p="http://schemas.openxmlformats.org/presentationml/2006/main">
  <p:tag name="KSO_WM_UNIT_PLACING_PICTURE_USER_VIEWPORT" val="{&quot;height&quot;:7422,&quot;width&quot;:9792}"/>
</p:tagLst>
</file>

<file path=ppt/tags/tag3.xml><?xml version="1.0" encoding="utf-8"?>
<p:tagLst xmlns:p="http://schemas.openxmlformats.org/presentationml/2006/main">
  <p:tag name="REFSHAPE" val="804443060"/>
  <p:tag name="KSO_WM_UNIT_PLACING_PICTURE_USER_VIEWPORT" val="{&quot;height&quot;:4725,&quot;width&quot;:6015}"/>
</p:tagLst>
</file>

<file path=ppt/tags/tag4.xml><?xml version="1.0" encoding="utf-8"?>
<p:tagLst xmlns:p="http://schemas.openxmlformats.org/presentationml/2006/main">
  <p:tag name="KSO_WM_UNIT_PLACING_PICTURE_USER_VIEWPORT" val="{&quot;height&quot;:7322,&quot;width&quot;:9446}"/>
</p:tagLst>
</file>

<file path=ppt/tags/tag5.xml><?xml version="1.0" encoding="utf-8"?>
<p:tagLst xmlns:p="http://schemas.openxmlformats.org/presentationml/2006/main">
  <p:tag name="KSO_WM_SLIDE_ID" val="diagram20201115_1"/>
  <p:tag name="KSO_WM_TEMPLATE_SUBCATEGORY" val="0"/>
  <p:tag name="KSO_WM_SLIDE_TYPE" val="text"/>
  <p:tag name="KSO_WM_SLIDE_SUBTYPE" val="pureTxt"/>
  <p:tag name="KSO_WM_SLIDE_ITEM_CNT" val="0"/>
  <p:tag name="KSO_WM_SLIDE_INDEX" val="1"/>
  <p:tag name="KSO_WM_UNIT_SHOW_EDIT_AREA_INDICATION" val="1"/>
  <p:tag name="KSO_WM_SLIDE_SIZE" val="732*335"/>
  <p:tag name="KSO_WM_SLIDE_POSITION" val="113*102"/>
  <p:tag name="KSO_WM_TAG_VERSION" val="1.0"/>
  <p:tag name="KSO_WM_BEAUTIFY_FLAG" val="#wm#"/>
  <p:tag name="KSO_WM_TEMPLATE_CATEGORY" val="diagram"/>
  <p:tag name="KSO_WM_TEMPLATE_INDEX" val="20201115"/>
  <p:tag name="KSO_WM_SLIDE_LAYOUT" val="a_f"/>
  <p:tag name="KSO_WM_SLIDE_LAYOUT_CNT" val="1_1"/>
  <p:tag name="KSO_WM_TEMPLATE_MASTER_TYPE" val="0"/>
  <p:tag name="KSO_WM_TEMPLATE_COLOR_TYPE" val="0"/>
</p:tagLst>
</file>

<file path=ppt/tags/tag6.xml><?xml version="1.0" encoding="utf-8"?>
<p:tagLst xmlns:p="http://schemas.openxmlformats.org/presentationml/2006/main">
  <p:tag name="KSO_WM_SLIDE_ID" val="diagram20201115_1"/>
  <p:tag name="KSO_WM_TEMPLATE_SUBCATEGORY" val="0"/>
  <p:tag name="KSO_WM_SLIDE_TYPE" val="text"/>
  <p:tag name="KSO_WM_SLIDE_SUBTYPE" val="pureTxt"/>
  <p:tag name="KSO_WM_SLIDE_ITEM_CNT" val="0"/>
  <p:tag name="KSO_WM_SLIDE_INDEX" val="1"/>
  <p:tag name="KSO_WM_UNIT_SHOW_EDIT_AREA_INDICATION" val="1"/>
  <p:tag name="KSO_WM_SLIDE_SIZE" val="732*335"/>
  <p:tag name="KSO_WM_SLIDE_POSITION" val="113*102"/>
  <p:tag name="KSO_WM_TAG_VERSION" val="1.0"/>
  <p:tag name="KSO_WM_BEAUTIFY_FLAG" val="#wm#"/>
  <p:tag name="KSO_WM_TEMPLATE_CATEGORY" val="diagram"/>
  <p:tag name="KSO_WM_TEMPLATE_INDEX" val="20201115"/>
  <p:tag name="KSO_WM_SLIDE_LAYOUT" val="a_f"/>
  <p:tag name="KSO_WM_SLIDE_LAYOUT_CNT" val="1_1"/>
  <p:tag name="KSO_WM_TEMPLATE_MASTER_TYPE" val="0"/>
  <p:tag name="KSO_WM_TEMPLATE_COLOR_TYPE" val="0"/>
</p:tagLst>
</file>

<file path=ppt/theme/theme1.xml><?xml version="1.0" encoding="utf-8"?>
<a:theme xmlns:a="http://schemas.openxmlformats.org/drawingml/2006/main" name="Office 主题">
  <a:themeElements>
    <a:clrScheme name="自定义 40">
      <a:dk1>
        <a:sysClr val="windowText" lastClr="000000"/>
      </a:dk1>
      <a:lt1>
        <a:sysClr val="window" lastClr="FFFFFF"/>
      </a:lt1>
      <a:dk2>
        <a:srgbClr val="C00000"/>
      </a:dk2>
      <a:lt2>
        <a:srgbClr val="FF0000"/>
      </a:lt2>
      <a:accent1>
        <a:srgbClr val="FF6600"/>
      </a:accent1>
      <a:accent2>
        <a:srgbClr val="FFC000"/>
      </a:accent2>
      <a:accent3>
        <a:srgbClr val="92D050"/>
      </a:accent3>
      <a:accent4>
        <a:srgbClr val="00B0F0"/>
      </a:accent4>
      <a:accent5>
        <a:srgbClr val="7F7F7F"/>
      </a:accent5>
      <a:accent6>
        <a:srgbClr val="262626"/>
      </a:accent6>
      <a:hlink>
        <a:srgbClr val="262626"/>
      </a:hlink>
      <a:folHlink>
        <a:srgbClr val="7F7F7F"/>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
  <PresentationFormat>自定义</PresentationFormat>
  <Paragraphs>529</Paragraphs>
  <Slides>0</Slides>
  <Notes>33</Notes>
  <HiddenSlides>1</HiddenSlides>
  <MMClips>1</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24</vt:i4>
      </vt:variant>
    </vt:vector>
  </HeadingPairs>
  <TitlesOfParts>
    <vt:vector size="36" baseType="lpstr">
      <vt:lpstr>Arial</vt:lpstr>
      <vt:lpstr>宋体</vt:lpstr>
      <vt:lpstr>Wingdings</vt:lpstr>
      <vt:lpstr>微软雅黑</vt:lpstr>
      <vt:lpstr>Calibri</vt:lpstr>
      <vt:lpstr>Segoe</vt:lpstr>
      <vt:lpstr>Arial Rounded MT Bold</vt:lpstr>
      <vt:lpstr>Times New Roman</vt:lpstr>
      <vt:lpstr>Arial Unicode MS</vt:lpstr>
      <vt:lpstr>Impact</vt:lpstr>
      <vt:lpstr>Segoe UI</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常慧慧</dc:creator>
  <cp:keywords>PPT之家www.52ppt.com; PPT之家</cp:keywords>
  <dc:description>http://www.52ppt.com</dc:description>
  <cp:lastModifiedBy>孔维滢的iPad</cp:lastModifiedBy>
  <cp:revision>43</cp:revision>
  <dcterms:created xsi:type="dcterms:W3CDTF">1900-01-01T00:00:00Z</dcterms:created>
  <dcterms:modified xsi:type="dcterms:W3CDTF">1900-01-01T00:00:00Z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2052-10.11.0</vt:lpwstr>
  </property>
</Properties>
</file>